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60E0E-5CF5-43F6-BC6C-70224E746F03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42C5E-967F-4D0F-9337-E28FAC0FE1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52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5A472-651D-35C8-E593-05BA71650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B3C063-B258-EF21-1CD8-6C52660A5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E663D0-012F-68FA-7CBB-4862AC3C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225D-F731-4F65-BF73-34941EE214A2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883C47-C30D-EB31-2BE4-8D42B2F8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673BB3-8436-3D48-178E-388D81EE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EEC0-E91F-4D6E-A027-4DB5E1C63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80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B1244-F73F-8C48-DFE2-378DCB78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F16DC-9F80-5A0E-54E7-0E34A6A31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022E75-7D87-AAFD-B08D-3819B655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225D-F731-4F65-BF73-34941EE214A2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C63591-CED0-846B-B166-3D44991F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FD0EBC-DC3B-4446-E824-58FF039F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EEC0-E91F-4D6E-A027-4DB5E1C63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67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27F428-E54C-6170-2F97-73BF06647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311FDD-FF85-8A1D-294D-A78567523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28387-D691-5641-FAC4-5EF9E7AE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225D-F731-4F65-BF73-34941EE214A2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E28354-BE83-0B54-C8B1-E4F55FE7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E78EE0-CE4A-6B13-17E3-33FAC879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EEC0-E91F-4D6E-A027-4DB5E1C63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95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C2392-9D96-1622-33F0-FD550839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102D0F-E39B-2084-CBF9-5CA2EFE6F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6F97CC-6D2D-EAA6-93FF-C5654ECE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225D-F731-4F65-BF73-34941EE214A2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D0BE2D-E507-F9E7-4612-9B82D897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760DC9-A497-7AFE-3BE4-422EB061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EEC0-E91F-4D6E-A027-4DB5E1C63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47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7A2F40-4CAF-D9CF-578B-025D2B79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65CECD-4612-682E-B2AC-28E201A1F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258ABD-21CA-A18A-F4A6-427F69F4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225D-F731-4F65-BF73-34941EE214A2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241EB6-8941-6972-3DE2-24B1E5CC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AC97A2-3D67-B04B-7093-8E954EE4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EEC0-E91F-4D6E-A027-4DB5E1C63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24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A46D8-10E7-B2CF-EBEC-BCC98A6C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DFF71C-74D7-30CB-98E1-85C7B1D68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2A83B0-EF27-DA59-D755-A4F7AECAC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90C260-439A-0015-B314-9DC06E0C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225D-F731-4F65-BF73-34941EE214A2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38A96-54FD-0A0C-38C7-F2ACF0E2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68E3EB-54D6-5648-8E3C-B37B3AC6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EEC0-E91F-4D6E-A027-4DB5E1C63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2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6591FE-79BD-929F-20D7-48BF380C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13AE4A-AB4C-3645-D841-876C737B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80AC3F-0EAB-0E79-BB00-CAA76C1FF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AD1C79-E124-E071-E5B0-E58102427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E1EF8E-B9BC-C355-56F1-D93959FA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7FF1D1-9D06-A1D8-32E6-77B1BA47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225D-F731-4F65-BF73-34941EE214A2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124536-606E-2E04-04D7-1077331A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C95094-F781-683A-7E03-D7873CF3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EEC0-E91F-4D6E-A027-4DB5E1C63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7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96E9F-CE60-A12B-ABE2-67CCCFDB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3950D0-4851-444C-6E63-C0A3C3CA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225D-F731-4F65-BF73-34941EE214A2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CDD555-6895-17AC-C8B0-267278A4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F90F2-9A49-749A-B426-DA34E5A9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EEC0-E91F-4D6E-A027-4DB5E1C63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79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155621-307C-AD6F-CBC2-6624BF72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225D-F731-4F65-BF73-34941EE214A2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6F36AD-44E0-E8E6-CD7F-23692962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504AC0-13AF-06BD-7D68-262D2D8E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EEC0-E91F-4D6E-A027-4DB5E1C63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96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41D3CA-7406-2A1F-71C6-8F71E9D5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10EE29-6743-CDBC-4E95-E1F779E2D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E6D721-8FA9-675F-3F74-C543D2DF3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BC540A-DD1D-CFCC-E693-7A9FAA01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225D-F731-4F65-BF73-34941EE214A2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157A64-AA23-E896-5DA0-463A9E9E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9C65E7-B063-B347-C52E-19D39FCC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EEC0-E91F-4D6E-A027-4DB5E1C63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27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BC734-4DD0-8A37-319D-483FB603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4C616D0-F6F6-0019-2C6D-B74595D47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A8A78E-AC67-0F63-6E26-EBA647E70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3BC7C2-634A-9C7E-14B8-C14DE0BC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225D-F731-4F65-BF73-34941EE214A2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1B5411-D04D-8245-868C-35F7D3DF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59D93C-BDB6-E022-EE6C-6E009871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EEC0-E91F-4D6E-A027-4DB5E1C63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26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C39850-26F8-EC0B-2C4C-7BCB5497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76EC0B-CADA-444A-9AF7-E17410392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204EE7-647B-5C8F-911C-19F94AD99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2225D-F731-4F65-BF73-34941EE214A2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1EA1E0-D6FB-F814-6783-47FA3F543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8FB99F-F39B-89E1-6578-9E74188A8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EEC0-E91F-4D6E-A027-4DB5E1C63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64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2AA50D-6FD1-1A91-DC4E-257540BD1707}"/>
              </a:ext>
            </a:extLst>
          </p:cNvPr>
          <p:cNvSpPr txBox="1"/>
          <p:nvPr/>
        </p:nvSpPr>
        <p:spPr>
          <a:xfrm>
            <a:off x="3682739" y="946698"/>
            <a:ext cx="11230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ゲームの種類：</a:t>
            </a:r>
            <a:r>
              <a:rPr kumimoji="1" lang="en-US" altLang="ja-JP" sz="3200" dirty="0"/>
              <a:t>5</a:t>
            </a:r>
            <a:r>
              <a:rPr kumimoji="1" lang="ja-JP" altLang="en-US" sz="3200" dirty="0"/>
              <a:t>五将棋</a:t>
            </a:r>
            <a:endParaRPr kumimoji="1" lang="en-US" altLang="ja-JP" sz="32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06288A0-7BE9-0489-B153-D6C69C722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055" y="2350968"/>
            <a:ext cx="3286799" cy="328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0B2F77-5597-AD29-0487-7266D9C44D80}"/>
              </a:ext>
            </a:extLst>
          </p:cNvPr>
          <p:cNvSpPr txBox="1"/>
          <p:nvPr/>
        </p:nvSpPr>
        <p:spPr>
          <a:xfrm>
            <a:off x="4205667" y="1124717"/>
            <a:ext cx="11230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状態表現の種類</a:t>
            </a:r>
            <a:endParaRPr kumimoji="1" lang="en-US" altLang="ja-JP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8219ED-4F77-1038-0B46-E1AF9AE8FA16}"/>
              </a:ext>
            </a:extLst>
          </p:cNvPr>
          <p:cNvSpPr txBox="1"/>
          <p:nvPr/>
        </p:nvSpPr>
        <p:spPr>
          <a:xfrm>
            <a:off x="1114149" y="2939987"/>
            <a:ext cx="11230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/>
              <a:t>2</a:t>
            </a:r>
            <a:r>
              <a:rPr kumimoji="1" lang="ja-JP" altLang="en-US" sz="3200" dirty="0"/>
              <a:t>次元配列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処理が重くなる</a:t>
            </a:r>
            <a:r>
              <a:rPr kumimoji="1" lang="en-US" altLang="ja-JP" sz="3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/>
              <a:t>1</a:t>
            </a:r>
            <a:r>
              <a:rPr lang="ja-JP" altLang="en-US" sz="3200" dirty="0"/>
              <a:t>次元配列</a:t>
            </a:r>
            <a:r>
              <a:rPr lang="en-US" altLang="ja-JP" sz="3200" dirty="0"/>
              <a:t>(</a:t>
            </a:r>
            <a:r>
              <a:rPr lang="ja-JP" altLang="en-US" sz="3200" dirty="0"/>
              <a:t>複数移動は？少し冗長）</a:t>
            </a:r>
            <a:endParaRPr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ビット配列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難しい</a:t>
            </a:r>
            <a:r>
              <a:rPr kumimoji="1" lang="en-US" altLang="ja-JP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383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A8FA384-D74C-70D3-80C5-268B850F174F}"/>
              </a:ext>
            </a:extLst>
          </p:cNvPr>
          <p:cNvSpPr txBox="1"/>
          <p:nvPr/>
        </p:nvSpPr>
        <p:spPr>
          <a:xfrm>
            <a:off x="3947574" y="1105224"/>
            <a:ext cx="11230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1</a:t>
            </a:r>
            <a:r>
              <a:rPr lang="ja-JP" altLang="en-US" sz="3200" dirty="0"/>
              <a:t>次元配列に決定</a:t>
            </a:r>
            <a:endParaRPr kumimoji="1" lang="en-US" altLang="ja-JP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0DE5E7-C9F0-1C51-D068-987F94CB7389}"/>
              </a:ext>
            </a:extLst>
          </p:cNvPr>
          <p:cNvSpPr txBox="1"/>
          <p:nvPr/>
        </p:nvSpPr>
        <p:spPr>
          <a:xfrm>
            <a:off x="1141333" y="2146671"/>
            <a:ext cx="11230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盤面２５＋持ち駒１２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歩</a:t>
            </a:r>
            <a:r>
              <a:rPr kumimoji="1" lang="en-US" altLang="ja-JP" sz="3200" dirty="0"/>
              <a:t>,</a:t>
            </a:r>
            <a:r>
              <a:rPr kumimoji="1" lang="ja-JP" altLang="en-US" sz="3200" dirty="0"/>
              <a:t>金</a:t>
            </a:r>
            <a:r>
              <a:rPr kumimoji="1" lang="en-US" altLang="ja-JP" sz="3200" dirty="0"/>
              <a:t>,</a:t>
            </a:r>
            <a:r>
              <a:rPr kumimoji="1" lang="ja-JP" altLang="en-US" sz="3200" dirty="0"/>
              <a:t>角</a:t>
            </a:r>
            <a:r>
              <a:rPr kumimoji="1" lang="en-US" altLang="ja-JP" sz="3200" dirty="0"/>
              <a:t>,</a:t>
            </a:r>
            <a:r>
              <a:rPr kumimoji="1" lang="ja-JP" altLang="en-US" sz="3200" dirty="0"/>
              <a:t>飛</a:t>
            </a:r>
            <a:r>
              <a:rPr kumimoji="1" lang="en-US" altLang="ja-JP" sz="3200" dirty="0"/>
              <a:t>,</a:t>
            </a:r>
            <a:r>
              <a:rPr kumimoji="1" lang="ja-JP" altLang="en-US" sz="3200" dirty="0"/>
              <a:t>王</a:t>
            </a:r>
            <a:r>
              <a:rPr kumimoji="1" lang="en-US" altLang="ja-JP" sz="3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自分の動かせる駒のリスト</a:t>
            </a:r>
            <a:r>
              <a:rPr kumimoji="1" lang="en-US" altLang="ja-JP" sz="3200" dirty="0"/>
              <a:t>,</a:t>
            </a:r>
            <a:r>
              <a:rPr kumimoji="1" lang="ja-JP" altLang="en-US" sz="3200" dirty="0"/>
              <a:t>相手の動かせる駒のリスト</a:t>
            </a:r>
            <a:endParaRPr kumimoji="1" lang="en-US" altLang="ja-JP" sz="32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736C54F-D12A-5819-A665-D7D2E296A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575" y="3223889"/>
            <a:ext cx="3286799" cy="328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54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356DBB-5C0D-27B7-9AA9-9D7A996E9193}"/>
              </a:ext>
            </a:extLst>
          </p:cNvPr>
          <p:cNvSpPr txBox="1"/>
          <p:nvPr/>
        </p:nvSpPr>
        <p:spPr>
          <a:xfrm>
            <a:off x="4449574" y="902365"/>
            <a:ext cx="11230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オペレーター</a:t>
            </a:r>
            <a:endParaRPr kumimoji="1" lang="en-US" altLang="ja-JP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8D03A8-E1EB-8721-E249-1EB1AE0B732C}"/>
              </a:ext>
            </a:extLst>
          </p:cNvPr>
          <p:cNvSpPr txBox="1"/>
          <p:nvPr/>
        </p:nvSpPr>
        <p:spPr>
          <a:xfrm>
            <a:off x="1762219" y="2416205"/>
            <a:ext cx="112302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/>
              <a:t>駒が動くことが可能なリストを得る</a:t>
            </a:r>
            <a:endParaRPr lang="en-US" altLang="ja-JP" sz="3200" dirty="0"/>
          </a:p>
          <a:p>
            <a:pPr lvl="1"/>
            <a:r>
              <a:rPr lang="en-US" altLang="ja-JP" sz="3200" dirty="0"/>
              <a:t>-</a:t>
            </a:r>
            <a:r>
              <a:rPr lang="ja-JP" altLang="en-US" sz="3200" dirty="0"/>
              <a:t>引数（駒の種類、盤面の駒の位置）</a:t>
            </a:r>
            <a:endParaRPr lang="en-US" altLang="ja-JP" sz="3200" dirty="0"/>
          </a:p>
          <a:p>
            <a:pPr lvl="1"/>
            <a:r>
              <a:rPr lang="en-US" altLang="ja-JP" sz="3200" dirty="0"/>
              <a:t>-</a:t>
            </a:r>
            <a:r>
              <a:rPr lang="ja-JP" altLang="en-US" sz="3200" dirty="0"/>
              <a:t>戻り値（駒が動くことが可能なリスト）</a:t>
            </a:r>
            <a:endParaRPr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/>
              <a:t>駒を実際に動かす</a:t>
            </a:r>
            <a:endParaRPr lang="en-US" altLang="ja-JP" sz="3200" dirty="0"/>
          </a:p>
          <a:p>
            <a:pPr lvl="1"/>
            <a:r>
              <a:rPr lang="en-US" altLang="ja-JP" sz="3200" dirty="0"/>
              <a:t>-</a:t>
            </a:r>
            <a:r>
              <a:rPr lang="ja-JP" altLang="en-US" sz="3200" dirty="0"/>
              <a:t>引数</a:t>
            </a:r>
            <a:r>
              <a:rPr lang="en-US" altLang="ja-JP" sz="3200" dirty="0"/>
              <a:t>(</a:t>
            </a:r>
            <a:r>
              <a:rPr lang="ja-JP" altLang="en-US" sz="3200" dirty="0"/>
              <a:t>動かす駒の種類</a:t>
            </a:r>
            <a:r>
              <a:rPr lang="en-US" altLang="ja-JP" sz="3200" dirty="0"/>
              <a:t>,</a:t>
            </a:r>
            <a:r>
              <a:rPr lang="ja-JP" altLang="en-US" sz="3200" dirty="0"/>
              <a:t>駒が動くことが可能なリスト</a:t>
            </a:r>
            <a:r>
              <a:rPr lang="en-US" altLang="ja-JP" sz="3200" dirty="0"/>
              <a:t>)</a:t>
            </a:r>
          </a:p>
          <a:p>
            <a:pPr lvl="1"/>
            <a:r>
              <a:rPr lang="en-US" altLang="ja-JP" sz="3200" dirty="0"/>
              <a:t>-</a:t>
            </a:r>
            <a:r>
              <a:rPr lang="ja-JP" altLang="en-US" sz="3200" dirty="0"/>
              <a:t>戻り値</a:t>
            </a:r>
            <a:r>
              <a:rPr lang="en-US" altLang="ja-JP" sz="3200" dirty="0"/>
              <a:t>(</a:t>
            </a:r>
            <a:r>
              <a:rPr lang="ja-JP" altLang="en-US" sz="3200" dirty="0"/>
              <a:t>駒を動かした後の盤面</a:t>
            </a:r>
            <a:r>
              <a:rPr lang="en-US" altLang="ja-JP" sz="3200" dirty="0"/>
              <a:t>)</a:t>
            </a:r>
          </a:p>
          <a:p>
            <a:pPr lvl="1"/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74775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138</Words>
  <Application>Microsoft Office PowerPoint</Application>
  <PresentationFormat>ワイド画面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takeru matumoto</dc:creator>
  <cp:lastModifiedBy>野田 直哉</cp:lastModifiedBy>
  <cp:revision>1</cp:revision>
  <dcterms:created xsi:type="dcterms:W3CDTF">2023-06-29T06:15:55Z</dcterms:created>
  <dcterms:modified xsi:type="dcterms:W3CDTF">2023-07-06T08:53:58Z</dcterms:modified>
</cp:coreProperties>
</file>