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E6"/>
    <a:srgbClr val="96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66958" autoAdjust="0"/>
  </p:normalViewPr>
  <p:slideViewPr>
    <p:cSldViewPr snapToGrid="0">
      <p:cViewPr varScale="1">
        <p:scale>
          <a:sx n="59" d="100"/>
          <a:sy n="59" d="100"/>
        </p:scale>
        <p:origin x="10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11BF-2DB7-4AD1-8BB1-30EE4EBE9A4F}" type="datetimeFigureOut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E41D-3CBF-4AA2-B1F9-A4F4600498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5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7E41D-3CBF-4AA2-B1F9-A4F4600498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07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F3B23-3A4D-1180-84C1-0BC8B5C4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86" y="718457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6731B-4E08-6FBB-734C-1E41753F0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86" y="3826431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673D2-7EB5-4A6F-172E-57CF8EC6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2EC0-6A34-4BAB-B1BA-56955DF3DA73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2FA46-0000-D739-47EC-D735266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1952FE-2115-34B0-0214-E9BBBB7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35E4BFFE-B91E-4BA8-B4E9-89DBA02DFE4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8492526-7F92-5D9E-577D-53DE638A5062}"/>
              </a:ext>
            </a:extLst>
          </p:cNvPr>
          <p:cNvGrpSpPr/>
          <p:nvPr userDrawn="1"/>
        </p:nvGrpSpPr>
        <p:grpSpPr>
          <a:xfrm>
            <a:off x="336000" y="3074400"/>
            <a:ext cx="11520000" cy="52253"/>
            <a:chOff x="156000" y="996783"/>
            <a:chExt cx="11880000" cy="5225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718938B-513A-787F-56FB-C669BFED6B79}"/>
                </a:ext>
              </a:extLst>
            </p:cNvPr>
            <p:cNvGrpSpPr/>
            <p:nvPr userDrawn="1"/>
          </p:nvGrpSpPr>
          <p:grpSpPr>
            <a:xfrm>
              <a:off x="156000" y="996783"/>
              <a:ext cx="11880000" cy="23375"/>
              <a:chOff x="156000" y="996783"/>
              <a:chExt cx="11880000" cy="23375"/>
            </a:xfrm>
          </p:grpSpPr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35240F9D-164E-30B6-F3ED-857C5DCC50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996783"/>
                <a:ext cx="11880000" cy="0"/>
              </a:xfrm>
              <a:prstGeom prst="line">
                <a:avLst/>
              </a:prstGeom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84FDF392-E207-AC9D-811E-BB574CF70B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1020158"/>
                <a:ext cx="11880000" cy="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7DA9153-F74A-AD16-2888-52B46624BB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49036"/>
              <a:ext cx="11880000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75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93A06-2011-5A3A-D8E6-AD1F805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535E15-E3AA-3249-CFD0-225BF0A6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59F42-7772-64A1-C30C-C6FCE7AF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0FAD-4F04-4BC5-9C66-0A4BA1F47DD2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F0A7B3-EC4F-74DA-39CD-E618B22C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607A5-0C6B-07BC-38E1-33FA973B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63F361-5886-76A9-B5A4-14441C863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7F16AA-CD86-FF3F-FAF2-7AA82D4B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64F44-3C52-5E02-E2FD-B69513EC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8417-A00F-4DCD-A0D6-6AF5DB9E5CF2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154E02-F3F2-DDA9-029F-3F85657D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CEE76-A54C-35D9-83C9-45D93E29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8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989A6-0510-BDC2-D9A5-09F2B1C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68783"/>
            <a:ext cx="11880000" cy="64800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E9FFD1-E3F8-27CD-3AA3-9DD46002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00" y="931450"/>
            <a:ext cx="11880000" cy="5292000"/>
          </a:xfrm>
        </p:spPr>
        <p:txBody>
          <a:bodyPr/>
          <a:lstStyle>
            <a:lvl1pPr marL="2286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E7BC-87CC-3B67-AE51-4B1E54E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5B-9B4F-40D2-AB72-7D14C33D177F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1DE06-6BE9-DF59-11C7-94F79D4A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315F08-6B5F-801A-112E-C449C76A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BBBBD09-8FE0-5E2C-5B39-9B64E2AC08DF}"/>
              </a:ext>
            </a:extLst>
          </p:cNvPr>
          <p:cNvGrpSpPr/>
          <p:nvPr userDrawn="1"/>
        </p:nvGrpSpPr>
        <p:grpSpPr>
          <a:xfrm>
            <a:off x="156000" y="6228918"/>
            <a:ext cx="11880000" cy="23375"/>
            <a:chOff x="156000" y="996783"/>
            <a:chExt cx="11880000" cy="23375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CF978055-7643-D3B3-01A1-BC77B90C30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996783"/>
              <a:ext cx="11880000" cy="0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27ACD5A4-860F-7C98-58FB-9918C4425C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20158"/>
              <a:ext cx="1188000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3CF1EB7-3F4A-EDEA-C6D4-2EEF19F2B7D5}"/>
              </a:ext>
            </a:extLst>
          </p:cNvPr>
          <p:cNvGrpSpPr/>
          <p:nvPr userDrawn="1"/>
        </p:nvGrpSpPr>
        <p:grpSpPr>
          <a:xfrm>
            <a:off x="174000" y="760419"/>
            <a:ext cx="11844000" cy="52253"/>
            <a:chOff x="156000" y="996783"/>
            <a:chExt cx="11880000" cy="52253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14FA952-A380-BA3C-C270-625CB35D295B}"/>
                </a:ext>
              </a:extLst>
            </p:cNvPr>
            <p:cNvGrpSpPr/>
            <p:nvPr userDrawn="1"/>
          </p:nvGrpSpPr>
          <p:grpSpPr>
            <a:xfrm>
              <a:off x="156000" y="996783"/>
              <a:ext cx="11880000" cy="23375"/>
              <a:chOff x="156000" y="996783"/>
              <a:chExt cx="11880000" cy="23375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29001981-225E-0FC3-B2F7-180861CD8B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996783"/>
                <a:ext cx="11880000" cy="0"/>
              </a:xfrm>
              <a:prstGeom prst="line">
                <a:avLst/>
              </a:prstGeom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8E75C10-14F4-D3FA-90F6-B1F53DA687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6000" y="1020158"/>
                <a:ext cx="11880000" cy="0"/>
              </a:xfrm>
              <a:prstGeom prst="line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C5CA97CB-BCD0-C3DC-FFC2-B5A09BEB9F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000" y="1049036"/>
              <a:ext cx="11880000" cy="0"/>
            </a:xfrm>
            <a:prstGeom prst="line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8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01D8C-79A6-5167-42C8-DF436D7E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BB6093-DBF1-5AFD-EED9-4C69E4D1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C5A19-9B44-91DD-3FF9-C77ABDF8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E9EC-A792-4B14-9F1E-B23D8BF84D74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F6C95-E58A-E137-873D-D9BA0BB2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A5B92-BEE0-66EC-3AF7-0F73A66D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0C31A-B575-236D-8318-521DB2BD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EBB9B-F89A-6D0E-CFF6-7FB55E697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5D8601-DD93-D37E-196A-32E3011F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832223-3717-10E4-DD1A-763E4E72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43D1-DF71-4238-B795-4CADFF1F9C0C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2C7895-A0A2-08A5-1C93-DB7A335E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0BBF05-48AB-6FCA-98B2-1A8536C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54036-138A-AC29-523A-B15B9970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D6B7F-10D4-B97B-5929-94CF62B1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C0891E-582D-FCEC-DFFB-B17A03BE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818ED2-CAE7-6470-3F67-E13AEE4B7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2E1C5B-5734-95AF-C5BE-AF3C1C06B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C1D631F-7463-7A15-0E64-8945B220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193-1B3D-472A-8076-C6AA4C3C884F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59ACF-3080-1B0E-CA35-E7F1F9DD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E5F364-1AAA-6A93-7CD9-86E67973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6F56-3CC0-B369-834C-30274745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A604D-2A66-FC79-7FEF-0AD7605F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3D05-BC3C-4A0F-A0CC-650EBBE90869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2CF299-7FB6-9333-5720-CDBD483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165920-9779-169B-1ADA-1DBBD8D8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5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4841B5-EC9A-2149-C224-E0460927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A798-75B4-4509-9B67-328E67418FEC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4F7373-708E-DDDF-551C-04BD313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786B6A-D458-76F2-4E71-D77E428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8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BD6A1-4157-D414-E64C-13B0FE85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B80DD-1356-A701-5FA7-091FAD4B9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A363D6-ABDE-7E08-9948-C2259154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100D43-1C81-C246-42D9-A21DA45E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8D311-BFDB-48CB-8F70-AF24D76D445A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BABB8-421A-2B33-5DD7-8607B8D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CCD72-80CB-B719-0871-25DA5B86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1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B2146-1A95-E948-B15F-6D3C0F58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6B8F58-D0C7-0F05-BF8A-E033BDA1D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6CDB0-5C21-EA88-A320-658A1208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0D73D-0012-BC8A-1FC6-58A0C2AE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D477-0A68-4F39-A41C-843DA818343E}" type="datetime1">
              <a:rPr kumimoji="1" lang="ja-JP" altLang="en-US" smtClean="0"/>
              <a:t>2023/6/22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0A445-9158-41CA-C3BA-32029A0C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B1EEC-D39D-8138-4094-BEB5E43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57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D7AD68-AB76-DD42-37AC-F0307522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68783"/>
            <a:ext cx="118800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FA08F-7AA5-2D47-9C6D-4C52AA1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00" y="1068293"/>
            <a:ext cx="11880000" cy="518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5F22CA-6F85-3A0C-A929-1741E4C65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369FF40-0C3A-4063-BF40-CBFB5B2B6D53}" type="datetime1">
              <a:rPr lang="ja-JP" altLang="en-US" smtClean="0"/>
              <a:t>2023/6/22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216D2-0FD9-59FB-B055-C68AFC1E0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84D9B-AFCE-3AF7-83FA-D2BC2740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5E4BFFE-B91E-4BA8-B4E9-89DBA02DFE4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Google Shape;17;p27">
            <a:extLst>
              <a:ext uri="{FF2B5EF4-FFF2-40B4-BE49-F238E27FC236}">
                <a16:creationId xmlns:a16="http://schemas.microsoft.com/office/drawing/2014/main" id="{026BA8B5-A7D6-B218-EF8D-52B7D6BD7FD5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19470" y="6323803"/>
            <a:ext cx="837460" cy="42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17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92C65-0F97-C8D6-C706-288C006B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86" y="718457"/>
            <a:ext cx="9939740" cy="2387600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人口知能 </a:t>
            </a:r>
            <a:r>
              <a:rPr kumimoji="1" lang="en-US" altLang="ja-JP" sz="5400" dirty="0"/>
              <a:t>C</a:t>
            </a:r>
            <a:r>
              <a:rPr kumimoji="1" lang="ja-JP" altLang="en-US" sz="5400" dirty="0"/>
              <a:t>グループ 第</a:t>
            </a:r>
            <a:r>
              <a:rPr kumimoji="1" lang="en-US" altLang="ja-JP" sz="5400" dirty="0"/>
              <a:t>1</a:t>
            </a:r>
            <a:r>
              <a:rPr kumimoji="1" lang="ja-JP" altLang="en-US" sz="5400" dirty="0"/>
              <a:t>回目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16B040-C473-FAF2-6108-6852FBF52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86" y="3826431"/>
            <a:ext cx="9144000" cy="205090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松本 武尊</a:t>
            </a:r>
            <a:r>
              <a:rPr kumimoji="1" lang="en-US" altLang="ja-JP" dirty="0"/>
              <a:t>(</a:t>
            </a:r>
            <a:r>
              <a:rPr kumimoji="1" lang="ja-JP" altLang="en-US" dirty="0"/>
              <a:t>議長</a:t>
            </a:r>
            <a:r>
              <a:rPr kumimoji="1" lang="en-US" altLang="ja-JP" dirty="0"/>
              <a:t>)	</a:t>
            </a:r>
            <a:r>
              <a:rPr kumimoji="1" lang="ja-JP" altLang="en-US" dirty="0"/>
              <a:t>永田 有輝</a:t>
            </a:r>
            <a:r>
              <a:rPr kumimoji="1" lang="en-US" altLang="ja-JP" dirty="0"/>
              <a:t>(</a:t>
            </a:r>
            <a:r>
              <a:rPr lang="ja-JP" altLang="en-US" dirty="0"/>
              <a:t>書記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名村 太一</a:t>
            </a:r>
            <a:r>
              <a:rPr kumimoji="1" lang="en-US" altLang="ja-JP" dirty="0"/>
              <a:t>		</a:t>
            </a:r>
            <a:r>
              <a:rPr kumimoji="1" lang="ja-JP" altLang="en-US" dirty="0"/>
              <a:t>丸山 京祐</a:t>
            </a:r>
            <a:endParaRPr kumimoji="1" lang="en-US" altLang="ja-JP" dirty="0"/>
          </a:p>
          <a:p>
            <a:r>
              <a:rPr kumimoji="1" lang="ja-JP" altLang="en-US" dirty="0"/>
              <a:t>野田 直哉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2023</a:t>
            </a:r>
            <a:r>
              <a:rPr lang="ja-JP" altLang="en-US" dirty="0"/>
              <a:t>年 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 </a:t>
            </a:r>
            <a:r>
              <a:rPr lang="en-US" altLang="ja-JP" dirty="0"/>
              <a:t>14:45</a:t>
            </a:r>
            <a:r>
              <a:rPr lang="ja-JP" altLang="en-US" dirty="0"/>
              <a:t>～</a:t>
            </a:r>
            <a:r>
              <a:rPr lang="en-US" altLang="ja-JP" dirty="0"/>
              <a:t>18:00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A5B153-4A9B-7B85-DEB6-66968549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47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6689F-8129-38C8-66CD-CCB8ED92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ゲーム候補</a:t>
            </a:r>
            <a:endParaRPr kumimoji="1" lang="ja-JP" altLang="en-US" sz="40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CAC5-7498-799E-EF66-9E38DC88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永田：マンカラ△（</a:t>
            </a:r>
            <a:r>
              <a:rPr lang="en-US" altLang="ja-JP" dirty="0"/>
              <a:t>2</a:t>
            </a:r>
            <a:r>
              <a:rPr lang="ja-JP" altLang="en-US" dirty="0"/>
              <a:t>手連続のルールあり、必勝手？定石があるらしい）</a:t>
            </a:r>
            <a:br>
              <a:rPr lang="en-US" altLang="ja-JP" dirty="0"/>
            </a:br>
            <a:r>
              <a:rPr lang="ja-JP" altLang="en-US" dirty="0"/>
              <a:t>　　　　　どうぶつしょうぎ△（後手必勝、持ち駒あり、簡単らしい）</a:t>
            </a:r>
            <a:br>
              <a:rPr lang="en-US" altLang="ja-JP" dirty="0"/>
            </a:br>
            <a:r>
              <a:rPr lang="ja-JP" altLang="en-US" dirty="0"/>
              <a:t>　　　　　</a:t>
            </a:r>
            <a:r>
              <a:rPr lang="en-US" altLang="ja-JP" dirty="0"/>
              <a:t>5</a:t>
            </a:r>
            <a:r>
              <a:rPr lang="ja-JP" altLang="en-US" dirty="0"/>
              <a:t>五将棋△</a:t>
            </a:r>
            <a:r>
              <a:rPr lang="en-US" altLang="ja-JP" dirty="0"/>
              <a:t>(</a:t>
            </a:r>
            <a:r>
              <a:rPr lang="ja-JP" altLang="en-US" dirty="0"/>
              <a:t>複雑そう？）→これのチェス版がいいかもしれない？</a:t>
            </a:r>
            <a:endParaRPr lang="en-US" altLang="ja-JP" dirty="0"/>
          </a:p>
          <a:p>
            <a:r>
              <a:rPr lang="ja-JP" altLang="en-US" dirty="0"/>
              <a:t>丸山：囲碁</a:t>
            </a:r>
            <a:r>
              <a:rPr lang="en-US" altLang="ja-JP" dirty="0"/>
              <a:t>×(</a:t>
            </a:r>
            <a:r>
              <a:rPr lang="ja-JP" altLang="en-US" dirty="0"/>
              <a:t>おける場所が多いから手数が膨大になるかも</a:t>
            </a:r>
            <a:r>
              <a:rPr lang="en-US" altLang="ja-JP" dirty="0"/>
              <a:t>?</a:t>
            </a:r>
            <a:r>
              <a:rPr lang="ja-JP" altLang="en-US" dirty="0"/>
              <a:t>ルール複雑かも？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　　　　→まだ五目並べの方がいい？（それでも盤面が広い）</a:t>
            </a:r>
            <a:endParaRPr lang="en-US" altLang="ja-JP" dirty="0"/>
          </a:p>
          <a:p>
            <a:r>
              <a:rPr lang="ja-JP" altLang="en-US" dirty="0"/>
              <a:t>野田：オセロ△</a:t>
            </a:r>
            <a:r>
              <a:rPr lang="en-US" altLang="ja-JP" dirty="0"/>
              <a:t>(</a:t>
            </a:r>
            <a:r>
              <a:rPr lang="ja-JP" altLang="en-US" dirty="0"/>
              <a:t>もう出来ているらしい、一応人にも勝ってる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　　　　　→みんなで評価関数を作ればいいの出来るかも</a:t>
            </a:r>
            <a:endParaRPr lang="en-US" altLang="ja-JP" dirty="0"/>
          </a:p>
          <a:p>
            <a:r>
              <a:rPr lang="ja-JP" altLang="en-US" dirty="0"/>
              <a:t>名村：マンカラ△</a:t>
            </a:r>
            <a:endParaRPr lang="en-US" altLang="ja-JP" dirty="0"/>
          </a:p>
          <a:p>
            <a:r>
              <a:rPr lang="ja-JP" altLang="en-US" dirty="0"/>
              <a:t>松本：オセロ△、カウントダウンゲーム</a:t>
            </a:r>
            <a:r>
              <a:rPr lang="en-US" altLang="ja-JP" dirty="0"/>
              <a:t>×</a:t>
            </a:r>
            <a:r>
              <a:rPr lang="ja-JP" altLang="en-US" dirty="0"/>
              <a:t>、指のやつ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ja-JP" altLang="en-US" dirty="0"/>
              <a:t>　　　　　←指のやつはルールをちゃんと決めないといけない</a:t>
            </a:r>
            <a:endParaRPr lang="en-US" altLang="ja-JP" dirty="0"/>
          </a:p>
          <a:p>
            <a:endParaRPr lang="en-US" altLang="ja-JP" sz="2000" dirty="0"/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E9044-75C6-9416-1638-D2A7EA3E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53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431C5-A7AB-7367-65E8-27F87106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ゲーム決めの議論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AFD37-8FA1-D821-26CC-473E867E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ja-JP" altLang="en-US" dirty="0"/>
              <a:t>五将棋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誰にも拒否されていない（どうぶつしょうぎは先生が否定）</a:t>
            </a:r>
            <a:endParaRPr kumimoji="1" lang="en-US" altLang="ja-JP" dirty="0"/>
          </a:p>
          <a:p>
            <a:pPr lvl="1"/>
            <a:r>
              <a:rPr lang="ja-JP" altLang="en-US" dirty="0"/>
              <a:t>持ち駒、駒の成をどうするか←無しにしてもいいかも</a:t>
            </a:r>
            <a:endParaRPr lang="en-US" altLang="ja-JP" dirty="0"/>
          </a:p>
          <a:p>
            <a:pPr lvl="1"/>
            <a:r>
              <a:rPr kumimoji="1" lang="ja-JP" altLang="en-US" dirty="0"/>
              <a:t>現時点で一番良さそう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5</a:t>
            </a:r>
            <a:r>
              <a:rPr kumimoji="1" lang="ja-JP" altLang="en-US" dirty="0"/>
              <a:t>五将棋のチェス版を作ってみてもいいかも</a:t>
            </a:r>
            <a:endParaRPr kumimoji="1" lang="en-US" altLang="ja-JP" dirty="0"/>
          </a:p>
          <a:p>
            <a:r>
              <a:rPr lang="ja-JP" altLang="en-US" dirty="0"/>
              <a:t>リバーシ</a:t>
            </a:r>
            <a:endParaRPr lang="en-US" altLang="ja-JP" dirty="0"/>
          </a:p>
          <a:p>
            <a:pPr lvl="1"/>
            <a:r>
              <a:rPr kumimoji="1" lang="ja-JP" altLang="en-US" dirty="0"/>
              <a:t>評価関数が難しいらしい</a:t>
            </a:r>
            <a:endParaRPr kumimoji="1" lang="en-US" altLang="ja-JP" dirty="0"/>
          </a:p>
          <a:p>
            <a:pPr lvl="1"/>
            <a:r>
              <a:rPr lang="ja-JP" altLang="en-US" dirty="0"/>
              <a:t>野田君が過去に作成したらしい</a:t>
            </a:r>
            <a:endParaRPr lang="en-US" altLang="ja-JP" dirty="0"/>
          </a:p>
          <a:p>
            <a:r>
              <a:rPr kumimoji="1" lang="ja-JP" altLang="en-US" dirty="0"/>
              <a:t>マンカラ</a:t>
            </a:r>
            <a:endParaRPr kumimoji="1" lang="en-US" altLang="ja-JP" dirty="0"/>
          </a:p>
          <a:p>
            <a:pPr lvl="1"/>
            <a:r>
              <a:rPr lang="ja-JP" altLang="en-US" dirty="0"/>
              <a:t>定石があるらしい（必勝法は分からない）</a:t>
            </a:r>
            <a:endParaRPr lang="en-US" altLang="ja-JP" dirty="0"/>
          </a:p>
          <a:p>
            <a:pPr lvl="1"/>
            <a:r>
              <a:rPr kumimoji="1" lang="ja-JP" altLang="en-US" dirty="0"/>
              <a:t>二手連続の手法がある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D3A9F9-41CB-F94B-13B6-1E98169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5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C5A4C-DB8D-D353-AAEA-7FF293DF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ゲームの決定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AE30F-C894-6208-A0F7-C44FC7F6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五将棋がいいのではないかという結果に</a:t>
            </a:r>
            <a:endParaRPr kumimoji="1" lang="en-US" altLang="ja-JP" dirty="0"/>
          </a:p>
          <a:p>
            <a:pPr lvl="1"/>
            <a:r>
              <a:rPr lang="ja-JP" altLang="en-US" dirty="0"/>
              <a:t>持ち駒、駒の成は有りで実装してみる←もしも難しそうならなしで</a:t>
            </a:r>
            <a:endParaRPr lang="en-US" altLang="ja-JP" dirty="0"/>
          </a:p>
          <a:p>
            <a:pPr lvl="1"/>
            <a:r>
              <a:rPr lang="ja-JP" altLang="en-US" dirty="0"/>
              <a:t>まずちゃんと動くことを目指す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C8DE83-A96C-4A48-EB24-E1DF04AE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E64CC-670F-EFB7-033C-E96D5A05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00" y="2639751"/>
            <a:ext cx="3286799" cy="328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76F7B-E3DA-F1F7-7A01-2DBF193D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OS</a:t>
            </a:r>
            <a:r>
              <a:rPr kumimoji="1" lang="ja-JP" altLang="en-US" dirty="0"/>
              <a:t>と言語 </a:t>
            </a:r>
            <a:r>
              <a:rPr kumimoji="1" lang="en-US" altLang="ja-JP" dirty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B6914-0B3C-0115-8FE6-7A6064DA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OS</a:t>
            </a:r>
            <a:r>
              <a:rPr kumimoji="1" lang="ja-JP" altLang="en-US" dirty="0"/>
              <a:t>は</a:t>
            </a:r>
            <a:r>
              <a:rPr kumimoji="1" lang="en-US" altLang="ja-JP" dirty="0"/>
              <a:t>Windows</a:t>
            </a:r>
            <a:r>
              <a:rPr kumimoji="1" lang="ja-JP" altLang="en-US" dirty="0"/>
              <a:t>：ノートパソコンでやるので</a:t>
            </a:r>
            <a:endParaRPr kumimoji="1" lang="en-US" altLang="ja-JP" dirty="0"/>
          </a:p>
          <a:p>
            <a:pPr lvl="1"/>
            <a:r>
              <a:rPr lang="en-US" altLang="ja-JP" dirty="0"/>
              <a:t>OS</a:t>
            </a:r>
            <a:r>
              <a:rPr lang="ja-JP" altLang="en-US" dirty="0"/>
              <a:t>に依存するようなコードは使えない</a:t>
            </a:r>
            <a:endParaRPr lang="en-US" altLang="ja-JP" dirty="0"/>
          </a:p>
          <a:p>
            <a:r>
              <a:rPr lang="ja-JP" altLang="en-US" dirty="0"/>
              <a:t>複数言語を組み合わせてやってみてもいいか？</a:t>
            </a:r>
            <a:endParaRPr lang="en-US" altLang="ja-JP" dirty="0"/>
          </a:p>
          <a:p>
            <a:pPr lvl="1"/>
            <a:r>
              <a:rPr kumimoji="1" lang="ja-JP" altLang="en-US" dirty="0"/>
              <a:t>計算だけ</a:t>
            </a:r>
            <a:r>
              <a:rPr kumimoji="1" lang="en-US" altLang="ja-JP" dirty="0"/>
              <a:t>C</a:t>
            </a:r>
            <a:r>
              <a:rPr kumimoji="1" lang="ja-JP" altLang="en-US" dirty="0"/>
              <a:t>で実装して、他のフレームワークを他言語で実装という方法もある</a:t>
            </a:r>
            <a:endParaRPr lang="en-US" altLang="ja-JP" dirty="0"/>
          </a:p>
          <a:p>
            <a:r>
              <a:rPr kumimoji="1" lang="ja-JP" altLang="en-US" dirty="0"/>
              <a:t>候補：</a:t>
            </a:r>
            <a:r>
              <a:rPr kumimoji="1" lang="en-US" altLang="ja-JP" dirty="0"/>
              <a:t>C</a:t>
            </a:r>
            <a:r>
              <a:rPr kumimoji="1" lang="ja-JP" altLang="en-US" dirty="0"/>
              <a:t>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python</a:t>
            </a:r>
          </a:p>
          <a:p>
            <a:pPr lvl="1"/>
            <a:r>
              <a:rPr lang="en-US" altLang="ja-JP" dirty="0"/>
              <a:t>C</a:t>
            </a:r>
            <a:r>
              <a:rPr lang="ja-JP" altLang="en-US" dirty="0"/>
              <a:t>：最速、実装ムズイ？</a:t>
            </a:r>
            <a:endParaRPr lang="en-US" altLang="ja-JP" dirty="0"/>
          </a:p>
          <a:p>
            <a:pPr lvl="1"/>
            <a:r>
              <a:rPr kumimoji="1" lang="en-US" altLang="ja-JP" dirty="0"/>
              <a:t>Python</a:t>
            </a:r>
            <a:r>
              <a:rPr kumimoji="1" lang="ja-JP" altLang="en-US" dirty="0"/>
              <a:t>：実装簡単だけど遅い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：そこそこ簡単でそこそこ速い</a:t>
            </a:r>
            <a:endParaRPr lang="en-US" altLang="ja-JP" dirty="0"/>
          </a:p>
          <a:p>
            <a:r>
              <a:rPr kumimoji="1" lang="en-US" altLang="ja-JP" dirty="0"/>
              <a:t>GUI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CUI</a:t>
            </a:r>
            <a:r>
              <a:rPr kumimoji="1" lang="ja-JP" altLang="en-US" dirty="0"/>
              <a:t>について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5</a:t>
            </a:r>
            <a:r>
              <a:rPr kumimoji="1" lang="ja-JP" altLang="en-US" dirty="0"/>
              <a:t>五将棋のため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がいい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87C80E-6E5A-C46C-F68E-1EA1F52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42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71EF5-9B32-5BCB-639D-2C4D5BFE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OS</a:t>
            </a:r>
            <a:r>
              <a:rPr kumimoji="1" lang="ja-JP" altLang="en-US" dirty="0"/>
              <a:t>と言語 </a:t>
            </a:r>
            <a:r>
              <a:rPr kumimoji="1" lang="en-US" altLang="ja-JP" dirty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75868-A779-FE52-64D0-D0C22AE6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</a:p>
          <a:p>
            <a:pPr lvl="1"/>
            <a:r>
              <a:rPr kumimoji="1" lang="ja-JP" altLang="en-US" dirty="0"/>
              <a:t>使ったことない人がいる</a:t>
            </a:r>
            <a:endParaRPr kumimoji="1" lang="en-US" altLang="ja-JP" dirty="0"/>
          </a:p>
          <a:p>
            <a:r>
              <a:rPr lang="en-US" altLang="ja-JP" dirty="0"/>
              <a:t>Rust</a:t>
            </a:r>
          </a:p>
          <a:p>
            <a:pPr lvl="1"/>
            <a:r>
              <a:rPr lang="ja-JP" altLang="en-US" dirty="0"/>
              <a:t>ガベージコレクションがない、高速、超ムズイ</a:t>
            </a:r>
            <a:endParaRPr lang="en-US" altLang="ja-JP" dirty="0"/>
          </a:p>
          <a:p>
            <a:r>
              <a:rPr kumimoji="1" lang="ja-JP" altLang="en-US" dirty="0"/>
              <a:t>色々考えてみた感じだと、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が良さそうだという結果に</a:t>
            </a:r>
            <a:endParaRPr kumimoji="1" lang="en-US" altLang="ja-JP" dirty="0"/>
          </a:p>
          <a:p>
            <a:pPr lvl="1"/>
            <a:r>
              <a:rPr lang="ja-JP" altLang="en-US" dirty="0"/>
              <a:t>多くの人が分かる言語</a:t>
            </a:r>
            <a:endParaRPr lang="en-US" altLang="ja-JP" dirty="0"/>
          </a:p>
          <a:p>
            <a:pPr lvl="1"/>
            <a:r>
              <a:rPr lang="ja-JP" altLang="en-US" dirty="0"/>
              <a:t>処理が速い</a:t>
            </a:r>
            <a:endParaRPr lang="en-US" altLang="ja-JP" dirty="0"/>
          </a:p>
          <a:p>
            <a:pPr lvl="1"/>
            <a:r>
              <a:rPr lang="ja-JP" altLang="en-US" dirty="0"/>
              <a:t>マルチスレッドの実装がやりやすいかも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5A7E81-E773-599F-A085-BCBF8EEC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80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7096C-8CA8-8859-AFF9-A915BDA5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データの共有方法</a:t>
            </a:r>
            <a:r>
              <a:rPr lang="en-US" altLang="ja-JP" dirty="0"/>
              <a:t>, </a:t>
            </a:r>
            <a:r>
              <a:rPr lang="ja-JP" altLang="en-US" dirty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84E9F-C782-016E-BA4A-B7D29C11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で共有</a:t>
            </a:r>
            <a:endParaRPr lang="en-US" altLang="ja-JP" dirty="0"/>
          </a:p>
          <a:p>
            <a:pPr lvl="1"/>
            <a:r>
              <a:rPr kumimoji="1" lang="ja-JP" altLang="en-US" dirty="0"/>
              <a:t>野田君のアカウントをメインに運用</a:t>
            </a:r>
            <a:endParaRPr kumimoji="1" lang="en-US" altLang="ja-JP" dirty="0"/>
          </a:p>
          <a:p>
            <a:pPr lvl="1"/>
            <a:r>
              <a:rPr lang="ja-JP" altLang="en-US" dirty="0"/>
              <a:t>レポジトリ管理を野田君に任せる</a:t>
            </a:r>
            <a:endParaRPr lang="en-US" altLang="ja-JP" dirty="0"/>
          </a:p>
          <a:p>
            <a:pPr lvl="1"/>
            <a:r>
              <a:rPr kumimoji="1" lang="en-US" altLang="ja-JP" dirty="0"/>
              <a:t>Public</a:t>
            </a:r>
            <a:r>
              <a:rPr kumimoji="1" lang="ja-JP" altLang="en-US" dirty="0"/>
              <a:t>にするかは検討中</a:t>
            </a:r>
            <a:endParaRPr kumimoji="1"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月から本格的に取り掛かれるように各自の用事、課題は済ませておく</a:t>
            </a:r>
            <a:endParaRPr lang="en-US" altLang="ja-JP" dirty="0"/>
          </a:p>
          <a:p>
            <a:r>
              <a:rPr kumimoji="1" lang="ja-JP" altLang="en-US" dirty="0"/>
              <a:t>役割分担について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今の所未定</a:t>
            </a:r>
            <a:endParaRPr kumimoji="1" lang="en-US" altLang="ja-JP" dirty="0"/>
          </a:p>
          <a:p>
            <a:pPr lvl="1"/>
            <a:r>
              <a:rPr lang="ja-JP" altLang="en-US" dirty="0"/>
              <a:t>次回以降に決めたい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94588-1B3F-8BBD-12F2-79954029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BFFE-B91E-4BA8-B4E9-89DBA02DFE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800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530</Words>
  <Application>Microsoft Office PowerPoint</Application>
  <PresentationFormat>ワイド画面</PresentationFormat>
  <Paragraphs>67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Arial</vt:lpstr>
      <vt:lpstr>Wingdings</vt:lpstr>
      <vt:lpstr>Office テーマ</vt:lpstr>
      <vt:lpstr>人口知能 Cグループ 第1回目</vt:lpstr>
      <vt:lpstr>ゲーム候補</vt:lpstr>
      <vt:lpstr>ゲーム決めの議論</vt:lpstr>
      <vt:lpstr>ゲームの決定</vt:lpstr>
      <vt:lpstr>OSと言語 1/2</vt:lpstr>
      <vt:lpstr>OSと言語 2/2</vt:lpstr>
      <vt:lpstr>データの共有方法, 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永田 有輝</dc:creator>
  <cp:lastModifiedBy>Yuki Nagata</cp:lastModifiedBy>
  <cp:revision>32</cp:revision>
  <dcterms:created xsi:type="dcterms:W3CDTF">2023-05-08T08:19:30Z</dcterms:created>
  <dcterms:modified xsi:type="dcterms:W3CDTF">2023-06-23T04:42:05Z</dcterms:modified>
</cp:coreProperties>
</file>