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503AC4-847A-4FD5-9EDE-CA38B8083A65}">
  <a:tblStyle styleId="{2B503AC4-847A-4FD5-9EDE-CA38B8083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a213c6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a213c6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ca213c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ca213c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表の抽出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テキストサンプル1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表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{2B503AC4-847A-4FD5-9EDE-CA38B8083A65}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id2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趣味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ああ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改行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いい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ううう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