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状況報告:</a:t>
            </a:r>
            <a:br>
              <a:rPr lang="ja"/>
            </a:br>
            <a:r>
              <a:rPr lang="ja"/>
              <a:t>プロジェクト名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自分の名前 • 20XX 年 9 月 4 日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概要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/>
              <a:t>提出予定日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500"/>
              <a:t>20XX 年 1 月 4 日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ja"/>
              <a:t>最近の進歩状況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ja" sz="1500"/>
              <a:t>ここにテキストを挿入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ja" sz="1500"/>
              <a:t>ここにテキストを挿入 ここにテキストを挿入 ここにテキストを挿入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ja"/>
              <a:t>最大のリスク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sz="1500"/>
              <a:t>ここにテキストを挿入 ここにテキストを挿入 ここにテキストを挿入 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進捗状況 - トピック 1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100">
                <a:solidFill>
                  <a:schemeClr val="dk1"/>
                </a:solidFill>
              </a:rPr>
              <a:t>成果 1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ja" sz="1600"/>
              <a:t>ここにテキストを挿入 ここにテキストを挿入 ここにテキストを挿入。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ja" sz="1600"/>
              <a:t>ここにテキストを挿入 ここにテキストを挿入 ここにテキストを挿入。 </a:t>
            </a:r>
            <a:endParaRPr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b="1" lang="ja" sz="2100">
                <a:solidFill>
                  <a:schemeClr val="dk1"/>
                </a:solidFill>
              </a:rPr>
              <a:t>成果 2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1200"/>
              </a:spcAft>
              <a:buSzPts val="1600"/>
              <a:buChar char="●"/>
            </a:pPr>
            <a:r>
              <a:rPr lang="ja" sz="1600"/>
              <a:t>ここにテキストを挿入 ここにテキストを挿入 ここにテキストを挿入 ここにテキストを挿入 ここにテキストを挿入 ここにテキストを挿入。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スケジュール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タイムラインのグラフィック内のポインタ " id="96" name="Google Shape;96;p17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7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98" name="Google Shape;98;p17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" name="Google Shape;99;p17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ここにテキストを挿入 ここにテキストを挿入 ここにテキストを挿入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タイムラインのグラフィック内のポインタ " id="101" name="Google Shape;101;p17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7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03" name="Google Shape;103;p17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17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" sz="1600"/>
              <a:t>ここにテキストを挿入 ここにテキストを挿入 ここにテキストを挿入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タイムラインのグラフィック内のポインタ " id="106" name="Google Shape;106;p17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08" name="Google Shape;108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" name="Google Shape;109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" sz="1600"/>
              <a:t>ここにテキストを挿入 ここにテキストを挿入 ここにテキストを挿入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タイムラインのグラフィック内のポインタ " id="111" name="Google Shape;111;p17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13" name="Google Shape;113;p17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17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7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" sz="1600"/>
              <a:t>ここにテキストを挿入 ここにテキストを挿入 ここにテキストを挿入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タイムラインのグラフィック内のポインタ " id="116" name="Google Shape;116;p17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18" name="Google Shape;118;p1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7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7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" sz="1600"/>
              <a:t>ここにテキストを挿入 ここにテキストを挿入 ここにテキストを挿入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1" name="Google Shape;121;p17"/>
          <p:cNvSpPr txBox="1"/>
          <p:nvPr/>
        </p:nvSpPr>
        <p:spPr>
          <a:xfrm>
            <a:off x="340925" y="2336550"/>
            <a:ext cx="15717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XX 年 9 月 5 日</a:t>
            </a:r>
            <a:endParaRPr b="1"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2126325" y="2336550"/>
            <a:ext cx="16920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XX 年 9 月 17 日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767750" y="2336550"/>
            <a:ext cx="1755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XX 年 10 月 13 日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5416700" y="2336550"/>
            <a:ext cx="1755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XX 年 10 月 20 日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7111525" y="2358105"/>
            <a:ext cx="17214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XX 年 11 月 1 日</a:t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次のステップ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2100">
                <a:solidFill>
                  <a:schemeClr val="dk1"/>
                </a:solidFill>
              </a:rPr>
              <a:t>課題 </a:t>
            </a:r>
            <a:r>
              <a:rPr b="1" lang="ja" sz="2100">
                <a:solidFill>
                  <a:schemeClr val="dk1"/>
                </a:solidFill>
              </a:rPr>
              <a:t> 1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ここにテキストを挿入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" sz="1600"/>
              <a:t>ここにテキストを挿入 ここにテキストを挿入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ja" sz="2100">
                <a:solidFill>
                  <a:schemeClr val="dk1"/>
                </a:solidFill>
              </a:rPr>
              <a:t>課題</a:t>
            </a:r>
            <a:r>
              <a:rPr b="1" lang="ja" sz="2100">
                <a:solidFill>
                  <a:schemeClr val="dk1"/>
                </a:solidFill>
              </a:rPr>
              <a:t> 2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ja" sz="1600"/>
              <a:t>ここにテキストを挿入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ja" sz="2100">
                <a:solidFill>
                  <a:schemeClr val="dk1"/>
                </a:solidFill>
              </a:rPr>
              <a:t>課題</a:t>
            </a:r>
            <a:r>
              <a:rPr b="1" lang="ja" sz="2100">
                <a:solidFill>
                  <a:schemeClr val="dk1"/>
                </a:solidFill>
              </a:rPr>
              <a:t> 3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600"/>
              <a:t>ここにテキストを挿入 ここにテキストを挿入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0" y="1912650"/>
            <a:ext cx="45834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3500"/>
              <a:t>次回会議までの目標</a:t>
            </a:r>
            <a:endParaRPr sz="3500"/>
          </a:p>
        </p:txBody>
      </p:sp>
      <p:sp>
        <p:nvSpPr>
          <p:cNvPr id="137" name="Google Shape;137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ここにテキストを挿入 ここにテキストを挿入 ここにテキストを挿入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ここにテキストを挿入 ここにテキストを挿入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ja"/>
              <a:t>ここにテキストを挿入 ここにテキストを挿入 ここにテキストを挿入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