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18186-FE90-4462-B4B8-432A3DD4364C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DCAB4-C919-4B16-91F0-FCAAE94F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4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401C0C71-808C-44AE-8F50-3F8A5CC06377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7438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7A7D-B4C1-478B-A542-577219CD574B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266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7A7D-B4C1-478B-A542-577219CD574B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56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7A7D-B4C1-478B-A542-577219CD574B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8426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7A7D-B4C1-478B-A542-577219CD574B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584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7A7D-B4C1-478B-A542-577219CD574B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36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7A7D-B4C1-478B-A542-577219CD574B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36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CC58-B050-495B-8B25-8E02B9FC2A0D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94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3765-44EC-40B6-8CE2-F661F25F2E25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0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D15A29A-1000-47C3-8CF1-6FEE1A4C3102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150B-D32F-4BAE-BEB8-A5AE502FAE62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D4B3-144F-46A4-8057-462A7AF31A74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3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0A6C-49AF-42C4-98A9-D913C618621D}" type="datetime1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0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1513-E0B1-415E-B47A-F641F3C1632E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3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2F96-81EE-4784-A227-06480C7B4EFF}" type="datetime1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8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D9AD-F323-418D-9937-5DAC75AC26FB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1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2555-2C10-4C38-A3A3-340C5D17C7F1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4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CE7A7D-B4C1-478B-A542-577219CD574B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0"/>
            <a:ext cx="7704667" cy="1981200"/>
          </a:xfrm>
        </p:spPr>
        <p:txBody>
          <a:bodyPr>
            <a:normAutofit/>
          </a:bodyPr>
          <a:lstStyle/>
          <a:p>
            <a:pPr algn="r"/>
            <a:r>
              <a:rPr lang="en-US" b="1" u="sng" dirty="0">
                <a:cs typeface="Times New Roman" panose="02020603050405020304" pitchFamily="18" charset="0"/>
              </a:rPr>
              <a:t>Project Progress: </a:t>
            </a:r>
            <a:br>
              <a:rPr lang="en-US" b="1" dirty="0">
                <a:cs typeface="Times New Roman" panose="02020603050405020304" pitchFamily="18" charset="0"/>
              </a:rPr>
            </a:br>
            <a:r>
              <a:rPr lang="en-US" b="1" dirty="0">
                <a:cs typeface="Times New Roman" panose="02020603050405020304" pitchFamily="18" charset="0"/>
              </a:rPr>
              <a:t>Study and Develop Assistive Technology for Older Adults</a:t>
            </a:r>
            <a:endParaRPr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>
                <a:cs typeface="Times New Roman" panose="02020603050405020304" pitchFamily="18" charset="0"/>
              </a:rPr>
              <a:t>Presented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by: Md. Ahsan Kabir (0122520016) </a:t>
            </a:r>
          </a:p>
          <a:p>
            <a:pPr marL="0" indent="0" algn="r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&amp; Efat Jahan Ema (0122520030) </a:t>
            </a:r>
          </a:p>
          <a:p>
            <a:pPr marL="0" indent="0" algn="r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Date: 18</a:t>
            </a:r>
            <a:r>
              <a:rPr lang="en-US" baseline="30000" dirty="0">
                <a:latin typeface="+mj-lt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October 2025</a:t>
            </a:r>
          </a:p>
          <a:p>
            <a:pPr marL="0" indent="0" algn="r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United International University (UIU)</a:t>
            </a:r>
          </a:p>
          <a:p>
            <a:pPr marL="0" indent="0" algn="r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Course: Human-Computer Interaction (HCI)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08F42-CADF-7331-5567-450DC916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Prototype Vision (Future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Develop and test adaptive interface prototype.</a:t>
            </a:r>
          </a:p>
          <a:p>
            <a:r>
              <a:rPr dirty="0"/>
              <a:t>Integrate findings into accessible design toolkit.</a:t>
            </a:r>
          </a:p>
          <a:p>
            <a:r>
              <a:rPr dirty="0"/>
              <a:t>Conduct user testing and iteration.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174D8-564B-BB02-35D4-BE415B60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Contributions and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Ahsan Kabir: Interview design</a:t>
            </a:r>
            <a:r>
              <a:rPr lang="en-US" dirty="0"/>
              <a:t>, survey design and</a:t>
            </a:r>
            <a:r>
              <a:rPr dirty="0"/>
              <a:t> analysis.</a:t>
            </a:r>
          </a:p>
          <a:p>
            <a:r>
              <a:rPr dirty="0"/>
              <a:t>Efat Jahan: </a:t>
            </a:r>
            <a:r>
              <a:rPr lang="en-US" dirty="0"/>
              <a:t>Survey </a:t>
            </a:r>
            <a:r>
              <a:rPr dirty="0"/>
              <a:t>data </a:t>
            </a:r>
            <a:r>
              <a:rPr lang="en-US" dirty="0"/>
              <a:t>collection and </a:t>
            </a:r>
            <a:r>
              <a:rPr dirty="0"/>
              <a:t>visualization.</a:t>
            </a:r>
          </a:p>
          <a:p>
            <a:r>
              <a:rPr dirty="0"/>
              <a:t>Both: Writing and presentation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83046-5E14-0393-223A-025644E7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Thanks to participants for their valuable input.</a:t>
            </a:r>
          </a:p>
          <a:p>
            <a:r>
              <a:rPr dirty="0"/>
              <a:t>Guidance by course instructors and mentors.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59400-009D-E7D4-ADEF-1F65FD1C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  <a:p>
            <a:r>
              <a:t>Questions and feedback welcome.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82709-7BA3-92AF-CD10-7286EF6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Background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Rapid increase in older adult population using digital technology.</a:t>
            </a:r>
          </a:p>
          <a:p>
            <a:r>
              <a:rPr dirty="0"/>
              <a:t>Many face visual, motor, and cognitive barriers.</a:t>
            </a:r>
          </a:p>
          <a:p>
            <a:r>
              <a:rPr dirty="0"/>
              <a:t>Current apps designed mainly for younger users.</a:t>
            </a:r>
          </a:p>
          <a:p>
            <a:r>
              <a:rPr dirty="0"/>
              <a:t>Goal: Create inclusive and assistive mobile technology.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3F1E1-9942-F13B-C6C2-C732987F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Understand older adults’ interaction with mobile apps.</a:t>
            </a:r>
          </a:p>
          <a:p>
            <a:r>
              <a:rPr dirty="0"/>
              <a:t>Identify usability and accessibility challenges.</a:t>
            </a:r>
          </a:p>
          <a:p>
            <a:r>
              <a:rPr dirty="0"/>
              <a:t>Explore preferences for assistive features (voice, font size, contrast).</a:t>
            </a:r>
          </a:p>
          <a:p>
            <a:r>
              <a:rPr dirty="0"/>
              <a:t>Propose design guidelines for inclusive technologies.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9A619-18D5-C196-F348-8F833B35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are the primary challenges faced by older adults that can be alleviated through mobile app technology?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older adults interact with current technologies, and what are their preferences?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features are most effective in increasing the usability of tech products for older adults?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EEFF3-696F-6597-DD5D-DC4CE8A8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Mixed Methods Approach: Interviews, Contextual Enquiries, Surveys.</a:t>
            </a:r>
          </a:p>
          <a:p>
            <a:r>
              <a:rPr dirty="0"/>
              <a:t>1</a:t>
            </a:r>
            <a:r>
              <a:rPr lang="en-US" dirty="0"/>
              <a:t>4</a:t>
            </a:r>
            <a:r>
              <a:rPr dirty="0"/>
              <a:t> participants aged </a:t>
            </a:r>
            <a:r>
              <a:rPr lang="en-US" dirty="0"/>
              <a:t>50</a:t>
            </a:r>
            <a:r>
              <a:rPr dirty="0"/>
              <a:t>–7</a:t>
            </a:r>
            <a:r>
              <a:rPr lang="en-US" dirty="0"/>
              <a:t>4</a:t>
            </a:r>
            <a:r>
              <a:rPr dirty="0"/>
              <a:t> from Dhaka</a:t>
            </a:r>
            <a:r>
              <a:rPr lang="en-US" dirty="0"/>
              <a:t>, Bangladesh (mainly relative and parents)</a:t>
            </a:r>
            <a:r>
              <a:rPr dirty="0"/>
              <a:t>.</a:t>
            </a:r>
          </a:p>
          <a:p>
            <a:r>
              <a:rPr dirty="0"/>
              <a:t>Data triangulated for comprehensive insights.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70AD6-0A3E-34DC-E57C-B8DAAAD6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Interviews (25 mins each): Usage experiences, frustrations, needs.</a:t>
            </a:r>
          </a:p>
          <a:p>
            <a:r>
              <a:rPr lang="en-US" dirty="0"/>
              <a:t>Contextual Enquiry (Observation): Real-life app use, gestures, coping. [Planning]</a:t>
            </a:r>
            <a:endParaRPr dirty="0"/>
          </a:p>
          <a:p>
            <a:r>
              <a:rPr dirty="0"/>
              <a:t>Survey (1</a:t>
            </a:r>
            <a:r>
              <a:rPr lang="en-US" dirty="0"/>
              <a:t>6</a:t>
            </a:r>
            <a:r>
              <a:rPr dirty="0"/>
              <a:t> Qs): Demographics, confidence, device habits, feature preferences.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32761-DC38-C032-210E-88B6F3EF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(Usability Challenges)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Small icons and text cause frequent errors.</a:t>
            </a:r>
          </a:p>
          <a:p>
            <a:r>
              <a:rPr lang="en-US" dirty="0"/>
              <a:t>Complex UI makes frustration.</a:t>
            </a:r>
            <a:endParaRPr dirty="0"/>
          </a:p>
          <a:p>
            <a:r>
              <a:rPr dirty="0"/>
              <a:t>Users rely on relatives for troubleshooting.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67B6A-3617-2873-62AC-BE4E75E9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Key Findings (Accessibility Preferences)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Preference for large fonts and dark mode.</a:t>
            </a:r>
          </a:p>
          <a:p>
            <a:r>
              <a:rPr dirty="0"/>
              <a:t>Voice and gesture controls enhance confidence.</a:t>
            </a:r>
          </a:p>
          <a:p>
            <a:r>
              <a:rPr dirty="0"/>
              <a:t>Minimal, consistent layouts improve navigation.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DAC52-A97D-6DA4-8B0A-3A965C27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/>
              <a:t>Prioritize clarity and readability.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Offer customizable font and contrast settings.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Provide voice command and simplified logins.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Maintain consistency across app updates.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76F2B-6E01-191A-7F1E-B1636194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</TotalTime>
  <Words>440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Parallax</vt:lpstr>
      <vt:lpstr>Project Progress:  Study and Develop Assistive Technology for Older Adults</vt:lpstr>
      <vt:lpstr>Background and Motivation</vt:lpstr>
      <vt:lpstr>Research Objectives</vt:lpstr>
      <vt:lpstr>Research Questions</vt:lpstr>
      <vt:lpstr>Methodology Overview</vt:lpstr>
      <vt:lpstr>Data Collection Methods</vt:lpstr>
      <vt:lpstr>Key Findings (Usability Challenges)</vt:lpstr>
      <vt:lpstr>Key Findings (Accessibility Preferences)</vt:lpstr>
      <vt:lpstr>Design Implications</vt:lpstr>
      <vt:lpstr>Prototype Vision (Future Work)</vt:lpstr>
      <vt:lpstr>Contributions and Reflection</vt:lpstr>
      <vt:lpstr>Acknowledgment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Sadia Arfin</cp:lastModifiedBy>
  <cp:revision>17</cp:revision>
  <dcterms:created xsi:type="dcterms:W3CDTF">2013-01-27T09:14:16Z</dcterms:created>
  <dcterms:modified xsi:type="dcterms:W3CDTF">2025-10-18T05:37:40Z</dcterms:modified>
  <cp:category/>
</cp:coreProperties>
</file>