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6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9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5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4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7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324B-1A51-4B73-8C8F-D9D212039806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17DB-5E6F-4EEE-BB91-C8232CBC609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938250575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1665012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747474"/>
                </a:solidFill>
                <a:latin typeface="delivery" panose="020F0503020204020204" pitchFamily="34" charset="0"/>
              </a:rPr>
              <a:t>UNCLASSIFIED (PUBLIC)</a:t>
            </a:r>
            <a:endParaRPr lang="en-GB" sz="1000">
              <a:solidFill>
                <a:srgbClr val="747474"/>
              </a:solidFill>
              <a:latin typeface="delivery" panose="020F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0"/>
            <a:ext cx="11960352" cy="65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0108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2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0"/>
            <a:ext cx="1194014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3546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387" cy="67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2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63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6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9" y="0"/>
            <a:ext cx="11993625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" y="0"/>
            <a:ext cx="12178894" cy="6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delivery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Shola Hargrave (DHL Supply Chain)</dc:creator>
  <cp:lastModifiedBy>Shola Hargrave (DHL Supply Chain)</cp:lastModifiedBy>
  <cp:revision>2</cp:revision>
  <dcterms:created xsi:type="dcterms:W3CDTF">2022-04-14T15:07:54Z</dcterms:created>
  <dcterms:modified xsi:type="dcterms:W3CDTF">2022-04-14T15:16:39Z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650eb9-7b8f-46d8-be44-f11f0c00e846_Enabled">
    <vt:lpwstr>true</vt:lpwstr>
  </property>
  <property fmtid="{D5CDD505-2E9C-101B-9397-08002B2CF9AE}" pid="3" name="MSIP_Label_48650eb9-7b8f-46d8-be44-f11f0c00e846_SetDate">
    <vt:lpwstr>2022-04-14T15:16:38Z</vt:lpwstr>
  </property>
  <property fmtid="{D5CDD505-2E9C-101B-9397-08002B2CF9AE}" pid="4" name="MSIP_Label_48650eb9-7b8f-46d8-be44-f11f0c00e846_Method">
    <vt:lpwstr>Privileged</vt:lpwstr>
  </property>
  <property fmtid="{D5CDD505-2E9C-101B-9397-08002B2CF9AE}" pid="5" name="MSIP_Label_48650eb9-7b8f-46d8-be44-f11f0c00e846_Name">
    <vt:lpwstr>Unclassified (Public)</vt:lpwstr>
  </property>
  <property fmtid="{D5CDD505-2E9C-101B-9397-08002B2CF9AE}" pid="6" name="MSIP_Label_48650eb9-7b8f-46d8-be44-f11f0c00e846_SiteId">
    <vt:lpwstr>cd99fef8-1cd3-4a2a-9bdf-15531181d65e</vt:lpwstr>
  </property>
  <property fmtid="{D5CDD505-2E9C-101B-9397-08002B2CF9AE}" pid="7" name="MSIP_Label_48650eb9-7b8f-46d8-be44-f11f0c00e846_ActionId">
    <vt:lpwstr>de910852-42b8-431d-9a90-0b5369c62e89</vt:lpwstr>
  </property>
  <property fmtid="{D5CDD505-2E9C-101B-9397-08002B2CF9AE}" pid="8" name="MSIP_Label_48650eb9-7b8f-46d8-be44-f11f0c00e846_ContentBits">
    <vt:lpwstr>1</vt:lpwstr>
  </property>
</Properties>
</file>