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9753600" cx="130048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Nunito"/>
      <p:regular r:id="rId32"/>
      <p:bold r:id="rId33"/>
      <p:italic r:id="rId34"/>
      <p:boldItalic r:id="rId35"/>
    </p:embeddedFont>
    <p:embeddedFont>
      <p:font typeface="Lato"/>
      <p:regular r:id="rId36"/>
      <p:bold r:id="rId37"/>
      <p:italic r:id="rId38"/>
      <p:boldItalic r:id="rId39"/>
    </p:embeddedFont>
    <p:embeddedFont>
      <p:font typeface="Helvetica Neue"/>
      <p:regular r:id="rId40"/>
      <p:bold r:id="rId41"/>
      <p:italic r:id="rId42"/>
      <p:boldItalic r:id="rId43"/>
    </p:embeddedFont>
    <p:embeddedFont>
      <p:font typeface="Helvetica Neue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iNPj8fjMWey/7DEkXtu4w/XMlU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6.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8.xml"/><Relationship Id="rId44" Type="http://schemas.openxmlformats.org/officeDocument/2006/relationships/font" Target="fonts/HelveticaNeueLight-regular.fntdata"/><Relationship Id="rId21" Type="http://schemas.openxmlformats.org/officeDocument/2006/relationships/slide" Target="slides/slide17.xml"/><Relationship Id="rId43" Type="http://schemas.openxmlformats.org/officeDocument/2006/relationships/font" Target="fonts/HelveticaNeue-boldItalic.fntdata"/><Relationship Id="rId24" Type="http://schemas.openxmlformats.org/officeDocument/2006/relationships/font" Target="fonts/Roboto-regular.fntdata"/><Relationship Id="rId46" Type="http://schemas.openxmlformats.org/officeDocument/2006/relationships/font" Target="fonts/HelveticaNeueLight-italic.fntdata"/><Relationship Id="rId23" Type="http://schemas.openxmlformats.org/officeDocument/2006/relationships/slide" Target="slides/slide19.xml"/><Relationship Id="rId45"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48" Type="http://customschemas.google.com/relationships/presentationmetadata" Target="metadata"/><Relationship Id="rId25" Type="http://schemas.openxmlformats.org/officeDocument/2006/relationships/font" Target="fonts/Roboto-bold.fntdata"/><Relationship Id="rId47" Type="http://schemas.openxmlformats.org/officeDocument/2006/relationships/font" Target="fonts/HelveticaNeueLight-boldItalic.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8fd3a8f95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8fd3a8f95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b4ac509d0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b4ac509d0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7fc5e526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7fc5e526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7fc5e526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7fc5e526c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131ed726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18131ed7260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31a6ef78c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31a6ef78c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7fc5e526c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7fc5e526c_0_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7fc5e526c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7fc5e526c_0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131ed726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g18131ed7260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7fc5e526c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7fc5e526c_0_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131ed726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g18131ed7260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8fd3a8f95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8fd3a8f95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31a6ef78c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31a6ef78c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7fc5e526c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7fc5e526c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c5e526c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c5e526c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b4ac509d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b4ac509d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b4ac509d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b4ac509d0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b4ac509d0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b4ac509d0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b4ac509d0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b4ac509d0_0_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e8fd3a8f95_0_4"/>
          <p:cNvSpPr/>
          <p:nvPr/>
        </p:nvSpPr>
        <p:spPr>
          <a:xfrm>
            <a:off x="3909760" y="1419947"/>
            <a:ext cx="5185200" cy="69138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11" name="Google Shape;11;g2e8fd3a8f95_0_4"/>
          <p:cNvSpPr/>
          <p:nvPr/>
        </p:nvSpPr>
        <p:spPr>
          <a:xfrm>
            <a:off x="4256640" y="1882453"/>
            <a:ext cx="4491600" cy="5988600"/>
          </a:xfrm>
          <a:prstGeom prst="rect">
            <a:avLst/>
          </a:prstGeom>
          <a:noFill/>
          <a:ln cap="flat" cmpd="sng" w="28575">
            <a:solidFill>
              <a:schemeClr val="lt1"/>
            </a:solidFill>
            <a:prstDash val="solid"/>
            <a:miter lim="8000"/>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12" name="Google Shape;12;g2e8fd3a8f95_0_4"/>
          <p:cNvSpPr txBox="1"/>
          <p:nvPr>
            <p:ph type="ctrTitle"/>
          </p:nvPr>
        </p:nvSpPr>
        <p:spPr>
          <a:xfrm>
            <a:off x="4403556" y="3085653"/>
            <a:ext cx="4197600" cy="3004200"/>
          </a:xfrm>
          <a:prstGeom prst="rect">
            <a:avLst/>
          </a:prstGeom>
        </p:spPr>
        <p:txBody>
          <a:bodyPr anchorCtr="0" anchor="ctr" bIns="144475" lIns="144475" spcFirstLastPara="1" rIns="144475" wrap="square" tIns="144475">
            <a:normAutofit/>
          </a:bodyPr>
          <a:lstStyle>
            <a:lvl1pPr lvl="0" algn="ctr">
              <a:spcBef>
                <a:spcPts val="0"/>
              </a:spcBef>
              <a:spcAft>
                <a:spcPts val="0"/>
              </a:spcAft>
              <a:buClr>
                <a:schemeClr val="lt1"/>
              </a:buClr>
              <a:buSzPts val="51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51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51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51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51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51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51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51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5100"/>
              <a:buFont typeface="Lato"/>
              <a:buNone/>
              <a:defRPr>
                <a:solidFill>
                  <a:schemeClr val="lt1"/>
                </a:solidFill>
                <a:latin typeface="Lato"/>
                <a:ea typeface="Lato"/>
                <a:cs typeface="Lato"/>
                <a:sym typeface="Lato"/>
              </a:defRPr>
            </a:lvl9pPr>
          </a:lstStyle>
          <a:p/>
        </p:txBody>
      </p:sp>
      <p:sp>
        <p:nvSpPr>
          <p:cNvPr id="13" name="Google Shape;13;g2e8fd3a8f95_0_4"/>
          <p:cNvSpPr txBox="1"/>
          <p:nvPr>
            <p:ph idx="1" type="subTitle"/>
          </p:nvPr>
        </p:nvSpPr>
        <p:spPr>
          <a:xfrm>
            <a:off x="4403716" y="6195068"/>
            <a:ext cx="4197600" cy="1330200"/>
          </a:xfrm>
          <a:prstGeom prst="rect">
            <a:avLst/>
          </a:prstGeom>
        </p:spPr>
        <p:txBody>
          <a:bodyPr anchorCtr="0" anchor="b" bIns="144475" lIns="144475" spcFirstLastPara="1" rIns="144475" wrap="square" tIns="144475">
            <a:normAutofit/>
          </a:bodyPr>
          <a:lstStyle>
            <a:lvl1pPr lvl="0" algn="ctr">
              <a:lnSpc>
                <a:spcPct val="100000"/>
              </a:lnSpc>
              <a:spcBef>
                <a:spcPts val="0"/>
              </a:spcBef>
              <a:spcAft>
                <a:spcPts val="0"/>
              </a:spcAft>
              <a:buClr>
                <a:schemeClr val="lt1"/>
              </a:buClr>
              <a:buSzPts val="2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9pPr>
          </a:lstStyle>
          <a:p/>
        </p:txBody>
      </p:sp>
      <p:sp>
        <p:nvSpPr>
          <p:cNvPr id="14" name="Google Shape;14;g2e8fd3a8f95_0_4"/>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e8fd3a8f95_0_43"/>
          <p:cNvSpPr/>
          <p:nvPr/>
        </p:nvSpPr>
        <p:spPr>
          <a:xfrm>
            <a:off x="0" y="9568142"/>
            <a:ext cx="13004700" cy="1854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50" name="Google Shape;50;g2e8fd3a8f95_0_43"/>
          <p:cNvSpPr txBox="1"/>
          <p:nvPr>
            <p:ph hasCustomPrompt="1" type="title"/>
          </p:nvPr>
        </p:nvSpPr>
        <p:spPr>
          <a:xfrm>
            <a:off x="443307" y="2338323"/>
            <a:ext cx="12118200" cy="3053100"/>
          </a:xfrm>
          <a:prstGeom prst="rect">
            <a:avLst/>
          </a:prstGeom>
        </p:spPr>
        <p:txBody>
          <a:bodyPr anchorCtr="0" anchor="b" bIns="144475" lIns="144475" spcFirstLastPara="1" rIns="144475" wrap="square" tIns="144475">
            <a:normAutofit/>
          </a:bodyPr>
          <a:lstStyle>
            <a:lvl1pPr lvl="0" algn="ctr">
              <a:spcBef>
                <a:spcPts val="0"/>
              </a:spcBef>
              <a:spcAft>
                <a:spcPts val="0"/>
              </a:spcAft>
              <a:buSzPts val="15800"/>
              <a:buFont typeface="Lato"/>
              <a:buNone/>
              <a:defRPr sz="15800">
                <a:latin typeface="Lato"/>
                <a:ea typeface="Lato"/>
                <a:cs typeface="Lato"/>
                <a:sym typeface="Lato"/>
              </a:defRPr>
            </a:lvl1pPr>
            <a:lvl2pPr lvl="1" algn="ctr">
              <a:spcBef>
                <a:spcPts val="0"/>
              </a:spcBef>
              <a:spcAft>
                <a:spcPts val="0"/>
              </a:spcAft>
              <a:buSzPts val="15800"/>
              <a:buFont typeface="Lato"/>
              <a:buNone/>
              <a:defRPr sz="15800">
                <a:latin typeface="Lato"/>
                <a:ea typeface="Lato"/>
                <a:cs typeface="Lato"/>
                <a:sym typeface="Lato"/>
              </a:defRPr>
            </a:lvl2pPr>
            <a:lvl3pPr lvl="2" algn="ctr">
              <a:spcBef>
                <a:spcPts val="0"/>
              </a:spcBef>
              <a:spcAft>
                <a:spcPts val="0"/>
              </a:spcAft>
              <a:buSzPts val="15800"/>
              <a:buFont typeface="Lato"/>
              <a:buNone/>
              <a:defRPr sz="15800">
                <a:latin typeface="Lato"/>
                <a:ea typeface="Lato"/>
                <a:cs typeface="Lato"/>
                <a:sym typeface="Lato"/>
              </a:defRPr>
            </a:lvl3pPr>
            <a:lvl4pPr lvl="3" algn="ctr">
              <a:spcBef>
                <a:spcPts val="0"/>
              </a:spcBef>
              <a:spcAft>
                <a:spcPts val="0"/>
              </a:spcAft>
              <a:buSzPts val="15800"/>
              <a:buFont typeface="Lato"/>
              <a:buNone/>
              <a:defRPr sz="15800">
                <a:latin typeface="Lato"/>
                <a:ea typeface="Lato"/>
                <a:cs typeface="Lato"/>
                <a:sym typeface="Lato"/>
              </a:defRPr>
            </a:lvl4pPr>
            <a:lvl5pPr lvl="4" algn="ctr">
              <a:spcBef>
                <a:spcPts val="0"/>
              </a:spcBef>
              <a:spcAft>
                <a:spcPts val="0"/>
              </a:spcAft>
              <a:buSzPts val="15800"/>
              <a:buFont typeface="Lato"/>
              <a:buNone/>
              <a:defRPr sz="15800">
                <a:latin typeface="Lato"/>
                <a:ea typeface="Lato"/>
                <a:cs typeface="Lato"/>
                <a:sym typeface="Lato"/>
              </a:defRPr>
            </a:lvl5pPr>
            <a:lvl6pPr lvl="5" algn="ctr">
              <a:spcBef>
                <a:spcPts val="0"/>
              </a:spcBef>
              <a:spcAft>
                <a:spcPts val="0"/>
              </a:spcAft>
              <a:buSzPts val="15800"/>
              <a:buFont typeface="Lato"/>
              <a:buNone/>
              <a:defRPr sz="15800">
                <a:latin typeface="Lato"/>
                <a:ea typeface="Lato"/>
                <a:cs typeface="Lato"/>
                <a:sym typeface="Lato"/>
              </a:defRPr>
            </a:lvl6pPr>
            <a:lvl7pPr lvl="6" algn="ctr">
              <a:spcBef>
                <a:spcPts val="0"/>
              </a:spcBef>
              <a:spcAft>
                <a:spcPts val="0"/>
              </a:spcAft>
              <a:buSzPts val="15800"/>
              <a:buFont typeface="Lato"/>
              <a:buNone/>
              <a:defRPr sz="15800">
                <a:latin typeface="Lato"/>
                <a:ea typeface="Lato"/>
                <a:cs typeface="Lato"/>
                <a:sym typeface="Lato"/>
              </a:defRPr>
            </a:lvl7pPr>
            <a:lvl8pPr lvl="7" algn="ctr">
              <a:spcBef>
                <a:spcPts val="0"/>
              </a:spcBef>
              <a:spcAft>
                <a:spcPts val="0"/>
              </a:spcAft>
              <a:buSzPts val="15800"/>
              <a:buFont typeface="Lato"/>
              <a:buNone/>
              <a:defRPr sz="15800">
                <a:latin typeface="Lato"/>
                <a:ea typeface="Lato"/>
                <a:cs typeface="Lato"/>
                <a:sym typeface="Lato"/>
              </a:defRPr>
            </a:lvl8pPr>
            <a:lvl9pPr lvl="8" algn="ctr">
              <a:spcBef>
                <a:spcPts val="0"/>
              </a:spcBef>
              <a:spcAft>
                <a:spcPts val="0"/>
              </a:spcAft>
              <a:buSzPts val="15800"/>
              <a:buFont typeface="Lato"/>
              <a:buNone/>
              <a:defRPr sz="15800">
                <a:latin typeface="Lato"/>
                <a:ea typeface="Lato"/>
                <a:cs typeface="Lato"/>
                <a:sym typeface="Lato"/>
              </a:defRPr>
            </a:lvl9pPr>
          </a:lstStyle>
          <a:p>
            <a:r>
              <a:t>xx%</a:t>
            </a:r>
          </a:p>
        </p:txBody>
      </p:sp>
      <p:sp>
        <p:nvSpPr>
          <p:cNvPr id="51" name="Google Shape;51;g2e8fd3a8f95_0_43"/>
          <p:cNvSpPr txBox="1"/>
          <p:nvPr>
            <p:ph idx="1" type="body"/>
          </p:nvPr>
        </p:nvSpPr>
        <p:spPr>
          <a:xfrm>
            <a:off x="443307" y="5536142"/>
            <a:ext cx="12118200" cy="2032200"/>
          </a:xfrm>
          <a:prstGeom prst="rect">
            <a:avLst/>
          </a:prstGeom>
        </p:spPr>
        <p:txBody>
          <a:bodyPr anchorCtr="0" anchor="t" bIns="144475" lIns="144475" spcFirstLastPara="1" rIns="144475" wrap="square" tIns="144475">
            <a:normAutofit/>
          </a:bodyPr>
          <a:lstStyle>
            <a:lvl1pPr indent="-406400" lvl="0" marL="457200" algn="ctr">
              <a:spcBef>
                <a:spcPts val="0"/>
              </a:spcBef>
              <a:spcAft>
                <a:spcPts val="0"/>
              </a:spcAft>
              <a:buSzPts val="28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52" name="Google Shape;52;g2e8fd3a8f95_0_4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e8fd3a8f95_0_48"/>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spTree>
      <p:nvGrpSpPr>
        <p:cNvPr id="55" name="Shape 55"/>
        <p:cNvGrpSpPr/>
        <p:nvPr/>
      </p:nvGrpSpPr>
      <p:grpSpPr>
        <a:xfrm>
          <a:off x="0" y="0"/>
          <a:ext cx="0" cy="0"/>
          <a:chOff x="0" y="0"/>
          <a:chExt cx="0" cy="0"/>
        </a:xfrm>
      </p:grpSpPr>
      <p:sp>
        <p:nvSpPr>
          <p:cNvPr id="56" name="Google Shape;56;g2e8fd3a8f95_0_50"/>
          <p:cNvSpPr txBox="1"/>
          <p:nvPr>
            <p:ph type="title"/>
          </p:nvPr>
        </p:nvSpPr>
        <p:spPr>
          <a:xfrm>
            <a:off x="1270000" y="1638300"/>
            <a:ext cx="10464900" cy="3302100"/>
          </a:xfrm>
          <a:prstGeom prst="rect">
            <a:avLst/>
          </a:prstGeom>
          <a:noFill/>
          <a:ln>
            <a:noFill/>
          </a:ln>
        </p:spPr>
        <p:txBody>
          <a:bodyPr anchorCtr="0" anchor="b"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57" name="Google Shape;57;g2e8fd3a8f95_0_50"/>
          <p:cNvSpPr txBox="1"/>
          <p:nvPr>
            <p:ph idx="1" type="body"/>
          </p:nvPr>
        </p:nvSpPr>
        <p:spPr>
          <a:xfrm>
            <a:off x="1270000" y="5041900"/>
            <a:ext cx="10464900" cy="1130400"/>
          </a:xfrm>
          <a:prstGeom prst="rect">
            <a:avLst/>
          </a:prstGeom>
          <a:noFill/>
          <a:ln>
            <a:noFill/>
          </a:ln>
        </p:spPr>
        <p:txBody>
          <a:bodyPr anchorCtr="0" anchor="t" bIns="50800" lIns="50800" spcFirstLastPara="1" rIns="50800" wrap="square" tIns="50800">
            <a:normAutofit/>
          </a:bodyPr>
          <a:lstStyle>
            <a:lvl1pPr indent="-228600" lvl="0" marL="457200" rtl="0" algn="ctr">
              <a:lnSpc>
                <a:spcPct val="100000"/>
              </a:lnSpc>
              <a:spcBef>
                <a:spcPts val="0"/>
              </a:spcBef>
              <a:spcAft>
                <a:spcPts val="0"/>
              </a:spcAft>
              <a:buClr>
                <a:srgbClr val="000000"/>
              </a:buClr>
              <a:buSzPts val="3700"/>
              <a:buFont typeface="Helvetica Neue"/>
              <a:buNone/>
              <a:defRPr sz="3700"/>
            </a:lvl1pPr>
            <a:lvl2pPr indent="-228600" lvl="1" marL="914400" rtl="0" algn="ctr">
              <a:lnSpc>
                <a:spcPct val="100000"/>
              </a:lnSpc>
              <a:spcBef>
                <a:spcPts val="0"/>
              </a:spcBef>
              <a:spcAft>
                <a:spcPts val="0"/>
              </a:spcAft>
              <a:buClr>
                <a:srgbClr val="000000"/>
              </a:buClr>
              <a:buSzPts val="3700"/>
              <a:buFont typeface="Helvetica Neue"/>
              <a:buNone/>
              <a:defRPr sz="3700"/>
            </a:lvl2pPr>
            <a:lvl3pPr indent="-228600" lvl="2" marL="1371600" rtl="0" algn="ctr">
              <a:lnSpc>
                <a:spcPct val="100000"/>
              </a:lnSpc>
              <a:spcBef>
                <a:spcPts val="0"/>
              </a:spcBef>
              <a:spcAft>
                <a:spcPts val="0"/>
              </a:spcAft>
              <a:buClr>
                <a:srgbClr val="000000"/>
              </a:buClr>
              <a:buSzPts val="3700"/>
              <a:buFont typeface="Helvetica Neue"/>
              <a:buNone/>
              <a:defRPr sz="3700"/>
            </a:lvl3pPr>
            <a:lvl4pPr indent="-228600" lvl="3" marL="1828800" rtl="0" algn="ctr">
              <a:lnSpc>
                <a:spcPct val="100000"/>
              </a:lnSpc>
              <a:spcBef>
                <a:spcPts val="0"/>
              </a:spcBef>
              <a:spcAft>
                <a:spcPts val="0"/>
              </a:spcAft>
              <a:buClr>
                <a:srgbClr val="000000"/>
              </a:buClr>
              <a:buSzPts val="3700"/>
              <a:buFont typeface="Helvetica Neue"/>
              <a:buNone/>
              <a:defRPr sz="3700"/>
            </a:lvl4pPr>
            <a:lvl5pPr indent="-228600" lvl="4" marL="2286000" rtl="0" algn="ctr">
              <a:lnSpc>
                <a:spcPct val="100000"/>
              </a:lnSpc>
              <a:spcBef>
                <a:spcPts val="0"/>
              </a:spcBef>
              <a:spcAft>
                <a:spcPts val="0"/>
              </a:spcAft>
              <a:buClr>
                <a:srgbClr val="000000"/>
              </a:buClr>
              <a:buSzPts val="3700"/>
              <a:buFont typeface="Helvetica Neue"/>
              <a:buNone/>
              <a:defRPr sz="3700"/>
            </a:lvl5pPr>
            <a:lvl6pPr indent="-394335" lvl="5" marL="2743200" rtl="0" algn="l">
              <a:lnSpc>
                <a:spcPct val="100000"/>
              </a:lnSpc>
              <a:spcBef>
                <a:spcPts val="4200"/>
              </a:spcBef>
              <a:spcAft>
                <a:spcPts val="0"/>
              </a:spcAft>
              <a:buClr>
                <a:srgbClr val="000000"/>
              </a:buClr>
              <a:buSzPts val="2610"/>
              <a:buChar char="•"/>
              <a:defRPr/>
            </a:lvl6pPr>
            <a:lvl7pPr indent="-394335" lvl="6" marL="3200400" rtl="0" algn="l">
              <a:lnSpc>
                <a:spcPct val="100000"/>
              </a:lnSpc>
              <a:spcBef>
                <a:spcPts val="4200"/>
              </a:spcBef>
              <a:spcAft>
                <a:spcPts val="0"/>
              </a:spcAft>
              <a:buClr>
                <a:srgbClr val="000000"/>
              </a:buClr>
              <a:buSzPts val="2610"/>
              <a:buChar char="•"/>
              <a:defRPr/>
            </a:lvl7pPr>
            <a:lvl8pPr indent="-394334" lvl="7" marL="3657600" rtl="0" algn="l">
              <a:lnSpc>
                <a:spcPct val="100000"/>
              </a:lnSpc>
              <a:spcBef>
                <a:spcPts val="4200"/>
              </a:spcBef>
              <a:spcAft>
                <a:spcPts val="0"/>
              </a:spcAft>
              <a:buClr>
                <a:srgbClr val="000000"/>
              </a:buClr>
              <a:buSzPts val="2610"/>
              <a:buChar char="•"/>
              <a:defRPr/>
            </a:lvl8pPr>
            <a:lvl9pPr indent="-394334" lvl="8" marL="4114800" rtl="0" algn="l">
              <a:lnSpc>
                <a:spcPct val="100000"/>
              </a:lnSpc>
              <a:spcBef>
                <a:spcPts val="4200"/>
              </a:spcBef>
              <a:spcAft>
                <a:spcPts val="0"/>
              </a:spcAft>
              <a:buClr>
                <a:srgbClr val="000000"/>
              </a:buClr>
              <a:buSzPts val="2610"/>
              <a:buChar char="•"/>
              <a:defRPr/>
            </a:lvl9pPr>
          </a:lstStyle>
          <a:p/>
        </p:txBody>
      </p:sp>
      <p:sp>
        <p:nvSpPr>
          <p:cNvPr id="58" name="Google Shape;58;g2e8fd3a8f95_0_50"/>
          <p:cNvSpPr txBox="1"/>
          <p:nvPr>
            <p:ph idx="12" type="sldNum"/>
          </p:nvPr>
        </p:nvSpPr>
        <p:spPr>
          <a:xfrm>
            <a:off x="6328884" y="9296400"/>
            <a:ext cx="340200" cy="348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g2e8fd3a8f95_0_10"/>
          <p:cNvSpPr txBox="1"/>
          <p:nvPr>
            <p:ph type="title"/>
          </p:nvPr>
        </p:nvSpPr>
        <p:spPr>
          <a:xfrm>
            <a:off x="724693" y="2700089"/>
            <a:ext cx="11555400" cy="3409800"/>
          </a:xfrm>
          <a:prstGeom prst="rect">
            <a:avLst/>
          </a:prstGeom>
        </p:spPr>
        <p:txBody>
          <a:bodyPr anchorCtr="0" anchor="ctr" bIns="144475" lIns="144475" spcFirstLastPara="1" rIns="144475" wrap="square" tIns="144475">
            <a:normAutofit/>
          </a:bodyPr>
          <a:lstStyle>
            <a:lvl1pPr lvl="0"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1pPr>
            <a:lvl2pPr lvl="1"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2pPr>
            <a:lvl3pPr lvl="2"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3pPr>
            <a:lvl4pPr lvl="3"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4pPr>
            <a:lvl5pPr lvl="4"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5pPr>
            <a:lvl6pPr lvl="5"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6pPr>
            <a:lvl7pPr lvl="6"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7pPr>
            <a:lvl8pPr lvl="7"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8pPr>
            <a:lvl9pPr lvl="8"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9pPr>
          </a:lstStyle>
          <a:p/>
        </p:txBody>
      </p:sp>
      <p:sp>
        <p:nvSpPr>
          <p:cNvPr id="17" name="Google Shape;17;g2e8fd3a8f95_0_1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e8fd3a8f95_0_13"/>
          <p:cNvSpPr/>
          <p:nvPr/>
        </p:nvSpPr>
        <p:spPr>
          <a:xfrm>
            <a:off x="0" y="9568142"/>
            <a:ext cx="13004700" cy="1854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20" name="Google Shape;20;g2e8fd3a8f95_0_1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1" name="Google Shape;21;g2e8fd3a8f95_0_13"/>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2" name="Google Shape;22;g2e8fd3a8f95_0_1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2e8fd3a8f95_0_18"/>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5" name="Google Shape;25;g2e8fd3a8f95_0_18"/>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6" name="Google Shape;26;g2e8fd3a8f95_0_18"/>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7" name="Google Shape;27;g2e8fd3a8f95_0_18"/>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2e8fd3a8f95_0_2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30" name="Google Shape;30;g2e8fd3a8f95_0_2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2e8fd3a8f95_0_26"/>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3" name="Google Shape;33;g2e8fd3a8f95_0_26"/>
          <p:cNvSpPr txBox="1"/>
          <p:nvPr>
            <p:ph idx="1" type="body"/>
          </p:nvPr>
        </p:nvSpPr>
        <p:spPr>
          <a:xfrm>
            <a:off x="443307" y="2638464"/>
            <a:ext cx="3993600" cy="6029100"/>
          </a:xfrm>
          <a:prstGeom prst="rect">
            <a:avLst/>
          </a:prstGeom>
        </p:spPr>
        <p:txBody>
          <a:bodyPr anchorCtr="0" anchor="t" bIns="144475" lIns="144475" spcFirstLastPara="1" rIns="144475" wrap="square" tIns="1444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4" name="Google Shape;34;g2e8fd3a8f95_0_26"/>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g2e8fd3a8f95_0_30"/>
          <p:cNvSpPr txBox="1"/>
          <p:nvPr>
            <p:ph type="title"/>
          </p:nvPr>
        </p:nvSpPr>
        <p:spPr>
          <a:xfrm>
            <a:off x="697244" y="998116"/>
            <a:ext cx="7991100" cy="7757400"/>
          </a:xfrm>
          <a:prstGeom prst="rect">
            <a:avLst/>
          </a:prstGeom>
        </p:spPr>
        <p:txBody>
          <a:bodyPr anchorCtr="0" anchor="ctr" bIns="144475" lIns="144475" spcFirstLastPara="1" rIns="144475" wrap="square" tIns="144475">
            <a:normAutofit/>
          </a:bodyPr>
          <a:lstStyle>
            <a:lvl1pPr lvl="0">
              <a:spcBef>
                <a:spcPts val="0"/>
              </a:spcBef>
              <a:spcAft>
                <a:spcPts val="0"/>
              </a:spcAft>
              <a:buClr>
                <a:schemeClr val="lt1"/>
              </a:buClr>
              <a:buSzPts val="7600"/>
              <a:buFont typeface="Lato"/>
              <a:buNone/>
              <a:defRPr b="0" sz="7600">
                <a:solidFill>
                  <a:schemeClr val="lt1"/>
                </a:solidFill>
                <a:latin typeface="Lato"/>
                <a:ea typeface="Lato"/>
                <a:cs typeface="Lato"/>
                <a:sym typeface="Lato"/>
              </a:defRPr>
            </a:lvl1pPr>
            <a:lvl2pPr lvl="1">
              <a:spcBef>
                <a:spcPts val="0"/>
              </a:spcBef>
              <a:spcAft>
                <a:spcPts val="0"/>
              </a:spcAft>
              <a:buClr>
                <a:schemeClr val="lt1"/>
              </a:buClr>
              <a:buSzPts val="7600"/>
              <a:buFont typeface="Lato"/>
              <a:buNone/>
              <a:defRPr b="0" sz="7600">
                <a:solidFill>
                  <a:schemeClr val="lt1"/>
                </a:solidFill>
                <a:latin typeface="Lato"/>
                <a:ea typeface="Lato"/>
                <a:cs typeface="Lato"/>
                <a:sym typeface="Lato"/>
              </a:defRPr>
            </a:lvl2pPr>
            <a:lvl3pPr lvl="2">
              <a:spcBef>
                <a:spcPts val="0"/>
              </a:spcBef>
              <a:spcAft>
                <a:spcPts val="0"/>
              </a:spcAft>
              <a:buClr>
                <a:schemeClr val="lt1"/>
              </a:buClr>
              <a:buSzPts val="7600"/>
              <a:buFont typeface="Lato"/>
              <a:buNone/>
              <a:defRPr b="0" sz="7600">
                <a:solidFill>
                  <a:schemeClr val="lt1"/>
                </a:solidFill>
                <a:latin typeface="Lato"/>
                <a:ea typeface="Lato"/>
                <a:cs typeface="Lato"/>
                <a:sym typeface="Lato"/>
              </a:defRPr>
            </a:lvl3pPr>
            <a:lvl4pPr lvl="3">
              <a:spcBef>
                <a:spcPts val="0"/>
              </a:spcBef>
              <a:spcAft>
                <a:spcPts val="0"/>
              </a:spcAft>
              <a:buClr>
                <a:schemeClr val="lt1"/>
              </a:buClr>
              <a:buSzPts val="7600"/>
              <a:buFont typeface="Lato"/>
              <a:buNone/>
              <a:defRPr b="0" sz="7600">
                <a:solidFill>
                  <a:schemeClr val="lt1"/>
                </a:solidFill>
                <a:latin typeface="Lato"/>
                <a:ea typeface="Lato"/>
                <a:cs typeface="Lato"/>
                <a:sym typeface="Lato"/>
              </a:defRPr>
            </a:lvl4pPr>
            <a:lvl5pPr lvl="4">
              <a:spcBef>
                <a:spcPts val="0"/>
              </a:spcBef>
              <a:spcAft>
                <a:spcPts val="0"/>
              </a:spcAft>
              <a:buClr>
                <a:schemeClr val="lt1"/>
              </a:buClr>
              <a:buSzPts val="7600"/>
              <a:buFont typeface="Lato"/>
              <a:buNone/>
              <a:defRPr b="0" sz="7600">
                <a:solidFill>
                  <a:schemeClr val="lt1"/>
                </a:solidFill>
                <a:latin typeface="Lato"/>
                <a:ea typeface="Lato"/>
                <a:cs typeface="Lato"/>
                <a:sym typeface="Lato"/>
              </a:defRPr>
            </a:lvl5pPr>
            <a:lvl6pPr lvl="5">
              <a:spcBef>
                <a:spcPts val="0"/>
              </a:spcBef>
              <a:spcAft>
                <a:spcPts val="0"/>
              </a:spcAft>
              <a:buClr>
                <a:schemeClr val="lt1"/>
              </a:buClr>
              <a:buSzPts val="7600"/>
              <a:buFont typeface="Lato"/>
              <a:buNone/>
              <a:defRPr b="0" sz="7600">
                <a:solidFill>
                  <a:schemeClr val="lt1"/>
                </a:solidFill>
                <a:latin typeface="Lato"/>
                <a:ea typeface="Lato"/>
                <a:cs typeface="Lato"/>
                <a:sym typeface="Lato"/>
              </a:defRPr>
            </a:lvl6pPr>
            <a:lvl7pPr lvl="6">
              <a:spcBef>
                <a:spcPts val="0"/>
              </a:spcBef>
              <a:spcAft>
                <a:spcPts val="0"/>
              </a:spcAft>
              <a:buClr>
                <a:schemeClr val="lt1"/>
              </a:buClr>
              <a:buSzPts val="7600"/>
              <a:buFont typeface="Lato"/>
              <a:buNone/>
              <a:defRPr b="0" sz="7600">
                <a:solidFill>
                  <a:schemeClr val="lt1"/>
                </a:solidFill>
                <a:latin typeface="Lato"/>
                <a:ea typeface="Lato"/>
                <a:cs typeface="Lato"/>
                <a:sym typeface="Lato"/>
              </a:defRPr>
            </a:lvl7pPr>
            <a:lvl8pPr lvl="7">
              <a:spcBef>
                <a:spcPts val="0"/>
              </a:spcBef>
              <a:spcAft>
                <a:spcPts val="0"/>
              </a:spcAft>
              <a:buClr>
                <a:schemeClr val="lt1"/>
              </a:buClr>
              <a:buSzPts val="7600"/>
              <a:buFont typeface="Lato"/>
              <a:buNone/>
              <a:defRPr b="0" sz="7600">
                <a:solidFill>
                  <a:schemeClr val="lt1"/>
                </a:solidFill>
                <a:latin typeface="Lato"/>
                <a:ea typeface="Lato"/>
                <a:cs typeface="Lato"/>
                <a:sym typeface="Lato"/>
              </a:defRPr>
            </a:lvl8pPr>
            <a:lvl9pPr lvl="8">
              <a:spcBef>
                <a:spcPts val="0"/>
              </a:spcBef>
              <a:spcAft>
                <a:spcPts val="0"/>
              </a:spcAft>
              <a:buClr>
                <a:schemeClr val="lt1"/>
              </a:buClr>
              <a:buSzPts val="7600"/>
              <a:buFont typeface="Lato"/>
              <a:buNone/>
              <a:defRPr b="0" sz="7600">
                <a:solidFill>
                  <a:schemeClr val="lt1"/>
                </a:solidFill>
                <a:latin typeface="Lato"/>
                <a:ea typeface="Lato"/>
                <a:cs typeface="Lato"/>
                <a:sym typeface="Lato"/>
              </a:defRPr>
            </a:lvl9pPr>
          </a:lstStyle>
          <a:p/>
        </p:txBody>
      </p:sp>
      <p:sp>
        <p:nvSpPr>
          <p:cNvPr id="37" name="Google Shape;37;g2e8fd3a8f95_0_3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2e8fd3a8f95_0_33"/>
          <p:cNvSpPr/>
          <p:nvPr/>
        </p:nvSpPr>
        <p:spPr>
          <a:xfrm>
            <a:off x="6502400" y="-47"/>
            <a:ext cx="6502500" cy="97536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cxnSp>
        <p:nvCxnSpPr>
          <p:cNvPr id="40" name="Google Shape;40;g2e8fd3a8f95_0_33"/>
          <p:cNvCxnSpPr/>
          <p:nvPr/>
        </p:nvCxnSpPr>
        <p:spPr>
          <a:xfrm>
            <a:off x="7153316" y="8524800"/>
            <a:ext cx="666000" cy="0"/>
          </a:xfrm>
          <a:prstGeom prst="straightConnector1">
            <a:avLst/>
          </a:prstGeom>
          <a:noFill/>
          <a:ln cap="flat" cmpd="sng" w="19050">
            <a:solidFill>
              <a:schemeClr val="lt1"/>
            </a:solidFill>
            <a:prstDash val="solid"/>
            <a:round/>
            <a:headEnd len="sm" w="sm" type="none"/>
            <a:tailEnd len="sm" w="sm" type="none"/>
          </a:ln>
        </p:spPr>
      </p:cxnSp>
      <p:sp>
        <p:nvSpPr>
          <p:cNvPr id="41" name="Google Shape;41;g2e8fd3a8f95_0_33"/>
          <p:cNvSpPr txBox="1"/>
          <p:nvPr>
            <p:ph type="title"/>
          </p:nvPr>
        </p:nvSpPr>
        <p:spPr>
          <a:xfrm>
            <a:off x="377600" y="2101001"/>
            <a:ext cx="5753100" cy="3192600"/>
          </a:xfrm>
          <a:prstGeom prst="rect">
            <a:avLst/>
          </a:prstGeom>
        </p:spPr>
        <p:txBody>
          <a:bodyPr anchorCtr="0" anchor="b" bIns="144475" lIns="144475" spcFirstLastPara="1" rIns="144475" wrap="square" tIns="1444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42" name="Google Shape;42;g2e8fd3a8f95_0_33"/>
          <p:cNvSpPr txBox="1"/>
          <p:nvPr>
            <p:ph idx="1" type="subTitle"/>
          </p:nvPr>
        </p:nvSpPr>
        <p:spPr>
          <a:xfrm>
            <a:off x="377600" y="5395344"/>
            <a:ext cx="5753100" cy="2551500"/>
          </a:xfrm>
          <a:prstGeom prst="rect">
            <a:avLst/>
          </a:prstGeom>
        </p:spPr>
        <p:txBody>
          <a:bodyPr anchorCtr="0" anchor="t" bIns="144475" lIns="144475" spcFirstLastPara="1" rIns="144475" wrap="square" tIns="144475">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43" name="Google Shape;43;g2e8fd3a8f95_0_33"/>
          <p:cNvSpPr txBox="1"/>
          <p:nvPr>
            <p:ph idx="2" type="body"/>
          </p:nvPr>
        </p:nvSpPr>
        <p:spPr>
          <a:xfrm>
            <a:off x="7025067" y="1373298"/>
            <a:ext cx="5457000" cy="7007100"/>
          </a:xfrm>
          <a:prstGeom prst="rect">
            <a:avLst/>
          </a:prstGeom>
        </p:spPr>
        <p:txBody>
          <a:bodyPr anchorCtr="0" anchor="ctr" bIns="144475" lIns="144475" spcFirstLastPara="1" rIns="144475" wrap="square" tIns="144475">
            <a:normAutofit/>
          </a:bodyPr>
          <a:lstStyle>
            <a:lvl1pPr indent="-406400" lvl="0" marL="457200">
              <a:spcBef>
                <a:spcPts val="0"/>
              </a:spcBef>
              <a:spcAft>
                <a:spcPts val="0"/>
              </a:spcAft>
              <a:buClr>
                <a:schemeClr val="lt1"/>
              </a:buClr>
              <a:buSzPts val="2800"/>
              <a:buChar char="●"/>
              <a:defRPr>
                <a:solidFill>
                  <a:schemeClr val="lt1"/>
                </a:solidFill>
              </a:defRPr>
            </a:lvl1pPr>
            <a:lvl2pPr indent="-368300" lvl="1" marL="914400">
              <a:spcBef>
                <a:spcPts val="0"/>
              </a:spcBef>
              <a:spcAft>
                <a:spcPts val="0"/>
              </a:spcAft>
              <a:buClr>
                <a:schemeClr val="lt1"/>
              </a:buClr>
              <a:buSzPts val="2200"/>
              <a:buChar char="○"/>
              <a:defRPr>
                <a:solidFill>
                  <a:schemeClr val="lt1"/>
                </a:solidFill>
              </a:defRPr>
            </a:lvl2pPr>
            <a:lvl3pPr indent="-368300" lvl="2" marL="1371600">
              <a:spcBef>
                <a:spcPts val="0"/>
              </a:spcBef>
              <a:spcAft>
                <a:spcPts val="0"/>
              </a:spcAft>
              <a:buClr>
                <a:schemeClr val="lt1"/>
              </a:buClr>
              <a:buSzPts val="2200"/>
              <a:buChar char="■"/>
              <a:defRPr>
                <a:solidFill>
                  <a:schemeClr val="lt1"/>
                </a:solidFill>
              </a:defRPr>
            </a:lvl3pPr>
            <a:lvl4pPr indent="-368300" lvl="3" marL="1828800">
              <a:spcBef>
                <a:spcPts val="0"/>
              </a:spcBef>
              <a:spcAft>
                <a:spcPts val="0"/>
              </a:spcAft>
              <a:buClr>
                <a:schemeClr val="lt1"/>
              </a:buClr>
              <a:buSzPts val="2200"/>
              <a:buChar char="●"/>
              <a:defRPr>
                <a:solidFill>
                  <a:schemeClr val="lt1"/>
                </a:solidFill>
              </a:defRPr>
            </a:lvl4pPr>
            <a:lvl5pPr indent="-368300" lvl="4" marL="2286000">
              <a:spcBef>
                <a:spcPts val="0"/>
              </a:spcBef>
              <a:spcAft>
                <a:spcPts val="0"/>
              </a:spcAft>
              <a:buClr>
                <a:schemeClr val="lt1"/>
              </a:buClr>
              <a:buSzPts val="2200"/>
              <a:buChar char="○"/>
              <a:defRPr>
                <a:solidFill>
                  <a:schemeClr val="lt1"/>
                </a:solidFill>
              </a:defRPr>
            </a:lvl5pPr>
            <a:lvl6pPr indent="-368300" lvl="5" marL="2743200">
              <a:spcBef>
                <a:spcPts val="0"/>
              </a:spcBef>
              <a:spcAft>
                <a:spcPts val="0"/>
              </a:spcAft>
              <a:buClr>
                <a:schemeClr val="lt1"/>
              </a:buClr>
              <a:buSzPts val="2200"/>
              <a:buChar char="■"/>
              <a:defRPr>
                <a:solidFill>
                  <a:schemeClr val="lt1"/>
                </a:solidFill>
              </a:defRPr>
            </a:lvl6pPr>
            <a:lvl7pPr indent="-368300" lvl="6" marL="3200400">
              <a:spcBef>
                <a:spcPts val="0"/>
              </a:spcBef>
              <a:spcAft>
                <a:spcPts val="0"/>
              </a:spcAft>
              <a:buClr>
                <a:schemeClr val="lt1"/>
              </a:buClr>
              <a:buSzPts val="2200"/>
              <a:buChar char="●"/>
              <a:defRPr>
                <a:solidFill>
                  <a:schemeClr val="lt1"/>
                </a:solidFill>
              </a:defRPr>
            </a:lvl7pPr>
            <a:lvl8pPr indent="-368300" lvl="7" marL="3657600">
              <a:spcBef>
                <a:spcPts val="0"/>
              </a:spcBef>
              <a:spcAft>
                <a:spcPts val="0"/>
              </a:spcAft>
              <a:buClr>
                <a:schemeClr val="lt1"/>
              </a:buClr>
              <a:buSzPts val="2200"/>
              <a:buChar char="○"/>
              <a:defRPr>
                <a:solidFill>
                  <a:schemeClr val="lt1"/>
                </a:solidFill>
              </a:defRPr>
            </a:lvl8pPr>
            <a:lvl9pPr indent="-368300" lvl="8" marL="4114800">
              <a:spcBef>
                <a:spcPts val="0"/>
              </a:spcBef>
              <a:spcAft>
                <a:spcPts val="0"/>
              </a:spcAft>
              <a:buClr>
                <a:schemeClr val="lt1"/>
              </a:buClr>
              <a:buSzPts val="2200"/>
              <a:buChar char="■"/>
              <a:defRPr>
                <a:solidFill>
                  <a:schemeClr val="lt1"/>
                </a:solidFill>
              </a:defRPr>
            </a:lvl9pPr>
          </a:lstStyle>
          <a:p/>
        </p:txBody>
      </p:sp>
      <p:sp>
        <p:nvSpPr>
          <p:cNvPr id="44" name="Google Shape;44;g2e8fd3a8f95_0_3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e8fd3a8f95_0_40"/>
          <p:cNvSpPr txBox="1"/>
          <p:nvPr>
            <p:ph idx="1" type="body"/>
          </p:nvPr>
        </p:nvSpPr>
        <p:spPr>
          <a:xfrm>
            <a:off x="454400" y="8022424"/>
            <a:ext cx="8531700" cy="1135500"/>
          </a:xfrm>
          <a:prstGeom prst="rect">
            <a:avLst/>
          </a:prstGeom>
        </p:spPr>
        <p:txBody>
          <a:bodyPr anchorCtr="0" anchor="ctr" bIns="144475" lIns="144475" spcFirstLastPara="1" rIns="144475" wrap="square" tIns="144475">
            <a:normAutofit/>
          </a:bodyPr>
          <a:lstStyle>
            <a:lvl1pPr indent="-228600" lvl="0" marL="457200">
              <a:lnSpc>
                <a:spcPct val="100000"/>
              </a:lnSpc>
              <a:spcBef>
                <a:spcPts val="0"/>
              </a:spcBef>
              <a:spcAft>
                <a:spcPts val="0"/>
              </a:spcAft>
              <a:buSzPts val="2800"/>
              <a:buNone/>
              <a:defRPr/>
            </a:lvl1pPr>
          </a:lstStyle>
          <a:p/>
        </p:txBody>
      </p:sp>
      <p:sp>
        <p:nvSpPr>
          <p:cNvPr id="47" name="Google Shape;47;g2e8fd3a8f95_0_4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g2e8fd3a8f95_0_0"/>
          <p:cNvSpPr txBox="1"/>
          <p:nvPr>
            <p:ph type="title"/>
          </p:nvPr>
        </p:nvSpPr>
        <p:spPr>
          <a:xfrm>
            <a:off x="443307" y="742116"/>
            <a:ext cx="12118200" cy="1187400"/>
          </a:xfrm>
          <a:prstGeom prst="rect">
            <a:avLst/>
          </a:prstGeom>
          <a:noFill/>
          <a:ln>
            <a:noFill/>
          </a:ln>
        </p:spPr>
        <p:txBody>
          <a:bodyPr anchorCtr="0" anchor="t" bIns="144475" lIns="144475" spcFirstLastPara="1" rIns="144475" wrap="square" tIns="144475">
            <a:normAutofit/>
          </a:bodyPr>
          <a:lstStyle>
            <a:lvl1pPr lvl="0">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9pPr>
          </a:lstStyle>
          <a:p/>
        </p:txBody>
      </p:sp>
      <p:sp>
        <p:nvSpPr>
          <p:cNvPr id="7" name="Google Shape;7;g2e8fd3a8f95_0_0"/>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a:lnSpc>
                <a:spcPct val="115000"/>
              </a:lnSpc>
              <a:spcBef>
                <a:spcPts val="0"/>
              </a:spcBef>
              <a:spcAft>
                <a:spcPts val="0"/>
              </a:spcAft>
              <a:buClr>
                <a:schemeClr val="dk2"/>
              </a:buClr>
              <a:buSzPts val="2800"/>
              <a:buFont typeface="Lato"/>
              <a:buChar char="●"/>
              <a:defRPr sz="2800">
                <a:solidFill>
                  <a:schemeClr val="dk2"/>
                </a:solidFill>
                <a:latin typeface="Lato"/>
                <a:ea typeface="Lato"/>
                <a:cs typeface="Lato"/>
                <a:sym typeface="Lato"/>
              </a:defRPr>
            </a:lvl1pPr>
            <a:lvl2pPr indent="-368300" lvl="1" marL="9144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2pPr>
            <a:lvl3pPr indent="-368300" lvl="2" marL="13716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3pPr>
            <a:lvl4pPr indent="-368300" lvl="3" marL="18288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4pPr>
            <a:lvl5pPr indent="-368300" lvl="4" marL="22860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5pPr>
            <a:lvl6pPr indent="-368300" lvl="5" marL="27432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6pPr>
            <a:lvl7pPr indent="-368300" lvl="6" marL="32004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7pPr>
            <a:lvl8pPr indent="-368300" lvl="7" marL="36576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8pPr>
            <a:lvl9pPr indent="-368300" lvl="8" marL="41148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9pPr>
          </a:lstStyle>
          <a:p/>
        </p:txBody>
      </p:sp>
      <p:sp>
        <p:nvSpPr>
          <p:cNvPr id="8" name="Google Shape;8;g2e8fd3a8f95_0_0"/>
          <p:cNvSpPr txBox="1"/>
          <p:nvPr>
            <p:ph idx="12" type="sldNum"/>
          </p:nvPr>
        </p:nvSpPr>
        <p:spPr>
          <a:xfrm>
            <a:off x="12075022" y="8876581"/>
            <a:ext cx="780300" cy="746400"/>
          </a:xfrm>
          <a:prstGeom prst="rect">
            <a:avLst/>
          </a:prstGeom>
          <a:noFill/>
          <a:ln>
            <a:noFill/>
          </a:ln>
        </p:spPr>
        <p:txBody>
          <a:bodyPr anchorCtr="0" anchor="ctr" bIns="144475" lIns="144475" spcFirstLastPara="1" rIns="144475" wrap="square" tIns="144475">
            <a:normAutofit/>
          </a:bodyPr>
          <a:lstStyle>
            <a:lvl1pPr lvl="0" algn="r">
              <a:buNone/>
              <a:defRPr sz="1600">
                <a:solidFill>
                  <a:schemeClr val="dk2"/>
                </a:solidFill>
                <a:latin typeface="Lato"/>
                <a:ea typeface="Lato"/>
                <a:cs typeface="Lato"/>
                <a:sym typeface="Lato"/>
              </a:defRPr>
            </a:lvl1pPr>
            <a:lvl2pPr lvl="1" algn="r">
              <a:buNone/>
              <a:defRPr sz="1600">
                <a:solidFill>
                  <a:schemeClr val="dk2"/>
                </a:solidFill>
                <a:latin typeface="Lato"/>
                <a:ea typeface="Lato"/>
                <a:cs typeface="Lato"/>
                <a:sym typeface="Lato"/>
              </a:defRPr>
            </a:lvl2pPr>
            <a:lvl3pPr lvl="2" algn="r">
              <a:buNone/>
              <a:defRPr sz="1600">
                <a:solidFill>
                  <a:schemeClr val="dk2"/>
                </a:solidFill>
                <a:latin typeface="Lato"/>
                <a:ea typeface="Lato"/>
                <a:cs typeface="Lato"/>
                <a:sym typeface="Lato"/>
              </a:defRPr>
            </a:lvl3pPr>
            <a:lvl4pPr lvl="3" algn="r">
              <a:buNone/>
              <a:defRPr sz="1600">
                <a:solidFill>
                  <a:schemeClr val="dk2"/>
                </a:solidFill>
                <a:latin typeface="Lato"/>
                <a:ea typeface="Lato"/>
                <a:cs typeface="Lato"/>
                <a:sym typeface="Lato"/>
              </a:defRPr>
            </a:lvl4pPr>
            <a:lvl5pPr lvl="4" algn="r">
              <a:buNone/>
              <a:defRPr sz="1600">
                <a:solidFill>
                  <a:schemeClr val="dk2"/>
                </a:solidFill>
                <a:latin typeface="Lato"/>
                <a:ea typeface="Lato"/>
                <a:cs typeface="Lato"/>
                <a:sym typeface="Lato"/>
              </a:defRPr>
            </a:lvl5pPr>
            <a:lvl6pPr lvl="5" algn="r">
              <a:buNone/>
              <a:defRPr sz="1600">
                <a:solidFill>
                  <a:schemeClr val="dk2"/>
                </a:solidFill>
                <a:latin typeface="Lato"/>
                <a:ea typeface="Lato"/>
                <a:cs typeface="Lato"/>
                <a:sym typeface="Lato"/>
              </a:defRPr>
            </a:lvl6pPr>
            <a:lvl7pPr lvl="6" algn="r">
              <a:buNone/>
              <a:defRPr sz="1600">
                <a:solidFill>
                  <a:schemeClr val="dk2"/>
                </a:solidFill>
                <a:latin typeface="Lato"/>
                <a:ea typeface="Lato"/>
                <a:cs typeface="Lato"/>
                <a:sym typeface="Lato"/>
              </a:defRPr>
            </a:lvl7pPr>
            <a:lvl8pPr lvl="7" algn="r">
              <a:buNone/>
              <a:defRPr sz="1600">
                <a:solidFill>
                  <a:schemeClr val="dk2"/>
                </a:solidFill>
                <a:latin typeface="Lato"/>
                <a:ea typeface="Lato"/>
                <a:cs typeface="Lato"/>
                <a:sym typeface="Lato"/>
              </a:defRPr>
            </a:lvl8pPr>
            <a:lvl9pPr lvl="8" algn="r">
              <a:buNone/>
              <a:defRPr sz="16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www.snia.org/education/online-dictionary/term/storage-area-network" TargetMode="External"/><Relationship Id="rId5" Type="http://schemas.openxmlformats.org/officeDocument/2006/relationships/hyperlink" Target="https://www.snia.org/education/online-dictionary/term/virtualization"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en.wikipedia.org/wiki/Logical_disk" TargetMode="External"/><Relationship Id="rId10" Type="http://schemas.openxmlformats.org/officeDocument/2006/relationships/hyperlink" Target="https://en.wikipedia.org/wiki/Hard_disk_drive" TargetMode="External"/><Relationship Id="rId13" Type="http://schemas.openxmlformats.org/officeDocument/2006/relationships/image" Target="../media/image2.png"/><Relationship Id="rId12" Type="http://schemas.openxmlformats.org/officeDocument/2006/relationships/hyperlink" Target="https://en.wikipedia.org/wiki/RAID"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Block-level_storage" TargetMode="External"/><Relationship Id="rId4" Type="http://schemas.openxmlformats.org/officeDocument/2006/relationships/hyperlink" Target="https://en.wikipedia.org/wiki/Computer_data_storage" TargetMode="External"/><Relationship Id="rId9" Type="http://schemas.openxmlformats.org/officeDocument/2006/relationships/hyperlink" Target="https://en.wikipedia.org/wiki/Computer_appliance" TargetMode="External"/><Relationship Id="rId5" Type="http://schemas.openxmlformats.org/officeDocument/2006/relationships/hyperlink" Target="https://en.wikipedia.org/wiki/Computer_network" TargetMode="External"/><Relationship Id="rId6" Type="http://schemas.openxmlformats.org/officeDocument/2006/relationships/hyperlink" Target="https://en.wikipedia.org/wiki/Heterogeneous_computing" TargetMode="External"/><Relationship Id="rId7" Type="http://schemas.openxmlformats.org/officeDocument/2006/relationships/hyperlink" Target="https://en.wikipedia.org/wiki/Local_area_network" TargetMode="External"/><Relationship Id="rId8" Type="http://schemas.openxmlformats.org/officeDocument/2006/relationships/hyperlink" Target="https://en.wikipedia.org/wiki/File_serv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Logical_Volume_Manager_(Linu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e8fd3a8f95_0_59"/>
          <p:cNvSpPr txBox="1"/>
          <p:nvPr>
            <p:ph type="ctrTitle"/>
          </p:nvPr>
        </p:nvSpPr>
        <p:spPr>
          <a:xfrm>
            <a:off x="6262835" y="5851313"/>
            <a:ext cx="5970000" cy="5697000"/>
          </a:xfrm>
          <a:prstGeom prst="rect">
            <a:avLst/>
          </a:prstGeom>
        </p:spPr>
        <p:txBody>
          <a:bodyPr anchorCtr="0" anchor="ctr" bIns="144475" lIns="144475" spcFirstLastPara="1" rIns="144475" wrap="square" tIns="144475">
            <a:normAutofit/>
          </a:bodyPr>
          <a:lstStyle/>
          <a:p>
            <a:pPr indent="0" lvl="0" marL="0" rtl="0" algn="ctr">
              <a:spcBef>
                <a:spcPts val="0"/>
              </a:spcBef>
              <a:spcAft>
                <a:spcPts val="0"/>
              </a:spcAft>
              <a:buNone/>
            </a:pPr>
            <a:r>
              <a:rPr lang="en-US"/>
              <a:t>BASH SCRIPTING</a:t>
            </a:r>
            <a:endParaRPr/>
          </a:p>
        </p:txBody>
      </p:sp>
      <p:sp>
        <p:nvSpPr>
          <p:cNvPr id="64" name="Google Shape;64;g2e8fd3a8f95_0_59"/>
          <p:cNvSpPr txBox="1"/>
          <p:nvPr>
            <p:ph idx="1" type="subTitle"/>
          </p:nvPr>
        </p:nvSpPr>
        <p:spPr>
          <a:xfrm>
            <a:off x="6263062" y="11747684"/>
            <a:ext cx="5970000" cy="25224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Substitution</a:t>
            </a:r>
            <a:endParaRPr/>
          </a:p>
        </p:txBody>
      </p:sp>
      <p:sp>
        <p:nvSpPr>
          <p:cNvPr id="65" name="Google Shape;65;g2e8fd3a8f95_0_59"/>
          <p:cNvSpPr txBox="1"/>
          <p:nvPr/>
        </p:nvSpPr>
        <p:spPr>
          <a:xfrm>
            <a:off x="5001250" y="4599000"/>
            <a:ext cx="2951400" cy="1584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US" sz="3200">
                <a:solidFill>
                  <a:srgbClr val="FFFFFF"/>
                </a:solidFill>
                <a:latin typeface="Lato"/>
                <a:ea typeface="Lato"/>
                <a:cs typeface="Lato"/>
                <a:sym typeface="Lato"/>
              </a:rPr>
              <a:t>BASH SCRIPTING</a:t>
            </a:r>
            <a:endParaRPr b="1" sz="3200">
              <a:solidFill>
                <a:srgbClr val="FFFFFF"/>
              </a:solidFill>
              <a:latin typeface="Lato"/>
              <a:ea typeface="Lato"/>
              <a:cs typeface="Lato"/>
              <a:sym typeface="Lato"/>
            </a:endParaRPr>
          </a:p>
        </p:txBody>
      </p:sp>
      <p:sp>
        <p:nvSpPr>
          <p:cNvPr id="66" name="Google Shape;66;g2e8fd3a8f95_0_59"/>
          <p:cNvSpPr txBox="1"/>
          <p:nvPr/>
        </p:nvSpPr>
        <p:spPr>
          <a:xfrm>
            <a:off x="4778902" y="6183300"/>
            <a:ext cx="3447000" cy="7014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US" sz="1800">
                <a:solidFill>
                  <a:srgbClr val="FFFFFF"/>
                </a:solidFill>
                <a:latin typeface="Playfair Display"/>
                <a:ea typeface="Playfair Display"/>
                <a:cs typeface="Playfair Display"/>
                <a:sym typeface="Playfair Display"/>
              </a:rPr>
              <a:t>Virtual Machine Management</a:t>
            </a:r>
            <a:endParaRPr b="1" sz="1800">
              <a:solidFill>
                <a:srgbClr val="FFFFFF"/>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9b4ac509d0_0_54"/>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SSH Syntax</a:t>
            </a:r>
            <a:endParaRPr/>
          </a:p>
        </p:txBody>
      </p:sp>
      <p:sp>
        <p:nvSpPr>
          <p:cNvPr id="123" name="Google Shape;123;g19b4ac509d0_0_5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lnSpc>
                <a:spcPct val="115000"/>
              </a:lnSpc>
              <a:spcBef>
                <a:spcPts val="0"/>
              </a:spcBef>
              <a:spcAft>
                <a:spcPts val="0"/>
              </a:spcAft>
              <a:buClr>
                <a:schemeClr val="dk1"/>
              </a:buClr>
              <a:buSzPts val="1100"/>
              <a:buFont typeface="Arial"/>
              <a:buNone/>
            </a:pPr>
            <a:r>
              <a:rPr lang="en-US" sz="2350">
                <a:solidFill>
                  <a:srgbClr val="444444"/>
                </a:solidFill>
                <a:latin typeface="Arial"/>
                <a:ea typeface="Arial"/>
                <a:cs typeface="Arial"/>
                <a:sym typeface="Arial"/>
              </a:rPr>
              <a:t>Once you know the IP address of your VM, you can SSH into it by running the command:</a:t>
            </a:r>
            <a:endParaRPr sz="2350">
              <a:solidFill>
                <a:srgbClr val="444444"/>
              </a:solidFill>
              <a:latin typeface="Arial"/>
              <a:ea typeface="Arial"/>
              <a:cs typeface="Arial"/>
              <a:sym typeface="Arial"/>
            </a:endParaRPr>
          </a:p>
          <a:p>
            <a:pPr indent="0" lvl="0" marL="50800" marR="50800" rtl="0" algn="l">
              <a:lnSpc>
                <a:spcPct val="115000"/>
              </a:lnSpc>
              <a:spcBef>
                <a:spcPts val="2300"/>
              </a:spcBef>
              <a:spcAft>
                <a:spcPts val="0"/>
              </a:spcAft>
              <a:buClr>
                <a:schemeClr val="dk1"/>
              </a:buClr>
              <a:buSzPts val="1100"/>
              <a:buFont typeface="Arial"/>
              <a:buNone/>
            </a:pPr>
            <a:r>
              <a:rPr i="1" lang="en-US" sz="2100">
                <a:solidFill>
                  <a:srgbClr val="406040"/>
                </a:solidFill>
                <a:highlight>
                  <a:srgbClr val="F1F1F1"/>
                </a:highlight>
                <a:latin typeface="Arial"/>
                <a:ea typeface="Arial"/>
                <a:cs typeface="Arial"/>
                <a:sym typeface="Arial"/>
              </a:rPr>
              <a:t>$ </a:t>
            </a:r>
            <a:r>
              <a:rPr lang="en-US" sz="2100">
                <a:solidFill>
                  <a:srgbClr val="2060A0"/>
                </a:solidFill>
                <a:highlight>
                  <a:srgbClr val="F1F1F1"/>
                </a:highlight>
                <a:latin typeface="Arial"/>
                <a:ea typeface="Arial"/>
                <a:cs typeface="Arial"/>
                <a:sym typeface="Arial"/>
              </a:rPr>
              <a:t>ssh</a:t>
            </a:r>
            <a:r>
              <a:rPr lang="en-US" sz="2100">
                <a:solidFill>
                  <a:schemeClr val="dk1"/>
                </a:solidFill>
                <a:highlight>
                  <a:srgbClr val="F1F1F1"/>
                </a:highlight>
                <a:latin typeface="Arial"/>
                <a:ea typeface="Arial"/>
                <a:cs typeface="Arial"/>
                <a:sym typeface="Arial"/>
              </a:rPr>
              <a:t> &lt;username&gt;@ip.address.of.your.vm</a:t>
            </a:r>
            <a:endParaRPr sz="2100">
              <a:solidFill>
                <a:schemeClr val="dk1"/>
              </a:solidFill>
              <a:highlight>
                <a:srgbClr val="F1F1F1"/>
              </a:highlight>
              <a:latin typeface="Arial"/>
              <a:ea typeface="Arial"/>
              <a:cs typeface="Arial"/>
              <a:sym typeface="Arial"/>
            </a:endParaRPr>
          </a:p>
          <a:p>
            <a:pPr indent="0" lvl="0" marL="0" rtl="0" algn="l">
              <a:spcBef>
                <a:spcPts val="800"/>
              </a:spcBef>
              <a:spcAft>
                <a:spcPts val="1900"/>
              </a:spcAft>
              <a:buNone/>
            </a:pPr>
            <a:r>
              <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97fc5e526c_0_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SAN</a:t>
            </a:r>
            <a:endParaRPr/>
          </a:p>
        </p:txBody>
      </p:sp>
      <p:pic>
        <p:nvPicPr>
          <p:cNvPr id="129" name="Google Shape;129;g197fc5e526c_0_0"/>
          <p:cNvPicPr preferRelativeResize="0"/>
          <p:nvPr/>
        </p:nvPicPr>
        <p:blipFill>
          <a:blip r:embed="rId3">
            <a:alphaModFix/>
          </a:blip>
          <a:stretch>
            <a:fillRect/>
          </a:stretch>
        </p:blipFill>
        <p:spPr>
          <a:xfrm>
            <a:off x="345275" y="2098875"/>
            <a:ext cx="5842150" cy="3963275"/>
          </a:xfrm>
          <a:prstGeom prst="rect">
            <a:avLst/>
          </a:prstGeom>
          <a:noFill/>
          <a:ln>
            <a:noFill/>
          </a:ln>
        </p:spPr>
      </p:pic>
      <p:sp>
        <p:nvSpPr>
          <p:cNvPr id="130" name="Google Shape;130;g197fc5e526c_0_0"/>
          <p:cNvSpPr txBox="1"/>
          <p:nvPr/>
        </p:nvSpPr>
        <p:spPr>
          <a:xfrm>
            <a:off x="138150" y="6631350"/>
            <a:ext cx="8377500" cy="26754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700"/>
              </a:spcBef>
              <a:spcAft>
                <a:spcPts val="0"/>
              </a:spcAft>
              <a:buNone/>
            </a:pPr>
            <a:r>
              <a:rPr lang="en-US" sz="1650">
                <a:solidFill>
                  <a:schemeClr val="dk1"/>
                </a:solidFill>
                <a:latin typeface="Roboto"/>
                <a:ea typeface="Roboto"/>
                <a:cs typeface="Roboto"/>
                <a:sym typeface="Roboto"/>
              </a:rPr>
              <a:t>A </a:t>
            </a:r>
            <a:r>
              <a:rPr lang="en-US" sz="1650">
                <a:solidFill>
                  <a:srgbClr val="6095D3"/>
                </a:solidFill>
                <a:uFill>
                  <a:noFill/>
                </a:uFill>
                <a:latin typeface="Roboto"/>
                <a:ea typeface="Roboto"/>
                <a:cs typeface="Roboto"/>
                <a:sym typeface="Roboto"/>
                <a:hlinkClick r:id="rId4">
                  <a:extLst>
                    <a:ext uri="{A12FA001-AC4F-418D-AE19-62706E023703}">
                      <ahyp:hlinkClr val="tx"/>
                    </a:ext>
                  </a:extLst>
                </a:hlinkClick>
              </a:rPr>
              <a:t>Storage Area Network</a:t>
            </a:r>
            <a:r>
              <a:rPr lang="en-US" sz="1650">
                <a:solidFill>
                  <a:schemeClr val="dk1"/>
                </a:solidFill>
                <a:latin typeface="Roboto"/>
                <a:ea typeface="Roboto"/>
                <a:cs typeface="Roboto"/>
                <a:sym typeface="Roboto"/>
              </a:rPr>
              <a:t> (SAN) is a specialized, high-speed network that provides network access to storage devices. SANs are typically composed of hosts, switches, storage elements, and storage devices that are interconnected using a variety of technologies, topologies, and protocols. SANs may span multiple sites.</a:t>
            </a:r>
            <a:endParaRPr sz="1650">
              <a:solidFill>
                <a:schemeClr val="dk1"/>
              </a:solidFill>
              <a:latin typeface="Roboto"/>
              <a:ea typeface="Roboto"/>
              <a:cs typeface="Roboto"/>
              <a:sym typeface="Roboto"/>
            </a:endParaRPr>
          </a:p>
          <a:p>
            <a:pPr indent="0" lvl="0" marL="0" rtl="0" algn="l">
              <a:lnSpc>
                <a:spcPct val="135000"/>
              </a:lnSpc>
              <a:spcBef>
                <a:spcPts val="1400"/>
              </a:spcBef>
              <a:spcAft>
                <a:spcPts val="1400"/>
              </a:spcAft>
              <a:buNone/>
            </a:pPr>
            <a:r>
              <a:rPr lang="en-US" sz="1650">
                <a:solidFill>
                  <a:schemeClr val="dk1"/>
                </a:solidFill>
                <a:latin typeface="Roboto"/>
                <a:ea typeface="Roboto"/>
                <a:cs typeface="Roboto"/>
                <a:sym typeface="Roboto"/>
              </a:rPr>
              <a:t>A SAN presents storage devices to a host such that the storage appears to be locally attached. This simplified presentation of storage to a host is accomplished through the use of different types of </a:t>
            </a:r>
            <a:r>
              <a:rPr lang="en-US" sz="1650">
                <a:solidFill>
                  <a:srgbClr val="6095D3"/>
                </a:solidFill>
                <a:uFill>
                  <a:noFill/>
                </a:uFill>
                <a:latin typeface="Roboto"/>
                <a:ea typeface="Roboto"/>
                <a:cs typeface="Roboto"/>
                <a:sym typeface="Roboto"/>
                <a:hlinkClick r:id="rId5">
                  <a:extLst>
                    <a:ext uri="{A12FA001-AC4F-418D-AE19-62706E023703}">
                      <ahyp:hlinkClr val="tx"/>
                    </a:ext>
                  </a:extLst>
                </a:hlinkClick>
              </a:rPr>
              <a:t>virtualization</a:t>
            </a:r>
            <a:r>
              <a:rPr lang="en-US" sz="1650">
                <a:solidFill>
                  <a:schemeClr val="dk1"/>
                </a:solidFill>
                <a:latin typeface="Roboto"/>
                <a:ea typeface="Roboto"/>
                <a:cs typeface="Roboto"/>
                <a:sym typeface="Roboto"/>
              </a:rPr>
              <a:t>.</a:t>
            </a:r>
            <a:endParaRPr sz="1650">
              <a:solidFill>
                <a:schemeClr val="dk1"/>
              </a:solidFill>
              <a:latin typeface="Roboto"/>
              <a:ea typeface="Roboto"/>
              <a:cs typeface="Roboto"/>
              <a:sym typeface="Roboto"/>
            </a:endParaRPr>
          </a:p>
        </p:txBody>
      </p:sp>
      <p:sp>
        <p:nvSpPr>
          <p:cNvPr id="131" name="Google Shape;131;g197fc5e526c_0_0"/>
          <p:cNvSpPr txBox="1"/>
          <p:nvPr/>
        </p:nvSpPr>
        <p:spPr>
          <a:xfrm>
            <a:off x="9560200" y="5940575"/>
            <a:ext cx="34446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565656"/>
                </a:solidFill>
              </a:rPr>
              <a:t>A SAN and network-attached storage (NAS) are two different types of shared networked storage solutions. While a SAN is a local network composed of multiple devices, NAS is a single storage device that connects to a local area network (LAN).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97fc5e526c_0_5"/>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400"/>
              <a:t>NAS</a:t>
            </a:r>
            <a:endParaRPr sz="2400"/>
          </a:p>
        </p:txBody>
      </p:sp>
      <p:sp>
        <p:nvSpPr>
          <p:cNvPr id="137" name="Google Shape;137;g197fc5e526c_0_5"/>
          <p:cNvSpPr txBox="1"/>
          <p:nvPr/>
        </p:nvSpPr>
        <p:spPr>
          <a:xfrm>
            <a:off x="-110525" y="1740700"/>
            <a:ext cx="12743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202122"/>
                </a:solidFill>
              </a:rPr>
              <a:t>Network-attached storage</a:t>
            </a:r>
            <a:r>
              <a:rPr lang="en-US" sz="2400">
                <a:solidFill>
                  <a:srgbClr val="202122"/>
                </a:solidFill>
                <a:highlight>
                  <a:srgbClr val="FFFFFF"/>
                </a:highlight>
              </a:rPr>
              <a:t> (</a:t>
            </a:r>
            <a:r>
              <a:rPr b="1" lang="en-US" sz="2400">
                <a:solidFill>
                  <a:srgbClr val="202122"/>
                </a:solidFill>
              </a:rPr>
              <a:t>NAS</a:t>
            </a:r>
            <a:r>
              <a:rPr lang="en-US" sz="2400">
                <a:solidFill>
                  <a:srgbClr val="202122"/>
                </a:solidFill>
                <a:highlight>
                  <a:srgbClr val="FFFFFF"/>
                </a:highlight>
              </a:rPr>
              <a:t>) is a file-level (as opposed to </a:t>
            </a:r>
            <a:r>
              <a:rPr lang="en-US" sz="2400">
                <a:solidFill>
                  <a:srgbClr val="0B0080"/>
                </a:solidFill>
                <a:uFill>
                  <a:noFill/>
                </a:uFill>
                <a:hlinkClick r:id="rId3">
                  <a:extLst>
                    <a:ext uri="{A12FA001-AC4F-418D-AE19-62706E023703}">
                      <ahyp:hlinkClr val="tx"/>
                    </a:ext>
                  </a:extLst>
                </a:hlinkClick>
              </a:rPr>
              <a:t>block-level storage</a:t>
            </a:r>
            <a:r>
              <a:rPr lang="en-US" sz="2400">
                <a:solidFill>
                  <a:srgbClr val="202122"/>
                </a:solidFill>
                <a:highlight>
                  <a:srgbClr val="FFFFFF"/>
                </a:highlight>
              </a:rPr>
              <a:t>) </a:t>
            </a:r>
            <a:r>
              <a:rPr lang="en-US" sz="2400">
                <a:solidFill>
                  <a:srgbClr val="0B0080"/>
                </a:solidFill>
                <a:uFill>
                  <a:noFill/>
                </a:uFill>
                <a:hlinkClick r:id="rId4">
                  <a:extLst>
                    <a:ext uri="{A12FA001-AC4F-418D-AE19-62706E023703}">
                      <ahyp:hlinkClr val="tx"/>
                    </a:ext>
                  </a:extLst>
                </a:hlinkClick>
              </a:rPr>
              <a:t>computer data storage</a:t>
            </a:r>
            <a:r>
              <a:rPr lang="en-US" sz="2400">
                <a:solidFill>
                  <a:srgbClr val="202122"/>
                </a:solidFill>
                <a:highlight>
                  <a:srgbClr val="FFFFFF"/>
                </a:highlight>
              </a:rPr>
              <a:t> server connected to a </a:t>
            </a:r>
            <a:r>
              <a:rPr lang="en-US" sz="2400">
                <a:solidFill>
                  <a:srgbClr val="0B0080"/>
                </a:solidFill>
                <a:uFill>
                  <a:noFill/>
                </a:uFill>
                <a:hlinkClick r:id="rId5">
                  <a:extLst>
                    <a:ext uri="{A12FA001-AC4F-418D-AE19-62706E023703}">
                      <ahyp:hlinkClr val="tx"/>
                    </a:ext>
                  </a:extLst>
                </a:hlinkClick>
              </a:rPr>
              <a:t>computer network</a:t>
            </a:r>
            <a:r>
              <a:rPr lang="en-US" sz="2400">
                <a:solidFill>
                  <a:srgbClr val="202122"/>
                </a:solidFill>
                <a:highlight>
                  <a:srgbClr val="FFFFFF"/>
                </a:highlight>
              </a:rPr>
              <a:t> providing data access to a </a:t>
            </a:r>
            <a:r>
              <a:rPr lang="en-US" sz="2400">
                <a:solidFill>
                  <a:srgbClr val="0B0080"/>
                </a:solidFill>
                <a:uFill>
                  <a:noFill/>
                </a:uFill>
                <a:hlinkClick r:id="rId6">
                  <a:extLst>
                    <a:ext uri="{A12FA001-AC4F-418D-AE19-62706E023703}">
                      <ahyp:hlinkClr val="tx"/>
                    </a:ext>
                  </a:extLst>
                </a:hlinkClick>
              </a:rPr>
              <a:t>heterogeneous</a:t>
            </a:r>
            <a:r>
              <a:rPr lang="en-US" sz="2400">
                <a:solidFill>
                  <a:srgbClr val="202122"/>
                </a:solidFill>
                <a:highlight>
                  <a:srgbClr val="FFFFFF"/>
                </a:highlight>
              </a:rPr>
              <a:t> group of clients. The term "NAS" can refer to both the technology and systems involved, or a specialized device built for such functionality (as unlike tangentially related technologies such as </a:t>
            </a:r>
            <a:r>
              <a:rPr lang="en-US" sz="2400">
                <a:solidFill>
                  <a:srgbClr val="0B0080"/>
                </a:solidFill>
                <a:uFill>
                  <a:noFill/>
                </a:uFill>
                <a:hlinkClick r:id="rId7">
                  <a:extLst>
                    <a:ext uri="{A12FA001-AC4F-418D-AE19-62706E023703}">
                      <ahyp:hlinkClr val="tx"/>
                    </a:ext>
                  </a:extLst>
                </a:hlinkClick>
              </a:rPr>
              <a:t>local area networks</a:t>
            </a:r>
            <a:r>
              <a:rPr lang="en-US" sz="2400">
                <a:solidFill>
                  <a:srgbClr val="202122"/>
                </a:solidFill>
                <a:highlight>
                  <a:srgbClr val="FFFFFF"/>
                </a:highlight>
              </a:rPr>
              <a:t>, a NAS device is often a singular unit).</a:t>
            </a:r>
            <a:endParaRPr sz="2400"/>
          </a:p>
        </p:txBody>
      </p:sp>
      <p:sp>
        <p:nvSpPr>
          <p:cNvPr id="138" name="Google Shape;138;g197fc5e526c_0_5"/>
          <p:cNvSpPr txBox="1"/>
          <p:nvPr/>
        </p:nvSpPr>
        <p:spPr>
          <a:xfrm>
            <a:off x="41425" y="3772600"/>
            <a:ext cx="12439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02122"/>
                </a:solidFill>
                <a:highlight>
                  <a:srgbClr val="FFFFFF"/>
                </a:highlight>
              </a:rPr>
              <a:t>A NAS device is optimised for </a:t>
            </a:r>
            <a:r>
              <a:rPr lang="en-US" sz="2400">
                <a:solidFill>
                  <a:srgbClr val="0B0080"/>
                </a:solidFill>
                <a:uFill>
                  <a:noFill/>
                </a:uFill>
                <a:hlinkClick r:id="rId8">
                  <a:extLst>
                    <a:ext uri="{A12FA001-AC4F-418D-AE19-62706E023703}">
                      <ahyp:hlinkClr val="tx"/>
                    </a:ext>
                  </a:extLst>
                </a:hlinkClick>
              </a:rPr>
              <a:t>serving files</a:t>
            </a:r>
            <a:r>
              <a:rPr lang="en-US" sz="2400">
                <a:solidFill>
                  <a:srgbClr val="202122"/>
                </a:solidFill>
                <a:highlight>
                  <a:srgbClr val="FFFFFF"/>
                </a:highlight>
              </a:rPr>
              <a:t> either by its hardware, software, or configuration. It is often manufactured as a </a:t>
            </a:r>
            <a:r>
              <a:rPr lang="en-US" sz="2400">
                <a:solidFill>
                  <a:srgbClr val="0B0080"/>
                </a:solidFill>
                <a:uFill>
                  <a:noFill/>
                </a:uFill>
                <a:hlinkClick r:id="rId9">
                  <a:extLst>
                    <a:ext uri="{A12FA001-AC4F-418D-AE19-62706E023703}">
                      <ahyp:hlinkClr val="tx"/>
                    </a:ext>
                  </a:extLst>
                </a:hlinkClick>
              </a:rPr>
              <a:t>computer appliance</a:t>
            </a:r>
            <a:r>
              <a:rPr lang="en-US" sz="2400">
                <a:solidFill>
                  <a:srgbClr val="202122"/>
                </a:solidFill>
                <a:highlight>
                  <a:srgbClr val="FFFFFF"/>
                </a:highlight>
              </a:rPr>
              <a:t> – a purpose-built specialized computer. NAS systems are networked appliances that contain one or more </a:t>
            </a:r>
            <a:r>
              <a:rPr lang="en-US" sz="2400">
                <a:solidFill>
                  <a:srgbClr val="0B0080"/>
                </a:solidFill>
                <a:uFill>
                  <a:noFill/>
                </a:uFill>
                <a:hlinkClick r:id="rId10">
                  <a:extLst>
                    <a:ext uri="{A12FA001-AC4F-418D-AE19-62706E023703}">
                      <ahyp:hlinkClr val="tx"/>
                    </a:ext>
                  </a:extLst>
                </a:hlinkClick>
              </a:rPr>
              <a:t>storage drives</a:t>
            </a:r>
            <a:r>
              <a:rPr lang="en-US" sz="2400">
                <a:solidFill>
                  <a:srgbClr val="202122"/>
                </a:solidFill>
                <a:highlight>
                  <a:srgbClr val="FFFFFF"/>
                </a:highlight>
              </a:rPr>
              <a:t>, often arranged into </a:t>
            </a:r>
            <a:r>
              <a:rPr lang="en-US" sz="2400">
                <a:solidFill>
                  <a:srgbClr val="0B0080"/>
                </a:solidFill>
                <a:uFill>
                  <a:noFill/>
                </a:uFill>
                <a:hlinkClick r:id="rId11">
                  <a:extLst>
                    <a:ext uri="{A12FA001-AC4F-418D-AE19-62706E023703}">
                      <ahyp:hlinkClr val="tx"/>
                    </a:ext>
                  </a:extLst>
                </a:hlinkClick>
              </a:rPr>
              <a:t>logical</a:t>
            </a:r>
            <a:r>
              <a:rPr lang="en-US" sz="2400">
                <a:solidFill>
                  <a:srgbClr val="202122"/>
                </a:solidFill>
                <a:highlight>
                  <a:srgbClr val="FFFFFF"/>
                </a:highlight>
              </a:rPr>
              <a:t>, redundant storage containers or </a:t>
            </a:r>
            <a:r>
              <a:rPr lang="en-US" sz="2400">
                <a:solidFill>
                  <a:srgbClr val="0B0080"/>
                </a:solidFill>
                <a:uFill>
                  <a:noFill/>
                </a:uFill>
                <a:hlinkClick r:id="rId12">
                  <a:extLst>
                    <a:ext uri="{A12FA001-AC4F-418D-AE19-62706E023703}">
                      <ahyp:hlinkClr val="tx"/>
                    </a:ext>
                  </a:extLst>
                </a:hlinkClick>
              </a:rPr>
              <a:t>RAID</a:t>
            </a:r>
            <a:r>
              <a:rPr lang="en-US" sz="2400">
                <a:solidFill>
                  <a:srgbClr val="202122"/>
                </a:solidFill>
                <a:highlight>
                  <a:srgbClr val="FFFFFF"/>
                </a:highlight>
              </a:rPr>
              <a:t>. </a:t>
            </a:r>
            <a:endParaRPr sz="2400"/>
          </a:p>
        </p:txBody>
      </p:sp>
      <p:pic>
        <p:nvPicPr>
          <p:cNvPr id="139" name="Google Shape;139;g197fc5e526c_0_5"/>
          <p:cNvPicPr preferRelativeResize="0"/>
          <p:nvPr/>
        </p:nvPicPr>
        <p:blipFill>
          <a:blip r:embed="rId13">
            <a:alphaModFix/>
          </a:blip>
          <a:stretch>
            <a:fillRect/>
          </a:stretch>
        </p:blipFill>
        <p:spPr>
          <a:xfrm>
            <a:off x="3053600" y="5434900"/>
            <a:ext cx="5821350" cy="449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8131ed7260_0_0"/>
          <p:cNvSpPr txBox="1"/>
          <p:nvPr>
            <p:ph type="title"/>
          </p:nvPr>
        </p:nvSpPr>
        <p:spPr>
          <a:xfrm>
            <a:off x="443307" y="742116"/>
            <a:ext cx="12118200" cy="1187400"/>
          </a:xfrm>
          <a:prstGeom prst="rect">
            <a:avLst/>
          </a:prstGeom>
          <a:noFill/>
          <a:ln>
            <a:noFill/>
          </a:ln>
        </p:spPr>
        <p:txBody>
          <a:bodyPr anchorCtr="0" anchor="ctr" bIns="50800" lIns="50800" spcFirstLastPara="1" rIns="50800" wrap="square" tIns="50800">
            <a:normAutofit fontScale="90000"/>
          </a:bodyPr>
          <a:lstStyle/>
          <a:p>
            <a:pPr indent="0" lvl="0" marL="0" rtl="0" algn="ctr">
              <a:lnSpc>
                <a:spcPct val="100000"/>
              </a:lnSpc>
              <a:spcBef>
                <a:spcPts val="0"/>
              </a:spcBef>
              <a:spcAft>
                <a:spcPts val="0"/>
              </a:spcAft>
              <a:buSzPct val="35294"/>
              <a:buNone/>
            </a:pPr>
            <a:r>
              <a:rPr lang="en-US"/>
              <a:t>List, create, delete, and modify physical storage partitions</a:t>
            </a:r>
            <a:endParaRPr/>
          </a:p>
        </p:txBody>
      </p:sp>
      <p:sp>
        <p:nvSpPr>
          <p:cNvPr id="145" name="Google Shape;145;g18131ed7260_0_0"/>
          <p:cNvSpPr txBox="1"/>
          <p:nvPr>
            <p:ph idx="1" type="body"/>
          </p:nvPr>
        </p:nvSpPr>
        <p:spPr>
          <a:xfrm>
            <a:off x="443307" y="2185434"/>
            <a:ext cx="12118200" cy="6478500"/>
          </a:xfrm>
          <a:prstGeom prst="rect">
            <a:avLst/>
          </a:prstGeom>
          <a:noFill/>
          <a:ln>
            <a:noFill/>
          </a:ln>
        </p:spPr>
        <p:txBody>
          <a:bodyPr anchorCtr="0" anchor="ctr" bIns="50800" lIns="50800" spcFirstLastPara="1" rIns="50800" wrap="square" tIns="50800">
            <a:normAutofit/>
          </a:bodyPr>
          <a:lstStyle/>
          <a:p>
            <a:pPr indent="0" lvl="0" marL="0" rtl="0" algn="l">
              <a:lnSpc>
                <a:spcPct val="100000"/>
              </a:lnSpc>
              <a:spcBef>
                <a:spcPts val="4200"/>
              </a:spcBef>
              <a:spcAft>
                <a:spcPts val="0"/>
              </a:spcAft>
              <a:buSzPts val="2610"/>
              <a:buNone/>
            </a:pPr>
            <a:r>
              <a:rPr lang="en-US" sz="2350">
                <a:solidFill>
                  <a:srgbClr val="444444"/>
                </a:solidFill>
                <a:highlight>
                  <a:srgbClr val="FFFFFF"/>
                </a:highlight>
                <a:latin typeface="Times New Roman"/>
                <a:ea typeface="Times New Roman"/>
                <a:cs typeface="Times New Roman"/>
                <a:sym typeface="Times New Roman"/>
              </a:rPr>
              <a:t>To list partitions, we can use </a:t>
            </a:r>
            <a:r>
              <a:rPr b="1" lang="en-US" sz="2150">
                <a:solidFill>
                  <a:srgbClr val="FF8C00"/>
                </a:solidFill>
                <a:highlight>
                  <a:srgbClr val="FAFAFA"/>
                </a:highlight>
                <a:latin typeface="Courier New"/>
                <a:ea typeface="Courier New"/>
                <a:cs typeface="Courier New"/>
                <a:sym typeface="Courier New"/>
              </a:rPr>
              <a:t>fdisk</a:t>
            </a:r>
            <a:r>
              <a:rPr lang="en-US" sz="2350">
                <a:solidFill>
                  <a:srgbClr val="444444"/>
                </a:solidFill>
                <a:highlight>
                  <a:srgbClr val="FFFFFF"/>
                </a:highlight>
                <a:latin typeface="Times New Roman"/>
                <a:ea typeface="Times New Roman"/>
                <a:cs typeface="Times New Roman"/>
                <a:sym typeface="Times New Roman"/>
              </a:rPr>
              <a:t>. We’ll do so to see our setup on start.</a:t>
            </a:r>
            <a:endParaRPr sz="2350">
              <a:solidFill>
                <a:srgbClr val="444444"/>
              </a:solidFill>
              <a:highlight>
                <a:srgbClr val="FFFFFF"/>
              </a:highlight>
              <a:latin typeface="Times New Roman"/>
              <a:ea typeface="Times New Roman"/>
              <a:cs typeface="Times New Roman"/>
              <a:sym typeface="Times New Roman"/>
            </a:endParaRPr>
          </a:p>
          <a:p>
            <a:pPr indent="0" lvl="0" marL="0" rtl="0" algn="l">
              <a:lnSpc>
                <a:spcPct val="100000"/>
              </a:lnSpc>
              <a:spcBef>
                <a:spcPts val="4200"/>
              </a:spcBef>
              <a:spcAft>
                <a:spcPts val="0"/>
              </a:spcAft>
              <a:buSzPts val="2610"/>
              <a:buNone/>
            </a:pPr>
            <a:r>
              <a:rPr lang="en-US" sz="2350">
                <a:solidFill>
                  <a:srgbClr val="444444"/>
                </a:solidFill>
                <a:highlight>
                  <a:srgbClr val="FFFFFF"/>
                </a:highlight>
                <a:latin typeface="Times New Roman"/>
                <a:ea typeface="Times New Roman"/>
                <a:cs typeface="Times New Roman"/>
                <a:sym typeface="Times New Roman"/>
              </a:rPr>
              <a:t>To create a new partition on the empty disk, we’ll provide it as argument to </a:t>
            </a:r>
            <a:r>
              <a:rPr b="1" lang="en-US" sz="2150">
                <a:solidFill>
                  <a:srgbClr val="FF8C00"/>
                </a:solidFill>
                <a:highlight>
                  <a:srgbClr val="FAFAFA"/>
                </a:highlight>
                <a:latin typeface="Courier New"/>
                <a:ea typeface="Courier New"/>
                <a:cs typeface="Courier New"/>
                <a:sym typeface="Courier New"/>
              </a:rPr>
              <a:t>fdisk</a:t>
            </a:r>
            <a:r>
              <a:rPr lang="en-US" sz="2350">
                <a:solidFill>
                  <a:srgbClr val="444444"/>
                </a:solidFill>
                <a:highlight>
                  <a:srgbClr val="FFFFFF"/>
                </a:highlight>
                <a:latin typeface="Times New Roman"/>
                <a:ea typeface="Times New Roman"/>
                <a:cs typeface="Times New Roman"/>
                <a:sym typeface="Times New Roman"/>
              </a:rPr>
              <a:t>:</a:t>
            </a:r>
            <a:endParaRPr sz="235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931a6ef78c_0_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Manage and configure LVM storage</a:t>
            </a:r>
            <a:endParaRPr/>
          </a:p>
        </p:txBody>
      </p:sp>
      <p:sp>
        <p:nvSpPr>
          <p:cNvPr id="151" name="Google Shape;151;g1931a6ef78c_0_1"/>
          <p:cNvSpPr txBox="1"/>
          <p:nvPr/>
        </p:nvSpPr>
        <p:spPr>
          <a:xfrm>
            <a:off x="165600" y="3122250"/>
            <a:ext cx="11886600" cy="16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50">
                <a:solidFill>
                  <a:schemeClr val="dk1"/>
                </a:solidFill>
              </a:rPr>
              <a:t>Logical Volume Manager (</a:t>
            </a:r>
            <a:r>
              <a:rPr lang="en-US" sz="1950" u="sng">
                <a:solidFill>
                  <a:srgbClr val="0080A3"/>
                </a:solidFill>
                <a:hlinkClick r:id="rId3">
                  <a:extLst>
                    <a:ext uri="{A12FA001-AC4F-418D-AE19-62706E023703}">
                      <ahyp:hlinkClr val="tx"/>
                    </a:ext>
                  </a:extLst>
                </a:hlinkClick>
              </a:rPr>
              <a:t>LVM</a:t>
            </a:r>
            <a:r>
              <a:rPr lang="en-US" sz="1950">
                <a:solidFill>
                  <a:schemeClr val="dk1"/>
                </a:solidFill>
              </a:rPr>
              <a:t>) is a software-based RAID-like system that lets you create "pools" of storage and add hard drive space to those pools as needed. There are lots of reasons to use it, especially in a data center or any place where storage requirements change over time. Many Linux distributions use it by default for desktop installations, though, because users find the flexibility convenient and there are some built-in encryption features that the LVM structure simplifies.</a:t>
            </a:r>
            <a:endParaRPr sz="2000"/>
          </a:p>
        </p:txBody>
      </p:sp>
      <p:sp>
        <p:nvSpPr>
          <p:cNvPr id="152" name="Google Shape;152;g1931a6ef78c_0_1"/>
          <p:cNvSpPr txBox="1"/>
          <p:nvPr/>
        </p:nvSpPr>
        <p:spPr>
          <a:xfrm>
            <a:off x="303950" y="5332700"/>
            <a:ext cx="11886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A3A3A"/>
                </a:solidFill>
                <a:highlight>
                  <a:srgbClr val="FFFFFF"/>
                </a:highlight>
              </a:rPr>
              <a:t>In a modern world every Server needs more space day by day for that we need to expand depending on our needs. Logical volumes can be use in RAID, SAN. A Physical Disk will be grouped to create a volume Group. Inside volume group we need to slice the space to create Logical volumes. While using logical volumes we can extend across multiple disks, logical volumes or reduce logical volumes in size with some commands without reformatting and re-partitioning the current disk. Volumes can stripes data across multiple disks this can increase the I/O stats.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97fc5e526c_0_140"/>
          <p:cNvSpPr txBox="1"/>
          <p:nvPr/>
        </p:nvSpPr>
        <p:spPr>
          <a:xfrm>
            <a:off x="50" y="836925"/>
            <a:ext cx="13004700" cy="1576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US" sz="1500">
                <a:solidFill>
                  <a:srgbClr val="BA3925"/>
                </a:solidFill>
              </a:rPr>
              <a:t>Creating, Resizing and Removing LVM Components</a:t>
            </a:r>
            <a:endParaRPr b="1" sz="1500">
              <a:solidFill>
                <a:srgbClr val="BA3925"/>
              </a:solidFill>
            </a:endParaRPr>
          </a:p>
          <a:p>
            <a:pPr indent="0" lvl="0" marL="0" rtl="0" algn="l">
              <a:lnSpc>
                <a:spcPct val="115000"/>
              </a:lnSpc>
              <a:spcBef>
                <a:spcPts val="800"/>
              </a:spcBef>
              <a:spcAft>
                <a:spcPts val="0"/>
              </a:spcAft>
              <a:buNone/>
            </a:pPr>
            <a:r>
              <a:rPr lang="en-US" sz="1350">
                <a:solidFill>
                  <a:srgbClr val="444444"/>
                </a:solidFill>
              </a:rPr>
              <a:t>You must have root privilege to run any LVM command. So, first of all, you have to run LVM with root password.</a:t>
            </a:r>
            <a:endParaRPr sz="1350">
              <a:solidFill>
                <a:srgbClr val="444444"/>
              </a:solidFill>
            </a:endParaRPr>
          </a:p>
          <a:p>
            <a:pPr indent="0" lvl="0" marL="50800" marR="50800" rtl="0" algn="l">
              <a:lnSpc>
                <a:spcPct val="115000"/>
              </a:lnSpc>
              <a:spcBef>
                <a:spcPts val="2300"/>
              </a:spcBef>
              <a:spcAft>
                <a:spcPts val="0"/>
              </a:spcAft>
              <a:buNone/>
            </a:pPr>
            <a:r>
              <a:rPr i="1" lang="en-US" sz="1100">
                <a:solidFill>
                  <a:srgbClr val="406040"/>
                </a:solidFill>
                <a:highlight>
                  <a:srgbClr val="F1F1F1"/>
                </a:highlight>
              </a:rPr>
              <a:t>$ </a:t>
            </a:r>
            <a:r>
              <a:rPr lang="en-US" sz="1100">
                <a:solidFill>
                  <a:srgbClr val="2060A0"/>
                </a:solidFill>
                <a:highlight>
                  <a:srgbClr val="F1F1F1"/>
                </a:highlight>
              </a:rPr>
              <a:t>sudo</a:t>
            </a:r>
            <a:r>
              <a:rPr lang="en-US" sz="1100">
                <a:solidFill>
                  <a:schemeClr val="dk1"/>
                </a:solidFill>
                <a:highlight>
                  <a:srgbClr val="F1F1F1"/>
                </a:highlight>
              </a:rPr>
              <a:t> lvm</a:t>
            </a:r>
            <a:endParaRPr sz="1100">
              <a:solidFill>
                <a:schemeClr val="dk1"/>
              </a:solidFill>
              <a:highlight>
                <a:srgbClr val="F1F1F1"/>
              </a:highlight>
            </a:endParaRPr>
          </a:p>
          <a:p>
            <a:pPr indent="0" lvl="0" marL="50800" marR="50800" rtl="0" algn="l">
              <a:lnSpc>
                <a:spcPct val="115000"/>
              </a:lnSpc>
              <a:spcBef>
                <a:spcPts val="800"/>
              </a:spcBef>
              <a:spcAft>
                <a:spcPts val="800"/>
              </a:spcAft>
              <a:buNone/>
            </a:pPr>
            <a:r>
              <a:rPr lang="en-US" sz="1100">
                <a:solidFill>
                  <a:schemeClr val="dk1"/>
                </a:solidFill>
                <a:highlight>
                  <a:srgbClr val="F1F1F1"/>
                </a:highlight>
              </a:rPr>
              <a:t>$sudo lvmdiskscan</a:t>
            </a:r>
            <a:endParaRPr sz="1100">
              <a:solidFill>
                <a:schemeClr val="dk1"/>
              </a:solidFill>
              <a:highlight>
                <a:srgbClr val="F1F1F1"/>
              </a:highlight>
            </a:endParaRPr>
          </a:p>
        </p:txBody>
      </p:sp>
      <p:sp>
        <p:nvSpPr>
          <p:cNvPr id="158" name="Google Shape;158;g197fc5e526c_0_140"/>
          <p:cNvSpPr txBox="1"/>
          <p:nvPr/>
        </p:nvSpPr>
        <p:spPr>
          <a:xfrm>
            <a:off x="0" y="2769775"/>
            <a:ext cx="1300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rgbClr val="444444"/>
                </a:solidFill>
                <a:highlight>
                  <a:srgbClr val="FFFFFF"/>
                </a:highlight>
              </a:rPr>
              <a:t>Run the command to find all existing block devices. In the output, it is shown that there are two partitions which are </a:t>
            </a:r>
            <a:r>
              <a:rPr b="1" lang="en-US" sz="1350">
                <a:solidFill>
                  <a:srgbClr val="444444"/>
                </a:solidFill>
              </a:rPr>
              <a:t>/dev/sda1</a:t>
            </a:r>
            <a:r>
              <a:rPr lang="en-US" sz="1350">
                <a:solidFill>
                  <a:srgbClr val="444444"/>
                </a:solidFill>
                <a:highlight>
                  <a:srgbClr val="FFFFFF"/>
                </a:highlight>
              </a:rPr>
              <a:t> and </a:t>
            </a:r>
            <a:r>
              <a:rPr b="1" lang="en-US" sz="1350">
                <a:solidFill>
                  <a:srgbClr val="444444"/>
                </a:solidFill>
              </a:rPr>
              <a:t>/dev/sda5, </a:t>
            </a:r>
            <a:r>
              <a:rPr lang="en-US" sz="1350">
                <a:solidFill>
                  <a:srgbClr val="444444"/>
                </a:solidFill>
                <a:highlight>
                  <a:srgbClr val="FFFFFF"/>
                </a:highlight>
              </a:rPr>
              <a:t>1 disk in </a:t>
            </a:r>
            <a:r>
              <a:rPr b="1" lang="en-US" sz="1350">
                <a:solidFill>
                  <a:srgbClr val="444444"/>
                </a:solidFill>
              </a:rPr>
              <a:t>/dev/sdb</a:t>
            </a:r>
            <a:r>
              <a:rPr lang="en-US" sz="1350">
                <a:solidFill>
                  <a:srgbClr val="444444"/>
                </a:solidFill>
                <a:highlight>
                  <a:srgbClr val="FFFFFF"/>
                </a:highlight>
              </a:rPr>
              <a:t> and no physical volumes.</a:t>
            </a:r>
            <a:endParaRPr/>
          </a:p>
        </p:txBody>
      </p:sp>
      <p:sp>
        <p:nvSpPr>
          <p:cNvPr id="159" name="Google Shape;159;g197fc5e526c_0_140"/>
          <p:cNvSpPr txBox="1"/>
          <p:nvPr/>
        </p:nvSpPr>
        <p:spPr>
          <a:xfrm>
            <a:off x="100" y="3726425"/>
            <a:ext cx="13004700" cy="1190700"/>
          </a:xfrm>
          <a:prstGeom prst="rect">
            <a:avLst/>
          </a:prstGeom>
          <a:noFill/>
          <a:ln>
            <a:noFill/>
          </a:ln>
        </p:spPr>
        <p:txBody>
          <a:bodyPr anchorCtr="0" anchor="t" bIns="91425" lIns="91425" spcFirstLastPara="1" rIns="91425" wrap="square" tIns="91425">
            <a:spAutoFit/>
          </a:bodyPr>
          <a:lstStyle/>
          <a:p>
            <a:pPr indent="0" lvl="0" marL="0" rtl="0" algn="l">
              <a:lnSpc>
                <a:spcPct val="129000"/>
              </a:lnSpc>
              <a:spcBef>
                <a:spcPts val="0"/>
              </a:spcBef>
              <a:spcAft>
                <a:spcPts val="0"/>
              </a:spcAft>
              <a:buNone/>
            </a:pPr>
            <a:r>
              <a:rPr b="1" lang="en-US" sz="1800">
                <a:solidFill>
                  <a:srgbClr val="BA3925"/>
                </a:solidFill>
              </a:rPr>
              <a:t>Create Physical Volume</a:t>
            </a:r>
            <a:endParaRPr b="1" sz="1800">
              <a:solidFill>
                <a:srgbClr val="BA3925"/>
              </a:solidFill>
            </a:endParaRPr>
          </a:p>
          <a:p>
            <a:pPr indent="0" lvl="0" marL="0" rtl="0" algn="l">
              <a:lnSpc>
                <a:spcPct val="115000"/>
              </a:lnSpc>
              <a:spcBef>
                <a:spcPts val="800"/>
              </a:spcBef>
              <a:spcAft>
                <a:spcPts val="2300"/>
              </a:spcAft>
              <a:buNone/>
            </a:pPr>
            <a:r>
              <a:rPr b="1" lang="en-US" sz="1650">
                <a:solidFill>
                  <a:srgbClr val="444444"/>
                </a:solidFill>
              </a:rPr>
              <a:t>pvcreate </a:t>
            </a:r>
            <a:r>
              <a:rPr lang="en-US" sz="1650">
                <a:solidFill>
                  <a:srgbClr val="444444"/>
                </a:solidFill>
              </a:rPr>
              <a:t>command is used to create physical volume from storage devices. Here, </a:t>
            </a:r>
            <a:r>
              <a:rPr b="1" lang="en-US" sz="1650">
                <a:solidFill>
                  <a:srgbClr val="444444"/>
                </a:solidFill>
              </a:rPr>
              <a:t>/dev/sdb</a:t>
            </a:r>
            <a:r>
              <a:rPr lang="en-US" sz="1650">
                <a:solidFill>
                  <a:srgbClr val="444444"/>
                </a:solidFill>
              </a:rPr>
              <a:t> is used for creating a physical volume. Run the commands to create a physical volume of 5GB. The success message will appear if the physical volume creates successfully.</a:t>
            </a:r>
            <a:endParaRPr sz="1650">
              <a:solidFill>
                <a:srgbClr val="444444"/>
              </a:solidFill>
            </a:endParaRPr>
          </a:p>
        </p:txBody>
      </p:sp>
      <p:pic>
        <p:nvPicPr>
          <p:cNvPr id="160" name="Google Shape;160;g197fc5e526c_0_140"/>
          <p:cNvPicPr preferRelativeResize="0"/>
          <p:nvPr/>
        </p:nvPicPr>
        <p:blipFill>
          <a:blip r:embed="rId3">
            <a:alphaModFix/>
          </a:blip>
          <a:stretch>
            <a:fillRect/>
          </a:stretch>
        </p:blipFill>
        <p:spPr>
          <a:xfrm>
            <a:off x="2186500" y="5225713"/>
            <a:ext cx="7715250" cy="904875"/>
          </a:xfrm>
          <a:prstGeom prst="rect">
            <a:avLst/>
          </a:prstGeom>
          <a:noFill/>
          <a:ln>
            <a:noFill/>
          </a:ln>
        </p:spPr>
      </p:pic>
      <p:sp>
        <p:nvSpPr>
          <p:cNvPr id="161" name="Google Shape;161;g197fc5e526c_0_140"/>
          <p:cNvSpPr txBox="1"/>
          <p:nvPr/>
        </p:nvSpPr>
        <p:spPr>
          <a:xfrm>
            <a:off x="100" y="6719550"/>
            <a:ext cx="13004700" cy="88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50">
                <a:solidFill>
                  <a:srgbClr val="444444"/>
                </a:solidFill>
              </a:rPr>
              <a:t>You can also use </a:t>
            </a:r>
            <a:r>
              <a:rPr b="1" lang="en-US" sz="1350">
                <a:solidFill>
                  <a:srgbClr val="444444"/>
                </a:solidFill>
              </a:rPr>
              <a:t>pvdisplay</a:t>
            </a:r>
            <a:r>
              <a:rPr lang="en-US" sz="1350">
                <a:solidFill>
                  <a:srgbClr val="444444"/>
                </a:solidFill>
              </a:rPr>
              <a:t> command to find the existing physical volumes.</a:t>
            </a:r>
            <a:endParaRPr sz="1350">
              <a:solidFill>
                <a:srgbClr val="444444"/>
              </a:solidFill>
            </a:endParaRPr>
          </a:p>
          <a:p>
            <a:pPr indent="0" lvl="0" marL="50800" marR="50800" rtl="0" algn="l">
              <a:lnSpc>
                <a:spcPct val="115000"/>
              </a:lnSpc>
              <a:spcBef>
                <a:spcPts val="2300"/>
              </a:spcBef>
              <a:spcAft>
                <a:spcPts val="800"/>
              </a:spcAft>
              <a:buNone/>
            </a:pPr>
            <a:r>
              <a:rPr lang="en-US" sz="1100">
                <a:solidFill>
                  <a:schemeClr val="dk1"/>
                </a:solidFill>
                <a:highlight>
                  <a:srgbClr val="F1F1F1"/>
                </a:highlight>
              </a:rPr>
              <a:t>Lvm&gt; pvdisplay</a:t>
            </a:r>
            <a:endParaRPr sz="1100">
              <a:solidFill>
                <a:schemeClr val="dk1"/>
              </a:solidFill>
              <a:highlight>
                <a:srgbClr val="F1F1F1"/>
              </a:highlight>
            </a:endParaRPr>
          </a:p>
        </p:txBody>
      </p:sp>
      <p:sp>
        <p:nvSpPr>
          <p:cNvPr id="162" name="Google Shape;162;g197fc5e526c_0_140"/>
          <p:cNvSpPr txBox="1"/>
          <p:nvPr/>
        </p:nvSpPr>
        <p:spPr>
          <a:xfrm>
            <a:off x="0" y="7986250"/>
            <a:ext cx="13004700" cy="792900"/>
          </a:xfrm>
          <a:prstGeom prst="rect">
            <a:avLst/>
          </a:prstGeom>
          <a:noFill/>
          <a:ln>
            <a:noFill/>
          </a:ln>
        </p:spPr>
        <p:txBody>
          <a:bodyPr anchorCtr="0" anchor="t" bIns="91425" lIns="91425" spcFirstLastPara="1" rIns="91425" wrap="square" tIns="91425">
            <a:spAutoFit/>
          </a:bodyPr>
          <a:lstStyle/>
          <a:p>
            <a:pPr indent="0" lvl="0" marL="0" rtl="0" algn="l">
              <a:lnSpc>
                <a:spcPct val="129000"/>
              </a:lnSpc>
              <a:spcBef>
                <a:spcPts val="0"/>
              </a:spcBef>
              <a:spcAft>
                <a:spcPts val="0"/>
              </a:spcAft>
              <a:buNone/>
            </a:pPr>
            <a:r>
              <a:rPr b="1" lang="en-US" sz="1500">
                <a:solidFill>
                  <a:srgbClr val="BA3925"/>
                </a:solidFill>
              </a:rPr>
              <a:t>Create Volume Group</a:t>
            </a:r>
            <a:endParaRPr b="1" sz="1500">
              <a:solidFill>
                <a:srgbClr val="BA3925"/>
              </a:solidFill>
            </a:endParaRPr>
          </a:p>
          <a:p>
            <a:pPr indent="0" lvl="0" marL="0" rtl="0" algn="l">
              <a:lnSpc>
                <a:spcPct val="115000"/>
              </a:lnSpc>
              <a:spcBef>
                <a:spcPts val="800"/>
              </a:spcBef>
              <a:spcAft>
                <a:spcPts val="2300"/>
              </a:spcAft>
              <a:buNone/>
            </a:pPr>
            <a:r>
              <a:rPr lang="en-US" sz="1350">
                <a:solidFill>
                  <a:srgbClr val="444444"/>
                </a:solidFill>
              </a:rPr>
              <a:t>You can create a volume group after creating a physical volume. </a:t>
            </a:r>
            <a:r>
              <a:rPr b="1" lang="en-US" sz="1350">
                <a:solidFill>
                  <a:srgbClr val="444444"/>
                </a:solidFill>
              </a:rPr>
              <a:t>vgcreate</a:t>
            </a:r>
            <a:r>
              <a:rPr lang="en-US" sz="1350">
                <a:solidFill>
                  <a:srgbClr val="444444"/>
                </a:solidFill>
              </a:rPr>
              <a:t> command is used to create new volume group.</a:t>
            </a:r>
            <a:endParaRPr sz="1350">
              <a:solidFill>
                <a:srgbClr val="44444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97fc5e526c_0_162"/>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t/>
            </a:r>
            <a:endParaRPr/>
          </a:p>
        </p:txBody>
      </p:sp>
      <p:pic>
        <p:nvPicPr>
          <p:cNvPr id="168" name="Google Shape;168;g197fc5e526c_0_162"/>
          <p:cNvPicPr preferRelativeResize="0"/>
          <p:nvPr/>
        </p:nvPicPr>
        <p:blipFill>
          <a:blip r:embed="rId3">
            <a:alphaModFix/>
          </a:blip>
          <a:stretch>
            <a:fillRect/>
          </a:stretch>
        </p:blipFill>
        <p:spPr>
          <a:xfrm>
            <a:off x="76200" y="4389125"/>
            <a:ext cx="12852400" cy="676275"/>
          </a:xfrm>
          <a:prstGeom prst="rect">
            <a:avLst/>
          </a:prstGeom>
          <a:noFill/>
          <a:ln>
            <a:noFill/>
          </a:ln>
        </p:spPr>
      </p:pic>
      <p:sp>
        <p:nvSpPr>
          <p:cNvPr id="169" name="Google Shape;169;g197fc5e526c_0_162"/>
          <p:cNvSpPr txBox="1"/>
          <p:nvPr/>
        </p:nvSpPr>
        <p:spPr>
          <a:xfrm>
            <a:off x="0" y="2996225"/>
            <a:ext cx="7751100" cy="1392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800"/>
              </a:spcAft>
              <a:buNone/>
            </a:pPr>
            <a:r>
              <a:rPr lang="en-US" sz="1100">
                <a:highlight>
                  <a:srgbClr val="F1F1F1"/>
                </a:highlight>
              </a:rPr>
              <a:t>lvm&gt; vgcreate vg1 /dev/sdb</a:t>
            </a:r>
            <a:endParaRPr sz="1100">
              <a:highlight>
                <a:srgbClr val="F1F1F1"/>
              </a:highlight>
            </a:endParaRPr>
          </a:p>
        </p:txBody>
      </p:sp>
      <p:sp>
        <p:nvSpPr>
          <p:cNvPr id="170" name="Google Shape;170;g197fc5e526c_0_162"/>
          <p:cNvSpPr txBox="1"/>
          <p:nvPr/>
        </p:nvSpPr>
        <p:spPr>
          <a:xfrm>
            <a:off x="76200" y="5526125"/>
            <a:ext cx="13004700" cy="88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350">
                <a:solidFill>
                  <a:srgbClr val="444444"/>
                </a:solidFill>
              </a:rPr>
              <a:t>vgdisplay</a:t>
            </a:r>
            <a:r>
              <a:rPr lang="en-US" sz="1350">
                <a:solidFill>
                  <a:srgbClr val="444444"/>
                </a:solidFill>
              </a:rPr>
              <a:t> command is used to get the information of existing volume groups. Run the command to show the output.</a:t>
            </a:r>
            <a:endParaRPr sz="1350">
              <a:solidFill>
                <a:srgbClr val="444444"/>
              </a:solidFill>
            </a:endParaRPr>
          </a:p>
          <a:p>
            <a:pPr indent="0" lvl="0" marL="50800" marR="50800" rtl="0" algn="l">
              <a:lnSpc>
                <a:spcPct val="115000"/>
              </a:lnSpc>
              <a:spcBef>
                <a:spcPts val="2300"/>
              </a:spcBef>
              <a:spcAft>
                <a:spcPts val="800"/>
              </a:spcAft>
              <a:buNone/>
            </a:pPr>
            <a:r>
              <a:rPr lang="en-US" sz="1100">
                <a:solidFill>
                  <a:schemeClr val="dk1"/>
                </a:solidFill>
                <a:highlight>
                  <a:srgbClr val="F1F1F1"/>
                </a:highlight>
              </a:rPr>
              <a:t>lvm&gt; vgdisplay</a:t>
            </a:r>
            <a:endParaRPr sz="1100">
              <a:solidFill>
                <a:schemeClr val="dk1"/>
              </a:solidFill>
              <a:highlight>
                <a:srgbClr val="F1F1F1"/>
              </a:highlight>
            </a:endParaRPr>
          </a:p>
        </p:txBody>
      </p:sp>
      <p:pic>
        <p:nvPicPr>
          <p:cNvPr id="171" name="Google Shape;171;g197fc5e526c_0_162"/>
          <p:cNvPicPr preferRelativeResize="0"/>
          <p:nvPr/>
        </p:nvPicPr>
        <p:blipFill>
          <a:blip r:embed="rId4">
            <a:alphaModFix/>
          </a:blip>
          <a:stretch>
            <a:fillRect/>
          </a:stretch>
        </p:blipFill>
        <p:spPr>
          <a:xfrm>
            <a:off x="152400" y="6566525"/>
            <a:ext cx="12852401" cy="800100"/>
          </a:xfrm>
          <a:prstGeom prst="rect">
            <a:avLst/>
          </a:prstGeom>
          <a:noFill/>
          <a:ln>
            <a:noFill/>
          </a:ln>
        </p:spPr>
      </p:pic>
      <p:sp>
        <p:nvSpPr>
          <p:cNvPr id="172" name="Google Shape;172;g197fc5e526c_0_162"/>
          <p:cNvSpPr txBox="1"/>
          <p:nvPr/>
        </p:nvSpPr>
        <p:spPr>
          <a:xfrm>
            <a:off x="76200" y="7819475"/>
            <a:ext cx="12852300" cy="11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50">
                <a:solidFill>
                  <a:srgbClr val="444444"/>
                </a:solidFill>
              </a:rPr>
              <a:t>Run the following </a:t>
            </a:r>
            <a:r>
              <a:rPr b="1" lang="en-US" sz="1350">
                <a:solidFill>
                  <a:srgbClr val="444444"/>
                </a:solidFill>
              </a:rPr>
              <a:t>vgcreate</a:t>
            </a:r>
            <a:r>
              <a:rPr lang="en-US" sz="1350">
                <a:solidFill>
                  <a:srgbClr val="444444"/>
                </a:solidFill>
              </a:rPr>
              <a:t> command to create a volume group of size, 100M.</a:t>
            </a:r>
            <a:endParaRPr sz="1350">
              <a:solidFill>
                <a:srgbClr val="444444"/>
              </a:solidFill>
            </a:endParaRPr>
          </a:p>
          <a:p>
            <a:pPr indent="0" lvl="0" marL="50800" marR="50800" rtl="0" algn="l">
              <a:lnSpc>
                <a:spcPct val="115000"/>
              </a:lnSpc>
              <a:spcBef>
                <a:spcPts val="2300"/>
              </a:spcBef>
              <a:spcAft>
                <a:spcPts val="0"/>
              </a:spcAft>
              <a:buNone/>
            </a:pPr>
            <a:r>
              <a:rPr lang="en-US" sz="1100">
                <a:solidFill>
                  <a:schemeClr val="dk1"/>
                </a:solidFill>
                <a:highlight>
                  <a:srgbClr val="F1F1F1"/>
                </a:highlight>
              </a:rPr>
              <a:t>lvm&gt;  vgcreate -s 100M vg1 /dev/sdb</a:t>
            </a:r>
            <a:endParaRPr sz="1100">
              <a:solidFill>
                <a:schemeClr val="dk1"/>
              </a:solidFill>
              <a:highlight>
                <a:srgbClr val="F1F1F1"/>
              </a:highlight>
            </a:endParaRPr>
          </a:p>
          <a:p>
            <a:pPr indent="0" lvl="0" marL="50800" marR="50800" rtl="0" algn="l">
              <a:lnSpc>
                <a:spcPct val="115000"/>
              </a:lnSpc>
              <a:spcBef>
                <a:spcPts val="800"/>
              </a:spcBef>
              <a:spcAft>
                <a:spcPts val="800"/>
              </a:spcAft>
              <a:buNone/>
            </a:pPr>
            <a:r>
              <a:t/>
            </a:r>
            <a:endParaRPr sz="1100">
              <a:solidFill>
                <a:schemeClr val="dk1"/>
              </a:solidFill>
              <a:highlight>
                <a:srgbClr val="F1F1F1"/>
              </a:highlight>
            </a:endParaRPr>
          </a:p>
        </p:txBody>
      </p:sp>
      <p:sp>
        <p:nvSpPr>
          <p:cNvPr id="173" name="Google Shape;173;g197fc5e526c_0_162"/>
          <p:cNvSpPr txBox="1"/>
          <p:nvPr/>
        </p:nvSpPr>
        <p:spPr>
          <a:xfrm>
            <a:off x="76250" y="8867750"/>
            <a:ext cx="130047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rgbClr val="444444"/>
                </a:solidFill>
                <a:highlight>
                  <a:srgbClr val="FFFFFF"/>
                </a:highlight>
              </a:rPr>
              <a:t>Now, vgdisplay will show the following 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8131ed7260_0_5"/>
          <p:cNvSpPr txBox="1"/>
          <p:nvPr>
            <p:ph type="title"/>
          </p:nvPr>
        </p:nvSpPr>
        <p:spPr>
          <a:xfrm>
            <a:off x="443307" y="742116"/>
            <a:ext cx="12118200" cy="1187400"/>
          </a:xfrm>
          <a:prstGeom prst="rect">
            <a:avLst/>
          </a:prstGeom>
          <a:noFill/>
          <a:ln>
            <a:noFill/>
          </a:ln>
        </p:spPr>
        <p:txBody>
          <a:bodyPr anchorCtr="0" anchor="ctr" bIns="50800" lIns="50800" spcFirstLastPara="1" rIns="50800" wrap="square" tIns="50800">
            <a:normAutofit/>
          </a:bodyPr>
          <a:lstStyle/>
          <a:p>
            <a:pPr indent="0" lvl="0" marL="0" rtl="0" algn="ctr">
              <a:lnSpc>
                <a:spcPct val="100000"/>
              </a:lnSpc>
              <a:spcBef>
                <a:spcPts val="0"/>
              </a:spcBef>
              <a:spcAft>
                <a:spcPts val="0"/>
              </a:spcAft>
              <a:buSzPts val="1800"/>
              <a:buNone/>
            </a:pPr>
            <a:r>
              <a:rPr lang="en-US"/>
              <a:t>Create and configure encrypted storage</a:t>
            </a:r>
            <a:endParaRPr/>
          </a:p>
        </p:txBody>
      </p:sp>
      <p:sp>
        <p:nvSpPr>
          <p:cNvPr id="179" name="Google Shape;179;g18131ed7260_0_5"/>
          <p:cNvSpPr txBox="1"/>
          <p:nvPr>
            <p:ph idx="1" type="body"/>
          </p:nvPr>
        </p:nvSpPr>
        <p:spPr>
          <a:xfrm>
            <a:off x="443307" y="2185434"/>
            <a:ext cx="12118200" cy="6478500"/>
          </a:xfrm>
          <a:prstGeom prst="rect">
            <a:avLst/>
          </a:prstGeom>
          <a:noFill/>
          <a:ln>
            <a:noFill/>
          </a:ln>
        </p:spPr>
        <p:txBody>
          <a:bodyPr anchorCtr="0" anchor="ctr" bIns="50800" lIns="50800" spcFirstLastPara="1" rIns="50800" wrap="square" tIns="50800">
            <a:noAutofit/>
          </a:bodyPr>
          <a:lstStyle/>
          <a:p>
            <a:pPr indent="0" lvl="0" marL="0" rtl="0" algn="l">
              <a:lnSpc>
                <a:spcPct val="80000"/>
              </a:lnSpc>
              <a:spcBef>
                <a:spcPts val="4200"/>
              </a:spcBef>
              <a:spcAft>
                <a:spcPts val="0"/>
              </a:spcAft>
              <a:buSzPts val="653"/>
              <a:buNone/>
            </a:pPr>
            <a:r>
              <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787">
                <a:solidFill>
                  <a:srgbClr val="23282D"/>
                </a:solidFill>
                <a:highlight>
                  <a:srgbClr val="F4F4F4"/>
                </a:highlight>
                <a:latin typeface="Courier New"/>
                <a:ea typeface="Courier New"/>
                <a:cs typeface="Courier New"/>
                <a:sym typeface="Courier New"/>
              </a:rPr>
              <a:t>$ sudo apt-get install cryptsetup                     (for Debian distributions)</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787">
                <a:solidFill>
                  <a:srgbClr val="23282D"/>
                </a:solidFill>
                <a:highlight>
                  <a:srgbClr val="F4F4F4"/>
                </a:highlight>
                <a:latin typeface="Courier New"/>
                <a:ea typeface="Courier New"/>
                <a:cs typeface="Courier New"/>
                <a:sym typeface="Courier New"/>
              </a:rPr>
              <a:t>$ sudo yum install cryptsetup                         (for RHEL/CentOS distributions)</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787">
                <a:solidFill>
                  <a:srgbClr val="23282D"/>
                </a:solidFill>
                <a:highlight>
                  <a:srgbClr val="F4F4F4"/>
                </a:highlight>
                <a:latin typeface="Courier New"/>
                <a:ea typeface="Courier New"/>
                <a:cs typeface="Courier New"/>
                <a:sym typeface="Courier New"/>
              </a:rPr>
              <a:t>$ sudo cryptsetup luksFormat /dev/sdb1</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787">
                <a:solidFill>
                  <a:srgbClr val="23282D"/>
                </a:solidFill>
                <a:highlight>
                  <a:srgbClr val="F4F4F4"/>
                </a:highlight>
                <a:latin typeface="Courier New"/>
                <a:ea typeface="Courier New"/>
                <a:cs typeface="Courier New"/>
                <a:sym typeface="Courier New"/>
              </a:rPr>
              <a:t>$ lsblk -f</a:t>
            </a:r>
            <a:endParaRPr sz="1787">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562">
                <a:solidFill>
                  <a:srgbClr val="23282D"/>
                </a:solidFill>
                <a:highlight>
                  <a:srgbClr val="F4F4F4"/>
                </a:highlight>
                <a:latin typeface="Courier New"/>
                <a:ea typeface="Courier New"/>
                <a:cs typeface="Courier New"/>
                <a:sym typeface="Courier New"/>
              </a:rPr>
              <a:t>$ sudo cryptsetup luksOpen /dev/sdb1 cryptpart</a:t>
            </a:r>
            <a:endParaRPr sz="1562">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562">
                <a:solidFill>
                  <a:srgbClr val="23282D"/>
                </a:solidFill>
                <a:highlight>
                  <a:srgbClr val="F4F4F4"/>
                </a:highlight>
                <a:latin typeface="Courier New"/>
                <a:ea typeface="Courier New"/>
                <a:cs typeface="Courier New"/>
                <a:sym typeface="Courier New"/>
              </a:rPr>
              <a:t>$ sudo mkfs.ext4 /dev/mapper/cryptpart</a:t>
            </a:r>
            <a:endParaRPr sz="1562">
              <a:solidFill>
                <a:srgbClr val="23282D"/>
              </a:solidFill>
              <a:highlight>
                <a:srgbClr val="F4F4F4"/>
              </a:highlight>
              <a:latin typeface="Courier New"/>
              <a:ea typeface="Courier New"/>
              <a:cs typeface="Courier New"/>
              <a:sym typeface="Courier New"/>
            </a:endParaRPr>
          </a:p>
          <a:p>
            <a:pPr indent="0" lvl="0" marL="0" rtl="0" algn="l">
              <a:lnSpc>
                <a:spcPct val="160000"/>
              </a:lnSpc>
              <a:spcBef>
                <a:spcPts val="0"/>
              </a:spcBef>
              <a:spcAft>
                <a:spcPts val="0"/>
              </a:spcAft>
              <a:buSzPts val="275"/>
              <a:buNone/>
            </a:pPr>
            <a:r>
              <a:rPr lang="en-US" sz="1562">
                <a:solidFill>
                  <a:srgbClr val="313131"/>
                </a:solidFill>
                <a:latin typeface="Arial"/>
                <a:ea typeface="Arial"/>
                <a:cs typeface="Arial"/>
                <a:sym typeface="Arial"/>
              </a:rPr>
              <a:t>You can now mount it and add new files to it. Files created on this volume </a:t>
            </a:r>
            <a:r>
              <a:rPr b="1" lang="en-US" sz="1562">
                <a:solidFill>
                  <a:srgbClr val="313131"/>
                </a:solidFill>
                <a:latin typeface="Arial"/>
                <a:ea typeface="Arial"/>
                <a:cs typeface="Arial"/>
                <a:sym typeface="Arial"/>
              </a:rPr>
              <a:t>will automatically be encrypted</a:t>
            </a:r>
            <a:r>
              <a:rPr lang="en-US" sz="1562">
                <a:solidFill>
                  <a:srgbClr val="313131"/>
                </a:solidFill>
                <a:latin typeface="Arial"/>
                <a:ea typeface="Arial"/>
                <a:cs typeface="Arial"/>
                <a:sym typeface="Arial"/>
              </a:rPr>
              <a:t>.</a:t>
            </a:r>
            <a:endParaRPr sz="1562">
              <a:solidFill>
                <a:srgbClr val="313131"/>
              </a:solidFill>
              <a:latin typeface="Arial"/>
              <a:ea typeface="Arial"/>
              <a:cs typeface="Arial"/>
              <a:sym typeface="Arial"/>
            </a:endParaRPr>
          </a:p>
          <a:p>
            <a:pPr indent="0" lvl="0" marL="0" rtl="0" algn="l">
              <a:lnSpc>
                <a:spcPct val="160000"/>
              </a:lnSpc>
              <a:spcBef>
                <a:spcPts val="1300"/>
              </a:spcBef>
              <a:spcAft>
                <a:spcPts val="0"/>
              </a:spcAft>
              <a:buSzPts val="275"/>
              <a:buNone/>
            </a:pPr>
            <a:r>
              <a:rPr lang="en-US" sz="1562">
                <a:solidFill>
                  <a:srgbClr val="23282D"/>
                </a:solidFill>
                <a:highlight>
                  <a:srgbClr val="F4F4F4"/>
                </a:highlight>
                <a:latin typeface="Courier New"/>
                <a:ea typeface="Courier New"/>
                <a:cs typeface="Courier New"/>
                <a:sym typeface="Courier New"/>
              </a:rPr>
              <a:t>$ mkdir -p /home/devconnected/files </a:t>
            </a:r>
            <a:endParaRPr sz="1562">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rPr lang="en-US" sz="1562">
                <a:solidFill>
                  <a:srgbClr val="23282D"/>
                </a:solidFill>
                <a:highlight>
                  <a:srgbClr val="F4F4F4"/>
                </a:highlight>
                <a:latin typeface="Courier New"/>
                <a:ea typeface="Courier New"/>
                <a:cs typeface="Courier New"/>
                <a:sym typeface="Courier New"/>
              </a:rPr>
              <a:t>$ sudo mount /dev/mapper/cryptpart /home/devconnected/files</a:t>
            </a:r>
            <a:endParaRPr sz="1562">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t/>
            </a:r>
            <a:endParaRPr sz="1562">
              <a:solidFill>
                <a:srgbClr val="23282D"/>
              </a:solidFill>
              <a:highlight>
                <a:srgbClr val="F4F4F4"/>
              </a:highlight>
              <a:latin typeface="Courier New"/>
              <a:ea typeface="Courier New"/>
              <a:cs typeface="Courier New"/>
              <a:sym typeface="Courier New"/>
            </a:endParaRPr>
          </a:p>
          <a:p>
            <a:pPr indent="0" lvl="0" marL="0" marR="165100" rtl="0" algn="l">
              <a:lnSpc>
                <a:spcPct val="120000"/>
              </a:lnSpc>
              <a:spcBef>
                <a:spcPts val="0"/>
              </a:spcBef>
              <a:spcAft>
                <a:spcPts val="0"/>
              </a:spcAft>
              <a:buClr>
                <a:schemeClr val="dk1"/>
              </a:buClr>
              <a:buSzPts val="275"/>
              <a:buFont typeface="Arial"/>
              <a:buNone/>
            </a:pPr>
            <a:r>
              <a:rPr lang="en-US" sz="1562">
                <a:solidFill>
                  <a:srgbClr val="23282D"/>
                </a:solidFill>
                <a:highlight>
                  <a:srgbClr val="F4F4F4"/>
                </a:highlight>
                <a:latin typeface="Courier New"/>
                <a:ea typeface="Courier New"/>
                <a:cs typeface="Courier New"/>
                <a:sym typeface="Courier New"/>
              </a:rPr>
              <a:t>$ sudo chown suchintan:suchintan /home/devconnected/files</a:t>
            </a:r>
            <a:endParaRPr sz="1562">
              <a:solidFill>
                <a:srgbClr val="23282D"/>
              </a:solidFill>
              <a:highlight>
                <a:srgbClr val="F4F4F4"/>
              </a:highlight>
              <a:latin typeface="Courier New"/>
              <a:ea typeface="Courier New"/>
              <a:cs typeface="Courier New"/>
              <a:sym typeface="Courier New"/>
            </a:endParaRPr>
          </a:p>
          <a:p>
            <a:pPr indent="0" lvl="0" marL="0" rtl="0" algn="l">
              <a:lnSpc>
                <a:spcPct val="80000"/>
              </a:lnSpc>
              <a:spcBef>
                <a:spcPts val="4200"/>
              </a:spcBef>
              <a:spcAft>
                <a:spcPts val="0"/>
              </a:spcAft>
              <a:buSzPts val="653"/>
              <a:buNone/>
            </a:pPr>
            <a:r>
              <a:t/>
            </a:r>
            <a:endParaRPr sz="1562">
              <a:solidFill>
                <a:srgbClr val="23282D"/>
              </a:solidFill>
              <a:highlight>
                <a:srgbClr val="F4F4F4"/>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97fc5e526c_0_129"/>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What is Swap Space</a:t>
            </a:r>
            <a:endParaRPr/>
          </a:p>
        </p:txBody>
      </p:sp>
      <p:sp>
        <p:nvSpPr>
          <p:cNvPr id="185" name="Google Shape;185;g197fc5e526c_0_129"/>
          <p:cNvSpPr txBox="1"/>
          <p:nvPr>
            <p:ph idx="1" type="body"/>
          </p:nvPr>
        </p:nvSpPr>
        <p:spPr>
          <a:xfrm>
            <a:off x="443307" y="2185434"/>
            <a:ext cx="12118200" cy="64785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i="1" lang="en-US" sz="1800">
                <a:solidFill>
                  <a:schemeClr val="accent1"/>
                </a:solidFill>
                <a:highlight>
                  <a:schemeClr val="lt1"/>
                </a:highlight>
                <a:latin typeface="Arial"/>
                <a:ea typeface="Arial"/>
                <a:cs typeface="Arial"/>
                <a:sym typeface="Arial"/>
              </a:rPr>
              <a:t>Swap</a:t>
            </a:r>
            <a:r>
              <a:rPr lang="en-US" sz="1800">
                <a:solidFill>
                  <a:schemeClr val="accent1"/>
                </a:solidFill>
                <a:highlight>
                  <a:schemeClr val="lt1"/>
                </a:highlight>
                <a:latin typeface="Arial"/>
                <a:ea typeface="Arial"/>
                <a:cs typeface="Arial"/>
                <a:sym typeface="Arial"/>
              </a:rPr>
              <a:t> is a portion of hard drive storage that has been set aside for the operating system to temporarily store data that it can no longer hold in RAM. This lets you increase the amount of information that your server can keep in its working memory, with some caveats. The swap space on the hard drive will be used mainly when there is no longer sufficient space in RAM to hold in-use application data.</a:t>
            </a:r>
            <a:endParaRPr sz="1800">
              <a:solidFill>
                <a:schemeClr val="accent1"/>
              </a:solidFill>
              <a:highlight>
                <a:schemeClr val="lt1"/>
              </a:highlight>
              <a:latin typeface="Arial"/>
              <a:ea typeface="Arial"/>
              <a:cs typeface="Arial"/>
              <a:sym typeface="Arial"/>
            </a:endParaRPr>
          </a:p>
          <a:p>
            <a:pPr indent="0" lvl="0" marL="0" rtl="0" algn="l">
              <a:spcBef>
                <a:spcPts val="1900"/>
              </a:spcBef>
              <a:spcAft>
                <a:spcPts val="0"/>
              </a:spcAft>
              <a:buNone/>
            </a:pPr>
            <a:r>
              <a:rPr lang="en-US" sz="1800">
                <a:solidFill>
                  <a:schemeClr val="accent1"/>
                </a:solidFill>
                <a:highlight>
                  <a:schemeClr val="lt1"/>
                </a:highlight>
                <a:latin typeface="Arial"/>
                <a:ea typeface="Arial"/>
                <a:cs typeface="Arial"/>
                <a:sym typeface="Arial"/>
              </a:rPr>
              <a:t>The information written to disk will be significantly slower than information kept in RAM, but the operating system will prefer to keep running application data in memory and use swap for the older data. </a:t>
            </a:r>
            <a:endParaRPr sz="1800">
              <a:solidFill>
                <a:schemeClr val="accent1"/>
              </a:solidFill>
              <a:highlight>
                <a:schemeClr val="lt1"/>
              </a:highlight>
              <a:latin typeface="Arial"/>
              <a:ea typeface="Arial"/>
              <a:cs typeface="Arial"/>
              <a:sym typeface="Arial"/>
            </a:endParaRPr>
          </a:p>
          <a:p>
            <a:pPr indent="0" lvl="0" marL="0" rtl="0" algn="l">
              <a:spcBef>
                <a:spcPts val="1900"/>
              </a:spcBef>
              <a:spcAft>
                <a:spcPts val="1900"/>
              </a:spcAft>
              <a:buNone/>
            </a:pPr>
            <a:r>
              <a:rPr lang="en-US" sz="1800">
                <a:solidFill>
                  <a:schemeClr val="accent1"/>
                </a:solidFill>
                <a:highlight>
                  <a:schemeClr val="lt1"/>
                </a:highlight>
                <a:latin typeface="Roboto"/>
                <a:ea typeface="Roboto"/>
                <a:cs typeface="Roboto"/>
                <a:sym typeface="Roboto"/>
              </a:rPr>
              <a:t>Swap space can take the form of either a dedicated swap partition or a swap file. Generally when running Ubuntu on a virtual machine, a swap partition is not present, and the only option is to create a swap file.</a:t>
            </a:r>
            <a:endParaRPr sz="1800">
              <a:solidFill>
                <a:schemeClr val="accent1"/>
              </a:solidFill>
              <a:highlight>
                <a:schemeClr val="lt1"/>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8131ed7260_0_10"/>
          <p:cNvSpPr txBox="1"/>
          <p:nvPr>
            <p:ph type="title"/>
          </p:nvPr>
        </p:nvSpPr>
        <p:spPr>
          <a:xfrm>
            <a:off x="443307" y="742116"/>
            <a:ext cx="12118200" cy="1187400"/>
          </a:xfrm>
          <a:prstGeom prst="rect">
            <a:avLst/>
          </a:prstGeom>
          <a:noFill/>
          <a:ln>
            <a:noFill/>
          </a:ln>
        </p:spPr>
        <p:txBody>
          <a:bodyPr anchorCtr="0" anchor="ctr" bIns="50800" lIns="50800" spcFirstLastPara="1" rIns="50800" wrap="square" tIns="50800">
            <a:normAutofit/>
          </a:bodyPr>
          <a:lstStyle/>
          <a:p>
            <a:pPr indent="0" lvl="0" marL="0" rtl="0" algn="ctr">
              <a:lnSpc>
                <a:spcPct val="100000"/>
              </a:lnSpc>
              <a:spcBef>
                <a:spcPts val="0"/>
              </a:spcBef>
              <a:spcAft>
                <a:spcPts val="0"/>
              </a:spcAft>
              <a:buSzPts val="1800"/>
              <a:buNone/>
            </a:pPr>
            <a:r>
              <a:rPr lang="en-US"/>
              <a:t>Configure and manage swap space</a:t>
            </a:r>
            <a:endParaRPr/>
          </a:p>
        </p:txBody>
      </p:sp>
      <p:sp>
        <p:nvSpPr>
          <p:cNvPr id="191" name="Google Shape;191;g18131ed7260_0_10"/>
          <p:cNvSpPr txBox="1"/>
          <p:nvPr>
            <p:ph idx="1" type="body"/>
          </p:nvPr>
        </p:nvSpPr>
        <p:spPr>
          <a:xfrm>
            <a:off x="364725" y="2249125"/>
            <a:ext cx="12020100" cy="7030800"/>
          </a:xfrm>
          <a:prstGeom prst="rect">
            <a:avLst/>
          </a:prstGeom>
          <a:noFill/>
          <a:ln>
            <a:noFill/>
          </a:ln>
        </p:spPr>
        <p:txBody>
          <a:bodyPr anchorCtr="0" anchor="ctr" bIns="50800" lIns="50800" spcFirstLastPara="1" rIns="50800" wrap="square" tIns="50800">
            <a:noAutofit/>
          </a:bodyPr>
          <a:lstStyle/>
          <a:p>
            <a:pPr indent="0" lvl="0" marL="0" rtl="0" algn="l">
              <a:lnSpc>
                <a:spcPct val="80000"/>
              </a:lnSpc>
              <a:spcBef>
                <a:spcPts val="4200"/>
              </a:spcBef>
              <a:spcAft>
                <a:spcPts val="0"/>
              </a:spcAft>
              <a:buSzPts val="1240"/>
              <a:buNone/>
            </a:pPr>
            <a:r>
              <a:rPr lang="en-US" sz="2320">
                <a:solidFill>
                  <a:schemeClr val="accent1"/>
                </a:solidFill>
              </a:rPr>
              <a:t>sudo swapon --show</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free -h</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df -h</a:t>
            </a:r>
            <a:endParaRPr sz="1322">
              <a:solidFill>
                <a:schemeClr val="accent1"/>
              </a:solidFill>
              <a:latin typeface="Arial"/>
              <a:ea typeface="Arial"/>
              <a:cs typeface="Arial"/>
              <a:sym typeface="Arial"/>
            </a:endParaRPr>
          </a:p>
          <a:p>
            <a:pPr indent="0" lvl="0" marL="0" rtl="0" algn="l">
              <a:lnSpc>
                <a:spcPct val="80000"/>
              </a:lnSpc>
              <a:spcBef>
                <a:spcPts val="4200"/>
              </a:spcBef>
              <a:spcAft>
                <a:spcPts val="0"/>
              </a:spcAft>
              <a:buSzPts val="1240"/>
              <a:buNone/>
            </a:pPr>
            <a:r>
              <a:rPr lang="en-US" sz="2320">
                <a:solidFill>
                  <a:schemeClr val="accent1"/>
                </a:solidFill>
              </a:rPr>
              <a:t>sudo fallocate -l 1G /swapfile</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ls -lh /swapfile</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sudo chmod 600 /swapfile</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sudo mkswap /swapfile</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sudo swapon /swapfile</a:t>
            </a:r>
            <a:endParaRPr sz="2320">
              <a:solidFill>
                <a:schemeClr val="accent1"/>
              </a:solidFill>
            </a:endParaRPr>
          </a:p>
          <a:p>
            <a:pPr indent="0" lvl="0" marL="0" rtl="0" algn="l">
              <a:lnSpc>
                <a:spcPct val="80000"/>
              </a:lnSpc>
              <a:spcBef>
                <a:spcPts val="4200"/>
              </a:spcBef>
              <a:spcAft>
                <a:spcPts val="0"/>
              </a:spcAft>
              <a:buSzPts val="1240"/>
              <a:buNone/>
            </a:pPr>
            <a:r>
              <a:rPr lang="en-US" sz="2320">
                <a:solidFill>
                  <a:schemeClr val="accent1"/>
                </a:solidFill>
              </a:rPr>
              <a:t>sudo swapon --show</a:t>
            </a:r>
            <a:endParaRPr sz="232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e8fd3a8f95_0_12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Contents</a:t>
            </a:r>
            <a:endParaRPr/>
          </a:p>
        </p:txBody>
      </p:sp>
      <p:sp>
        <p:nvSpPr>
          <p:cNvPr id="72" name="Google Shape;72;g2e8fd3a8f95_0_121"/>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406400" lvl="0" marL="457200" rtl="0" algn="l">
              <a:spcBef>
                <a:spcPts val="0"/>
              </a:spcBef>
              <a:spcAft>
                <a:spcPts val="0"/>
              </a:spcAft>
              <a:buSzPts val="2800"/>
              <a:buChar char="●"/>
            </a:pPr>
            <a:r>
              <a:rPr lang="en-US"/>
              <a:t>Install packages for VM Management</a:t>
            </a:r>
            <a:endParaRPr/>
          </a:p>
          <a:p>
            <a:pPr indent="-406400" lvl="0" marL="457200" rtl="0" algn="l">
              <a:spcBef>
                <a:spcPts val="0"/>
              </a:spcBef>
              <a:spcAft>
                <a:spcPts val="0"/>
              </a:spcAft>
              <a:buSzPts val="2800"/>
              <a:buChar char="●"/>
            </a:pPr>
            <a:r>
              <a:rPr lang="en-US"/>
              <a:t>Create a VM</a:t>
            </a:r>
            <a:endParaRPr/>
          </a:p>
          <a:p>
            <a:pPr indent="-406400" lvl="0" marL="457200" rtl="0" algn="l">
              <a:spcBef>
                <a:spcPts val="0"/>
              </a:spcBef>
              <a:spcAft>
                <a:spcPts val="0"/>
              </a:spcAft>
              <a:buSzPts val="2800"/>
              <a:buChar char="●"/>
            </a:pPr>
            <a:r>
              <a:rPr lang="en-US"/>
              <a:t>Interact with a VM</a:t>
            </a:r>
            <a:endParaRPr/>
          </a:p>
          <a:p>
            <a:pPr indent="-406400" lvl="0" marL="457200" rtl="0" algn="l">
              <a:spcBef>
                <a:spcPts val="0"/>
              </a:spcBef>
              <a:spcAft>
                <a:spcPts val="0"/>
              </a:spcAft>
              <a:buSzPts val="2800"/>
              <a:buChar char="●"/>
            </a:pPr>
            <a:r>
              <a:rPr lang="en-US"/>
              <a:t>SSH into a VM</a:t>
            </a:r>
            <a:endParaRPr/>
          </a:p>
          <a:p>
            <a:pPr indent="-406400" lvl="0" marL="457200" rtl="0" algn="l">
              <a:spcBef>
                <a:spcPts val="0"/>
              </a:spcBef>
              <a:spcAft>
                <a:spcPts val="0"/>
              </a:spcAft>
              <a:buSzPts val="2800"/>
              <a:buChar char="●"/>
            </a:pPr>
            <a:r>
              <a:rPr lang="en-US"/>
              <a:t>Encrypted Storage</a:t>
            </a:r>
            <a:endParaRPr/>
          </a:p>
          <a:p>
            <a:pPr indent="-406400" lvl="0" marL="457200" rtl="0" algn="l">
              <a:spcBef>
                <a:spcPts val="0"/>
              </a:spcBef>
              <a:spcAft>
                <a:spcPts val="0"/>
              </a:spcAft>
              <a:buSzPts val="2800"/>
              <a:buChar char="●"/>
            </a:pPr>
            <a:r>
              <a:rPr lang="en-US"/>
              <a:t>Swap Space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931a6ef78c_0_1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fontScale="90000"/>
          </a:bodyPr>
          <a:lstStyle/>
          <a:p>
            <a:pPr indent="0" lvl="0" marL="0" rtl="0" algn="l">
              <a:spcBef>
                <a:spcPts val="0"/>
              </a:spcBef>
              <a:spcAft>
                <a:spcPts val="0"/>
              </a:spcAft>
              <a:buNone/>
            </a:pPr>
            <a:r>
              <a:rPr lang="en-US"/>
              <a:t>Manage and configure Virtual Machines</a:t>
            </a:r>
            <a:endParaRPr/>
          </a:p>
        </p:txBody>
      </p:sp>
      <p:sp>
        <p:nvSpPr>
          <p:cNvPr id="78" name="Google Shape;78;g1931a6ef78c_0_11"/>
          <p:cNvSpPr txBox="1"/>
          <p:nvPr/>
        </p:nvSpPr>
        <p:spPr>
          <a:xfrm>
            <a:off x="50" y="1929525"/>
            <a:ext cx="13004700" cy="7801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650" u="sng">
                <a:solidFill>
                  <a:schemeClr val="accent1"/>
                </a:solidFill>
                <a:latin typeface="Times New Roman"/>
                <a:ea typeface="Times New Roman"/>
                <a:cs typeface="Times New Roman"/>
                <a:sym typeface="Times New Roman"/>
              </a:rPr>
              <a:t>Step 1- Check whether Virtualization is enabled</a:t>
            </a:r>
            <a:endParaRPr b="1" sz="2650" u="sng">
              <a:solidFill>
                <a:schemeClr val="accen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900">
                <a:solidFill>
                  <a:schemeClr val="accent1"/>
                </a:solidFill>
                <a:latin typeface="Times New Roman"/>
                <a:ea typeface="Times New Roman"/>
                <a:cs typeface="Times New Roman"/>
                <a:sym typeface="Times New Roman"/>
              </a:rPr>
              <a:t>As we get started out, we need to check if your system supports Virtualization technology. To achieve this, run the following command.</a:t>
            </a:r>
            <a:endParaRPr sz="19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egrep -c '(vmx|svm)' /proc/cpuinfo</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900">
                <a:solidFill>
                  <a:schemeClr val="accent1"/>
                </a:solidFill>
                <a:latin typeface="Times New Roman"/>
                <a:ea typeface="Times New Roman"/>
                <a:cs typeface="Times New Roman"/>
                <a:sym typeface="Times New Roman"/>
              </a:rPr>
              <a:t>Next, confirm if your system can run KVM virtual machines.</a:t>
            </a:r>
            <a:endParaRPr sz="19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kvm-ok</a:t>
            </a:r>
            <a:endParaRPr b="1" sz="1800">
              <a:solidFill>
                <a:schemeClr val="dk1"/>
              </a:solidFill>
              <a:latin typeface="Times New Roman"/>
              <a:ea typeface="Times New Roman"/>
              <a:cs typeface="Times New Roman"/>
              <a:sym typeface="Times New Roman"/>
            </a:endParaRPr>
          </a:p>
          <a:p>
            <a:pPr indent="0" lvl="0" marL="0" rtl="0" algn="l">
              <a:lnSpc>
                <a:spcPct val="120000"/>
              </a:lnSpc>
              <a:spcBef>
                <a:spcPts val="1800"/>
              </a:spcBef>
              <a:spcAft>
                <a:spcPts val="0"/>
              </a:spcAft>
              <a:buNone/>
            </a:pPr>
            <a:r>
              <a:rPr b="1" lang="en-US" sz="2650" u="sng">
                <a:solidFill>
                  <a:schemeClr val="accent1"/>
                </a:solidFill>
                <a:latin typeface="Times New Roman"/>
                <a:ea typeface="Times New Roman"/>
                <a:cs typeface="Times New Roman"/>
                <a:sym typeface="Times New Roman"/>
              </a:rPr>
              <a:t>Step 2- Install KVM, Qemu, virt-manager &amp; libvirtd daemon</a:t>
            </a:r>
            <a:endParaRPr b="1" sz="2650" u="sng">
              <a:solidFill>
                <a:schemeClr val="accen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900">
                <a:solidFill>
                  <a:schemeClr val="accent1"/>
                </a:solidFill>
                <a:latin typeface="Times New Roman"/>
                <a:ea typeface="Times New Roman"/>
                <a:cs typeface="Times New Roman"/>
                <a:sym typeface="Times New Roman"/>
              </a:rPr>
              <a:t>The next step is to install KVM and associated packages. So, run the command:</a:t>
            </a:r>
            <a:endParaRPr sz="19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apt install -y qemu qemu-kvm libvirt-daemon libvirt-clients bridge-utils virt-manager</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900">
                <a:solidFill>
                  <a:schemeClr val="accent1"/>
                </a:solidFill>
                <a:latin typeface="Times New Roman"/>
                <a:ea typeface="Times New Roman"/>
                <a:cs typeface="Times New Roman"/>
                <a:sym typeface="Times New Roman"/>
              </a:rPr>
              <a:t>The command installs the following packages.</a:t>
            </a:r>
            <a:endParaRPr sz="1900">
              <a:solidFill>
                <a:schemeClr val="accent1"/>
              </a:solidFill>
              <a:latin typeface="Times New Roman"/>
              <a:ea typeface="Times New Roman"/>
              <a:cs typeface="Times New Roman"/>
              <a:sym typeface="Times New Roman"/>
            </a:endParaRPr>
          </a:p>
          <a:p>
            <a:pPr indent="-349250" lvl="0" marL="876300" rtl="0" algn="l">
              <a:lnSpc>
                <a:spcPct val="115000"/>
              </a:lnSpc>
              <a:spcBef>
                <a:spcPts val="1900"/>
              </a:spcBef>
              <a:spcAft>
                <a:spcPts val="0"/>
              </a:spcAft>
              <a:buClr>
                <a:schemeClr val="accent1"/>
              </a:buClr>
              <a:buSzPts val="1900"/>
              <a:buFont typeface="Times New Roman"/>
              <a:buChar char="●"/>
            </a:pPr>
            <a:r>
              <a:rPr lang="en-US" sz="1900">
                <a:solidFill>
                  <a:schemeClr val="accent1"/>
                </a:solidFill>
                <a:latin typeface="Times New Roman"/>
                <a:ea typeface="Times New Roman"/>
                <a:cs typeface="Times New Roman"/>
                <a:sym typeface="Times New Roman"/>
              </a:rPr>
              <a:t>qemu-kvm –  This is the main KVM package that provides virtualization support.</a:t>
            </a:r>
            <a:endParaRPr sz="1900">
              <a:solidFill>
                <a:schemeClr val="accent1"/>
              </a:solidFill>
              <a:latin typeface="Times New Roman"/>
              <a:ea typeface="Times New Roman"/>
              <a:cs typeface="Times New Roman"/>
              <a:sym typeface="Times New Roman"/>
            </a:endParaRPr>
          </a:p>
          <a:p>
            <a:pPr indent="-349250" lvl="0" marL="876300" rtl="0" algn="l">
              <a:lnSpc>
                <a:spcPct val="115000"/>
              </a:lnSpc>
              <a:spcBef>
                <a:spcPts val="0"/>
              </a:spcBef>
              <a:spcAft>
                <a:spcPts val="0"/>
              </a:spcAft>
              <a:buClr>
                <a:schemeClr val="accent1"/>
              </a:buClr>
              <a:buSzPts val="1900"/>
              <a:buFont typeface="Times New Roman"/>
              <a:buChar char="●"/>
            </a:pPr>
            <a:r>
              <a:rPr lang="en-US" sz="1900">
                <a:solidFill>
                  <a:schemeClr val="accent1"/>
                </a:solidFill>
                <a:latin typeface="Times New Roman"/>
                <a:ea typeface="Times New Roman"/>
                <a:cs typeface="Times New Roman"/>
                <a:sym typeface="Times New Roman"/>
              </a:rPr>
              <a:t>libvirt – Includes the libvirtd daemon which supports creation and management of virtual machines.</a:t>
            </a:r>
            <a:endParaRPr sz="1900">
              <a:solidFill>
                <a:schemeClr val="accent1"/>
              </a:solidFill>
              <a:latin typeface="Times New Roman"/>
              <a:ea typeface="Times New Roman"/>
              <a:cs typeface="Times New Roman"/>
              <a:sym typeface="Times New Roman"/>
            </a:endParaRPr>
          </a:p>
          <a:p>
            <a:pPr indent="-349250" lvl="0" marL="876300" rtl="0" algn="l">
              <a:lnSpc>
                <a:spcPct val="115000"/>
              </a:lnSpc>
              <a:spcBef>
                <a:spcPts val="0"/>
              </a:spcBef>
              <a:spcAft>
                <a:spcPts val="0"/>
              </a:spcAft>
              <a:buClr>
                <a:schemeClr val="accent1"/>
              </a:buClr>
              <a:buSzPts val="1900"/>
              <a:buFont typeface="Times New Roman"/>
              <a:buChar char="●"/>
            </a:pPr>
            <a:r>
              <a:rPr lang="en-US" sz="1900">
                <a:solidFill>
                  <a:schemeClr val="accent1"/>
                </a:solidFill>
                <a:latin typeface="Times New Roman"/>
                <a:ea typeface="Times New Roman"/>
                <a:cs typeface="Times New Roman"/>
                <a:sym typeface="Times New Roman"/>
              </a:rPr>
              <a:t>libvirt-client – This package provides the virsh utility used for interacting with virtual machines.</a:t>
            </a:r>
            <a:endParaRPr sz="1900">
              <a:solidFill>
                <a:schemeClr val="accent1"/>
              </a:solidFill>
              <a:latin typeface="Times New Roman"/>
              <a:ea typeface="Times New Roman"/>
              <a:cs typeface="Times New Roman"/>
              <a:sym typeface="Times New Roman"/>
            </a:endParaRPr>
          </a:p>
          <a:p>
            <a:pPr indent="-349250" lvl="0" marL="876300" rtl="0" algn="l">
              <a:lnSpc>
                <a:spcPct val="115000"/>
              </a:lnSpc>
              <a:spcBef>
                <a:spcPts val="0"/>
              </a:spcBef>
              <a:spcAft>
                <a:spcPts val="0"/>
              </a:spcAft>
              <a:buClr>
                <a:schemeClr val="accent1"/>
              </a:buClr>
              <a:buSzPts val="1900"/>
              <a:buFont typeface="Times New Roman"/>
              <a:buChar char="●"/>
            </a:pPr>
            <a:r>
              <a:rPr lang="en-US" sz="1900">
                <a:solidFill>
                  <a:schemeClr val="accent1"/>
                </a:solidFill>
                <a:latin typeface="Times New Roman"/>
                <a:ea typeface="Times New Roman"/>
                <a:cs typeface="Times New Roman"/>
                <a:sym typeface="Times New Roman"/>
              </a:rPr>
              <a:t>virt-install – A utility that helps you to create virtual machines and install OS on those virtual machines from command line.</a:t>
            </a:r>
            <a:endParaRPr sz="1900">
              <a:solidFill>
                <a:schemeClr val="accent1"/>
              </a:solidFill>
              <a:latin typeface="Times New Roman"/>
              <a:ea typeface="Times New Roman"/>
              <a:cs typeface="Times New Roman"/>
              <a:sym typeface="Times New Roman"/>
            </a:endParaRPr>
          </a:p>
          <a:p>
            <a:pPr indent="-349250" lvl="0" marL="876300" rtl="0" algn="l">
              <a:lnSpc>
                <a:spcPct val="115000"/>
              </a:lnSpc>
              <a:spcBef>
                <a:spcPts val="0"/>
              </a:spcBef>
              <a:spcAft>
                <a:spcPts val="0"/>
              </a:spcAft>
              <a:buClr>
                <a:schemeClr val="accent1"/>
              </a:buClr>
              <a:buSzPts val="1900"/>
              <a:buFont typeface="Times New Roman"/>
              <a:buChar char="●"/>
            </a:pPr>
            <a:r>
              <a:rPr lang="en-US" sz="1900">
                <a:solidFill>
                  <a:schemeClr val="accent1"/>
                </a:solidFill>
                <a:latin typeface="Times New Roman"/>
                <a:ea typeface="Times New Roman"/>
                <a:cs typeface="Times New Roman"/>
                <a:sym typeface="Times New Roman"/>
              </a:rPr>
              <a:t>virt-viewer – A utility that displays the graphical view for the virtual machine</a:t>
            </a:r>
            <a:endParaRPr sz="1200">
              <a:solidFill>
                <a:schemeClr val="dk1"/>
              </a:solidFill>
              <a:latin typeface="Courier New"/>
              <a:ea typeface="Courier New"/>
              <a:cs typeface="Courier New"/>
              <a:sym typeface="Courier New"/>
            </a:endParaRPr>
          </a:p>
        </p:txBody>
      </p:sp>
      <p:sp>
        <p:nvSpPr>
          <p:cNvPr id="79" name="Google Shape;79;g1931a6ef78c_0_11"/>
          <p:cNvSpPr txBox="1"/>
          <p:nvPr/>
        </p:nvSpPr>
        <p:spPr>
          <a:xfrm>
            <a:off x="50" y="7847100"/>
            <a:ext cx="13004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900"/>
              </a:spcAft>
              <a:buNone/>
            </a:pPr>
            <a:r>
              <a:rPr lang="en-US" sz="1300">
                <a:solidFill>
                  <a:schemeClr val="dk1"/>
                </a:solidFill>
                <a:latin typeface="Nunito"/>
                <a:ea typeface="Nunito"/>
                <a:cs typeface="Nunito"/>
                <a:sym typeface="Nunito"/>
              </a:rPr>
              <a:t>T</a:t>
            </a:r>
            <a:endParaRPr sz="13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97fc5e526c_0_24"/>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Create a New VM</a:t>
            </a:r>
            <a:endParaRPr/>
          </a:p>
        </p:txBody>
      </p:sp>
      <p:sp>
        <p:nvSpPr>
          <p:cNvPr id="85" name="Google Shape;85;g197fc5e526c_0_24"/>
          <p:cNvSpPr txBox="1"/>
          <p:nvPr/>
        </p:nvSpPr>
        <p:spPr>
          <a:xfrm>
            <a:off x="0" y="1669800"/>
            <a:ext cx="13004700" cy="77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600" u="sng">
                <a:solidFill>
                  <a:schemeClr val="accent1"/>
                </a:solidFill>
                <a:latin typeface="Times New Roman"/>
                <a:ea typeface="Times New Roman"/>
                <a:cs typeface="Times New Roman"/>
                <a:sym typeface="Times New Roman"/>
              </a:rPr>
              <a:t>Step-3 </a:t>
            </a:r>
            <a:r>
              <a:rPr b="1" lang="en-US" sz="2600" u="sng">
                <a:solidFill>
                  <a:schemeClr val="accent1"/>
                </a:solidFill>
                <a:latin typeface="Times New Roman"/>
                <a:ea typeface="Times New Roman"/>
                <a:cs typeface="Times New Roman"/>
                <a:sym typeface="Times New Roman"/>
              </a:rPr>
              <a:t>Once installed, we need to confirm if the required kvm modules are loaded. Therefore, run the command:</a:t>
            </a:r>
            <a:endParaRPr b="1" sz="2600" u="sng">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lsmod | grep kvm</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800">
                <a:solidFill>
                  <a:schemeClr val="accent1"/>
                </a:solidFill>
                <a:latin typeface="Times New Roman"/>
                <a:ea typeface="Times New Roman"/>
                <a:cs typeface="Times New Roman"/>
                <a:sym typeface="Times New Roman"/>
              </a:rPr>
              <a:t>Additionally, confirm that the libvirtd daemon is running as follows.</a:t>
            </a:r>
            <a:endParaRPr sz="18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systemctl status libvirtd.service</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800">
                <a:solidFill>
                  <a:schemeClr val="accent1"/>
                </a:solidFill>
                <a:latin typeface="Times New Roman"/>
                <a:ea typeface="Times New Roman"/>
                <a:cs typeface="Times New Roman"/>
                <a:sym typeface="Times New Roman"/>
              </a:rPr>
              <a:t>Create a VM</a:t>
            </a:r>
            <a:endParaRPr sz="1800">
              <a:solidFill>
                <a:schemeClr val="accent1"/>
              </a:solidFill>
              <a:latin typeface="Times New Roman"/>
              <a:ea typeface="Times New Roman"/>
              <a:cs typeface="Times New Roman"/>
              <a:sym typeface="Times New Roman"/>
            </a:endParaRPr>
          </a:p>
          <a:p>
            <a:pPr indent="-342900" lvl="0" marL="457200" rtl="0" algn="l">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virt-install --name=debian-vm --os-type=Linux --os-variant=debian9 --vcpu=2 --ram=2048 --disk path=/var/lib/libvirt/images/Debian.img,size=15 --graphics spice --location=/home/james/Downloads/debian-11.1.0-amd64-DVD-1.iso --network bridge:virbr0</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accent1"/>
                </a:solidFill>
                <a:latin typeface="Times New Roman"/>
                <a:ea typeface="Times New Roman"/>
                <a:cs typeface="Times New Roman"/>
                <a:sym typeface="Times New Roman"/>
              </a:rPr>
              <a:t>Let’s take a minute and analyze this command:</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190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–name attribute denotes the name of the virtual machine. Feel free to give it an arbitrary name.</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–os-type directive specifies the type of Operating system – in this case Linux.</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–os-variant option specifies the operating system releases.</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Moving on, the –vcpu parameter specifies the number of CPU cores to be allocated to the virtual machine.</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–ram option specifies the amount of RAM in Megabytes to be allocated.</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–disk path option defines the path of the virtual machine image. The –disk directive is the disk space of the VM in Gigabytes.</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–graphics option specifies the graphical tool for interactive installation, in this example, we are using spice.</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The –location option points to the location of the ISO image</a:t>
            </a:r>
            <a:endParaRPr sz="1800">
              <a:solidFill>
                <a:schemeClr val="accent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accent1"/>
              </a:buClr>
              <a:buSzPts val="1800"/>
              <a:buFont typeface="Times New Roman"/>
              <a:buChar char="●"/>
            </a:pPr>
            <a:r>
              <a:rPr lang="en-US" sz="1800">
                <a:solidFill>
                  <a:schemeClr val="accent1"/>
                </a:solidFill>
                <a:latin typeface="Times New Roman"/>
                <a:ea typeface="Times New Roman"/>
                <a:cs typeface="Times New Roman"/>
                <a:sym typeface="Times New Roman"/>
              </a:rPr>
              <a:t>Lastly, the –network bridge directive specifies the interface to be used by the virtual machine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97fc5e526c_0_7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Interacting with VMs</a:t>
            </a:r>
            <a:endParaRPr/>
          </a:p>
        </p:txBody>
      </p:sp>
      <p:sp>
        <p:nvSpPr>
          <p:cNvPr id="91" name="Google Shape;91;g197fc5e526c_0_70"/>
          <p:cNvSpPr txBox="1"/>
          <p:nvPr/>
        </p:nvSpPr>
        <p:spPr>
          <a:xfrm>
            <a:off x="50" y="2097325"/>
            <a:ext cx="13004700" cy="6557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600">
                <a:solidFill>
                  <a:schemeClr val="accent1"/>
                </a:solidFill>
                <a:latin typeface="Times New Roman"/>
                <a:ea typeface="Times New Roman"/>
                <a:cs typeface="Times New Roman"/>
                <a:sym typeface="Times New Roman"/>
              </a:rPr>
              <a:t>Step 4- Interacting with virtual machines</a:t>
            </a:r>
            <a:endParaRPr b="1" sz="2600">
              <a:solidFill>
                <a:schemeClr val="accent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solidFill>
                  <a:schemeClr val="accent1"/>
                </a:solidFill>
                <a:latin typeface="Times New Roman"/>
                <a:ea typeface="Times New Roman"/>
                <a:cs typeface="Times New Roman"/>
                <a:sym typeface="Times New Roman"/>
              </a:rPr>
              <a:t>The virsh utility is a component that is used to interact with virtual machines on the command-line. For instance, to view the currently </a:t>
            </a:r>
            <a:r>
              <a:rPr lang="en-US" sz="1800">
                <a:solidFill>
                  <a:schemeClr val="accent1"/>
                </a:solidFill>
                <a:latin typeface="Times New Roman"/>
                <a:ea typeface="Times New Roman"/>
                <a:cs typeface="Times New Roman"/>
                <a:sym typeface="Times New Roman"/>
              </a:rPr>
              <a:t>running virtual machines, execute the command:</a:t>
            </a:r>
            <a:endParaRPr sz="18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virsh list</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800">
                <a:solidFill>
                  <a:schemeClr val="accent1"/>
                </a:solidFill>
                <a:latin typeface="Times New Roman"/>
                <a:ea typeface="Times New Roman"/>
                <a:cs typeface="Times New Roman"/>
                <a:sym typeface="Times New Roman"/>
              </a:rPr>
              <a:t>To </a:t>
            </a:r>
            <a:r>
              <a:rPr b="1" lang="en-US" sz="1800">
                <a:solidFill>
                  <a:schemeClr val="accent1"/>
                </a:solidFill>
                <a:latin typeface="Times New Roman"/>
                <a:ea typeface="Times New Roman"/>
                <a:cs typeface="Times New Roman"/>
                <a:sym typeface="Times New Roman"/>
              </a:rPr>
              <a:t>shut down</a:t>
            </a:r>
            <a:r>
              <a:rPr lang="en-US" sz="1800">
                <a:solidFill>
                  <a:schemeClr val="accent1"/>
                </a:solidFill>
                <a:latin typeface="Times New Roman"/>
                <a:ea typeface="Times New Roman"/>
                <a:cs typeface="Times New Roman"/>
                <a:sym typeface="Times New Roman"/>
              </a:rPr>
              <a:t> a virtual machine use the syntax:</a:t>
            </a:r>
            <a:endParaRPr sz="18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virsh shutdown vm_name</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800">
                <a:solidFill>
                  <a:schemeClr val="accent1"/>
                </a:solidFill>
                <a:latin typeface="Times New Roman"/>
                <a:ea typeface="Times New Roman"/>
                <a:cs typeface="Times New Roman"/>
                <a:sym typeface="Times New Roman"/>
              </a:rPr>
              <a:t>To </a:t>
            </a:r>
            <a:r>
              <a:rPr b="1" lang="en-US" sz="1800">
                <a:solidFill>
                  <a:schemeClr val="accent1"/>
                </a:solidFill>
                <a:latin typeface="Times New Roman"/>
                <a:ea typeface="Times New Roman"/>
                <a:cs typeface="Times New Roman"/>
                <a:sym typeface="Times New Roman"/>
              </a:rPr>
              <a:t>start or power on</a:t>
            </a:r>
            <a:r>
              <a:rPr lang="en-US" sz="1800">
                <a:solidFill>
                  <a:schemeClr val="accent1"/>
                </a:solidFill>
                <a:latin typeface="Times New Roman"/>
                <a:ea typeface="Times New Roman"/>
                <a:cs typeface="Times New Roman"/>
                <a:sym typeface="Times New Roman"/>
              </a:rPr>
              <a:t> the virtual machine, run:</a:t>
            </a:r>
            <a:endParaRPr sz="18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virsh start debian-vm</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1800">
                <a:solidFill>
                  <a:schemeClr val="accent1"/>
                </a:solidFill>
                <a:latin typeface="Times New Roman"/>
                <a:ea typeface="Times New Roman"/>
                <a:cs typeface="Times New Roman"/>
                <a:sym typeface="Times New Roman"/>
              </a:rPr>
              <a:t>To </a:t>
            </a:r>
            <a:r>
              <a:rPr b="1" lang="en-US" sz="1800">
                <a:solidFill>
                  <a:schemeClr val="accent1"/>
                </a:solidFill>
                <a:latin typeface="Times New Roman"/>
                <a:ea typeface="Times New Roman"/>
                <a:cs typeface="Times New Roman"/>
                <a:sym typeface="Times New Roman"/>
              </a:rPr>
              <a:t>reboot </a:t>
            </a:r>
            <a:r>
              <a:rPr lang="en-US" sz="1800">
                <a:solidFill>
                  <a:schemeClr val="accent1"/>
                </a:solidFill>
                <a:latin typeface="Times New Roman"/>
                <a:ea typeface="Times New Roman"/>
                <a:cs typeface="Times New Roman"/>
                <a:sym typeface="Times New Roman"/>
              </a:rPr>
              <a:t>the machine, run the command:</a:t>
            </a:r>
            <a:endParaRPr sz="1800">
              <a:solidFill>
                <a:schemeClr val="accent1"/>
              </a:solidFill>
              <a:latin typeface="Times New Roman"/>
              <a:ea typeface="Times New Roman"/>
              <a:cs typeface="Times New Roman"/>
              <a:sym typeface="Times New Roman"/>
            </a:endParaRPr>
          </a:p>
          <a:p>
            <a:pPr indent="-342900" lvl="0" marL="457200" marR="190500" rtl="0" algn="l">
              <a:lnSpc>
                <a:spcPct val="115000"/>
              </a:lnSpc>
              <a:spcBef>
                <a:spcPts val="1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virsh reboot debian-vm</a:t>
            </a:r>
            <a:endParaRPr b="1" sz="1800">
              <a:solidFill>
                <a:schemeClr val="dk1"/>
              </a:solidFill>
              <a:latin typeface="Times New Roman"/>
              <a:ea typeface="Times New Roman"/>
              <a:cs typeface="Times New Roman"/>
              <a:sym typeface="Times New Roman"/>
            </a:endParaRPr>
          </a:p>
          <a:p>
            <a:pPr indent="-342900" lvl="0" marL="457200" marR="1905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sudo virsh destroy debian-vm</a:t>
            </a:r>
            <a:endParaRPr b="1" sz="1200">
              <a:solidFill>
                <a:schemeClr val="dk1"/>
              </a:solidFill>
              <a:latin typeface="Courier New"/>
              <a:ea typeface="Courier New"/>
              <a:cs typeface="Courier New"/>
              <a:sym typeface="Courier New"/>
            </a:endParaRPr>
          </a:p>
          <a:p>
            <a:pPr indent="0" lvl="0" marL="0" marR="190500" rtl="0" algn="l">
              <a:lnSpc>
                <a:spcPct val="115000"/>
              </a:lnSpc>
              <a:spcBef>
                <a:spcPts val="1800"/>
              </a:spcBef>
              <a:spcAft>
                <a:spcPts val="0"/>
              </a:spcAft>
              <a:buNone/>
            </a:pPr>
            <a:r>
              <a:t/>
            </a:r>
            <a:endParaRPr sz="1200">
              <a:solidFill>
                <a:schemeClr val="dk1"/>
              </a:solidFill>
              <a:latin typeface="Courier New"/>
              <a:ea typeface="Courier New"/>
              <a:cs typeface="Courier New"/>
              <a:sym typeface="Courier New"/>
            </a:endParaRPr>
          </a:p>
          <a:p>
            <a:pPr indent="0" lvl="0" marL="0" marR="190500" rtl="0" algn="l">
              <a:lnSpc>
                <a:spcPct val="115000"/>
              </a:lnSpc>
              <a:spcBef>
                <a:spcPts val="1800"/>
              </a:spcBef>
              <a:spcAft>
                <a:spcPts val="180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9b4ac509d0_0_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SSH from one VM to another</a:t>
            </a:r>
            <a:endParaRPr/>
          </a:p>
        </p:txBody>
      </p:sp>
      <p:sp>
        <p:nvSpPr>
          <p:cNvPr id="97" name="Google Shape;97;g19b4ac509d0_0_0"/>
          <p:cNvSpPr txBox="1"/>
          <p:nvPr>
            <p:ph idx="1" type="body"/>
          </p:nvPr>
        </p:nvSpPr>
        <p:spPr>
          <a:xfrm>
            <a:off x="443300" y="1929525"/>
            <a:ext cx="12118200" cy="67344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lang="en-US" sz="1800">
                <a:solidFill>
                  <a:srgbClr val="444444"/>
                </a:solidFill>
                <a:highlight>
                  <a:srgbClr val="FFFFFF"/>
                </a:highlight>
                <a:latin typeface="Times New Roman"/>
                <a:ea typeface="Times New Roman"/>
                <a:cs typeface="Times New Roman"/>
                <a:sym typeface="Times New Roman"/>
              </a:rPr>
              <a:t>Here’s simplified model of how SSH works. You create a pair of keys on your local computer. A public key and a private key. Messages encrypted using Public key can be decrypted using the private key and vice versa. These keys are usually stored on your local computer at a path </a:t>
            </a:r>
            <a:r>
              <a:rPr lang="en-US" sz="1800">
                <a:solidFill>
                  <a:schemeClr val="dk1"/>
                </a:solidFill>
                <a:highlight>
                  <a:srgbClr val="F1F1F1"/>
                </a:highlight>
                <a:latin typeface="Times New Roman"/>
                <a:ea typeface="Times New Roman"/>
                <a:cs typeface="Times New Roman"/>
                <a:sym typeface="Times New Roman"/>
              </a:rPr>
              <a:t>~/.ssh/id_rsa</a:t>
            </a:r>
            <a:r>
              <a:rPr lang="en-US" sz="1800">
                <a:solidFill>
                  <a:srgbClr val="444444"/>
                </a:solidFill>
                <a:highlight>
                  <a:srgbClr val="FFFFFF"/>
                </a:highlight>
                <a:latin typeface="Times New Roman"/>
                <a:ea typeface="Times New Roman"/>
                <a:cs typeface="Times New Roman"/>
                <a:sym typeface="Times New Roman"/>
              </a:rPr>
              <a:t>(private key) and</a:t>
            </a:r>
            <a:r>
              <a:rPr lang="en-US" sz="1800">
                <a:solidFill>
                  <a:schemeClr val="dk1"/>
                </a:solidFill>
                <a:highlight>
                  <a:srgbClr val="F1F1F1"/>
                </a:highlight>
                <a:latin typeface="Times New Roman"/>
                <a:ea typeface="Times New Roman"/>
                <a:cs typeface="Times New Roman"/>
                <a:sym typeface="Times New Roman"/>
              </a:rPr>
              <a:t>~/.ssh/id_rsa.pem</a:t>
            </a:r>
            <a:r>
              <a:rPr lang="en-US" sz="1800">
                <a:solidFill>
                  <a:srgbClr val="444444"/>
                </a:solidFill>
                <a:highlight>
                  <a:srgbClr val="FFFFFF"/>
                </a:highlight>
                <a:latin typeface="Times New Roman"/>
                <a:ea typeface="Times New Roman"/>
                <a:cs typeface="Times New Roman"/>
                <a:sym typeface="Times New Roman"/>
              </a:rPr>
              <a:t>(the public key).</a:t>
            </a:r>
            <a:endParaRPr sz="1800">
              <a:solidFill>
                <a:srgbClr val="444444"/>
              </a:solidFill>
              <a:highlight>
                <a:srgbClr val="FFFFFF"/>
              </a:highlight>
              <a:latin typeface="Times New Roman"/>
              <a:ea typeface="Times New Roman"/>
              <a:cs typeface="Times New Roman"/>
              <a:sym typeface="Times New Roman"/>
            </a:endParaRPr>
          </a:p>
          <a:p>
            <a:pPr indent="0" lvl="0" marL="0" rtl="0" algn="l">
              <a:spcBef>
                <a:spcPts val="1900"/>
              </a:spcBef>
              <a:spcAft>
                <a:spcPts val="0"/>
              </a:spcAft>
              <a:buNone/>
            </a:pPr>
            <a:r>
              <a:rPr lang="en-US" sz="1800">
                <a:solidFill>
                  <a:srgbClr val="444444"/>
                </a:solidFill>
                <a:highlight>
                  <a:srgbClr val="FFFFFF"/>
                </a:highlight>
                <a:latin typeface="Times New Roman"/>
                <a:ea typeface="Times New Roman"/>
                <a:cs typeface="Times New Roman"/>
                <a:sym typeface="Times New Roman"/>
              </a:rPr>
              <a:t>You then go to your remote server, login to a console as a regular or root user, open up the file </a:t>
            </a:r>
            <a:r>
              <a:rPr lang="en-US" sz="1800">
                <a:solidFill>
                  <a:schemeClr val="dk1"/>
                </a:solidFill>
                <a:highlight>
                  <a:srgbClr val="F1F1F1"/>
                </a:highlight>
                <a:latin typeface="Times New Roman"/>
                <a:ea typeface="Times New Roman"/>
                <a:cs typeface="Times New Roman"/>
                <a:sym typeface="Times New Roman"/>
              </a:rPr>
              <a:t>~/.ssh/authorized_keys</a:t>
            </a:r>
            <a:r>
              <a:rPr lang="en-US" sz="1800">
                <a:solidFill>
                  <a:srgbClr val="444444"/>
                </a:solidFill>
                <a:highlight>
                  <a:srgbClr val="FFFFFF"/>
                </a:highlight>
                <a:latin typeface="Times New Roman"/>
                <a:ea typeface="Times New Roman"/>
                <a:cs typeface="Times New Roman"/>
                <a:sym typeface="Times New Roman"/>
              </a:rPr>
              <a:t>of that server. Here you enter the contents of your public key as it is. Once that is done, you can ssh as that user on the server whose .ssh directory has the authorized_keys, from your local device.</a:t>
            </a:r>
            <a:endParaRPr sz="1800">
              <a:solidFill>
                <a:srgbClr val="444444"/>
              </a:solidFill>
              <a:highlight>
                <a:srgbClr val="FFFFFF"/>
              </a:highlight>
              <a:latin typeface="Times New Roman"/>
              <a:ea typeface="Times New Roman"/>
              <a:cs typeface="Times New Roman"/>
              <a:sym typeface="Times New Roman"/>
            </a:endParaRPr>
          </a:p>
          <a:p>
            <a:pPr indent="0" lvl="0" marL="0" rtl="0" algn="l">
              <a:lnSpc>
                <a:spcPct val="125000"/>
              </a:lnSpc>
              <a:spcBef>
                <a:spcPts val="1900"/>
              </a:spcBef>
              <a:spcAft>
                <a:spcPts val="0"/>
              </a:spcAft>
              <a:buNone/>
            </a:pPr>
            <a:r>
              <a:rPr b="1" lang="en-US" sz="1800">
                <a:solidFill>
                  <a:srgbClr val="BA3925"/>
                </a:solidFill>
                <a:latin typeface="Times New Roman"/>
                <a:ea typeface="Times New Roman"/>
                <a:cs typeface="Times New Roman"/>
                <a:sym typeface="Times New Roman"/>
              </a:rPr>
              <a:t>SSH-keys Setup</a:t>
            </a:r>
            <a:endParaRPr b="1" sz="1800">
              <a:solidFill>
                <a:srgbClr val="BA3925"/>
              </a:solidFill>
              <a:latin typeface="Times New Roman"/>
              <a:ea typeface="Times New Roman"/>
              <a:cs typeface="Times New Roman"/>
              <a:sym typeface="Times New Roman"/>
            </a:endParaRPr>
          </a:p>
          <a:p>
            <a:pPr indent="0" lvl="0" marL="0" rtl="0" algn="l">
              <a:spcBef>
                <a:spcPts val="800"/>
              </a:spcBef>
              <a:spcAft>
                <a:spcPts val="0"/>
              </a:spcAft>
              <a:buNone/>
            </a:pPr>
            <a:r>
              <a:rPr lang="en-US" sz="1800">
                <a:solidFill>
                  <a:srgbClr val="444444"/>
                </a:solidFill>
                <a:latin typeface="Times New Roman"/>
                <a:ea typeface="Times New Roman"/>
                <a:cs typeface="Times New Roman"/>
                <a:sym typeface="Times New Roman"/>
              </a:rPr>
              <a:t>First make sure, if there are no ssh-keys already in your home directory. Check the contents of your home directory’s </a:t>
            </a:r>
            <a:r>
              <a:rPr i="1" lang="en-US" sz="1800">
                <a:solidFill>
                  <a:srgbClr val="444444"/>
                </a:solidFill>
                <a:latin typeface="Times New Roman"/>
                <a:ea typeface="Times New Roman"/>
                <a:cs typeface="Times New Roman"/>
                <a:sym typeface="Times New Roman"/>
              </a:rPr>
              <a:t>.ssh </a:t>
            </a:r>
            <a:r>
              <a:rPr lang="en-US" sz="1800">
                <a:solidFill>
                  <a:srgbClr val="444444"/>
                </a:solidFill>
                <a:latin typeface="Times New Roman"/>
                <a:ea typeface="Times New Roman"/>
                <a:cs typeface="Times New Roman"/>
                <a:sym typeface="Times New Roman"/>
              </a:rPr>
              <a:t>folder. and then execute the following:</a:t>
            </a:r>
            <a:endParaRPr sz="1800">
              <a:solidFill>
                <a:srgbClr val="444444"/>
              </a:solidFill>
              <a:latin typeface="Times New Roman"/>
              <a:ea typeface="Times New Roman"/>
              <a:cs typeface="Times New Roman"/>
              <a:sym typeface="Times New Roman"/>
            </a:endParaRPr>
          </a:p>
          <a:p>
            <a:pPr indent="-342900" lvl="0" marL="457200" rtl="0" algn="l">
              <a:lnSpc>
                <a:spcPct val="100000"/>
              </a:lnSpc>
              <a:spcBef>
                <a:spcPts val="2300"/>
              </a:spcBef>
              <a:spcAft>
                <a:spcPts val="0"/>
              </a:spcAft>
              <a:buClr>
                <a:schemeClr val="dk1"/>
              </a:buClr>
              <a:buSzPts val="1800"/>
              <a:buFont typeface="Times New Roman"/>
              <a:buChar char="●"/>
            </a:pPr>
            <a:r>
              <a:rPr b="1" lang="en-US" sz="1800">
                <a:solidFill>
                  <a:schemeClr val="dk1"/>
                </a:solidFill>
                <a:highlight>
                  <a:srgbClr val="F1F1F1"/>
                </a:highlight>
                <a:latin typeface="Times New Roman"/>
                <a:ea typeface="Times New Roman"/>
                <a:cs typeface="Times New Roman"/>
                <a:sym typeface="Times New Roman"/>
              </a:rPr>
              <a:t>$ ssh-keygen</a:t>
            </a:r>
            <a:endParaRPr b="1" sz="1800">
              <a:solidFill>
                <a:schemeClr val="dk1"/>
              </a:solidFill>
              <a:highlight>
                <a:srgbClr val="F1F1F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2060A0"/>
              </a:solidFill>
              <a:highlight>
                <a:srgbClr val="F1F1F1"/>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444444"/>
                </a:solidFill>
                <a:latin typeface="Times New Roman"/>
                <a:ea typeface="Times New Roman"/>
                <a:cs typeface="Times New Roman"/>
                <a:sym typeface="Times New Roman"/>
              </a:rPr>
              <a:t>Verify that the keys are created by checking the contents of your </a:t>
            </a:r>
            <a:r>
              <a:rPr i="1" lang="en-US" sz="1800">
                <a:solidFill>
                  <a:srgbClr val="444444"/>
                </a:solidFill>
                <a:latin typeface="Times New Roman"/>
                <a:ea typeface="Times New Roman"/>
                <a:cs typeface="Times New Roman"/>
                <a:sym typeface="Times New Roman"/>
              </a:rPr>
              <a:t>~/.ssh </a:t>
            </a:r>
            <a:r>
              <a:rPr lang="en-US" sz="1800">
                <a:solidFill>
                  <a:srgbClr val="444444"/>
                </a:solidFill>
                <a:latin typeface="Times New Roman"/>
                <a:ea typeface="Times New Roman"/>
                <a:cs typeface="Times New Roman"/>
                <a:sym typeface="Times New Roman"/>
              </a:rPr>
              <a:t>folder.</a:t>
            </a:r>
            <a:endParaRPr sz="1800">
              <a:solidFill>
                <a:srgbClr val="444444"/>
              </a:solidFill>
              <a:latin typeface="Times New Roman"/>
              <a:ea typeface="Times New Roman"/>
              <a:cs typeface="Times New Roman"/>
              <a:sym typeface="Times New Roman"/>
            </a:endParaRPr>
          </a:p>
          <a:p>
            <a:pPr indent="-342900" lvl="0" marL="457200" marR="50800" rtl="0" algn="l">
              <a:spcBef>
                <a:spcPts val="2300"/>
              </a:spcBef>
              <a:spcAft>
                <a:spcPts val="0"/>
              </a:spcAft>
              <a:buClr>
                <a:schemeClr val="dk1"/>
              </a:buClr>
              <a:buSzPts val="1800"/>
              <a:buFont typeface="Times New Roman"/>
              <a:buChar char="●"/>
            </a:pPr>
            <a:r>
              <a:rPr b="1" i="1" lang="en-US" sz="1800">
                <a:solidFill>
                  <a:schemeClr val="dk1"/>
                </a:solidFill>
                <a:highlight>
                  <a:srgbClr val="F1F1F1"/>
                </a:highlight>
                <a:latin typeface="Times New Roman"/>
                <a:ea typeface="Times New Roman"/>
                <a:cs typeface="Times New Roman"/>
                <a:sym typeface="Times New Roman"/>
              </a:rPr>
              <a:t>$ </a:t>
            </a:r>
            <a:r>
              <a:rPr b="1" lang="en-US" sz="1800">
                <a:solidFill>
                  <a:schemeClr val="dk1"/>
                </a:solidFill>
                <a:highlight>
                  <a:srgbClr val="F1F1F1"/>
                </a:highlight>
                <a:latin typeface="Times New Roman"/>
                <a:ea typeface="Times New Roman"/>
                <a:cs typeface="Times New Roman"/>
                <a:sym typeface="Times New Roman"/>
              </a:rPr>
              <a:t>ls -al ~/.ssh</a:t>
            </a:r>
            <a:endParaRPr b="1" sz="1800">
              <a:solidFill>
                <a:schemeClr val="dk1"/>
              </a:solidFill>
              <a:highlight>
                <a:srgbClr val="F1F1F1"/>
              </a:highlight>
              <a:latin typeface="Times New Roman"/>
              <a:ea typeface="Times New Roman"/>
              <a:cs typeface="Times New Roman"/>
              <a:sym typeface="Times New Roman"/>
            </a:endParaRPr>
          </a:p>
          <a:p>
            <a:pPr indent="0" lvl="0" marL="0" rtl="0" algn="l">
              <a:spcBef>
                <a:spcPts val="800"/>
              </a:spcBef>
              <a:spcAft>
                <a:spcPts val="0"/>
              </a:spcAft>
              <a:buNone/>
            </a:pPr>
            <a:r>
              <a:rPr lang="en-US" sz="1800">
                <a:solidFill>
                  <a:srgbClr val="444444"/>
                </a:solidFill>
                <a:latin typeface="Times New Roman"/>
                <a:ea typeface="Times New Roman"/>
                <a:cs typeface="Times New Roman"/>
                <a:sym typeface="Times New Roman"/>
              </a:rPr>
              <a:t>If you see files matching the default values displayed in the </a:t>
            </a:r>
            <a:r>
              <a:rPr i="1" lang="en-US" sz="1800">
                <a:solidFill>
                  <a:srgbClr val="444444"/>
                </a:solidFill>
                <a:latin typeface="Times New Roman"/>
                <a:ea typeface="Times New Roman"/>
                <a:cs typeface="Times New Roman"/>
                <a:sym typeface="Times New Roman"/>
              </a:rPr>
              <a:t>ssh-keygen </a:t>
            </a:r>
            <a:r>
              <a:rPr lang="en-US" sz="1800">
                <a:solidFill>
                  <a:srgbClr val="444444"/>
                </a:solidFill>
                <a:latin typeface="Times New Roman"/>
                <a:ea typeface="Times New Roman"/>
                <a:cs typeface="Times New Roman"/>
                <a:sym typeface="Times New Roman"/>
              </a:rPr>
              <a:t>prompt then everything has worked fine.</a:t>
            </a:r>
            <a:endParaRPr sz="1800">
              <a:solidFill>
                <a:srgbClr val="444444"/>
              </a:solidFill>
              <a:latin typeface="Times New Roman"/>
              <a:ea typeface="Times New Roman"/>
              <a:cs typeface="Times New Roman"/>
              <a:sym typeface="Times New Roman"/>
            </a:endParaRPr>
          </a:p>
          <a:p>
            <a:pPr indent="0" lvl="0" marL="0" rtl="0" algn="l">
              <a:spcBef>
                <a:spcPts val="2300"/>
              </a:spcBef>
              <a:spcAft>
                <a:spcPts val="0"/>
              </a:spcAft>
              <a:buNone/>
            </a:pPr>
            <a:r>
              <a:t/>
            </a:r>
            <a:endParaRPr sz="1800">
              <a:solidFill>
                <a:srgbClr val="444444"/>
              </a:solidFill>
              <a:latin typeface="Times New Roman"/>
              <a:ea typeface="Times New Roman"/>
              <a:cs typeface="Times New Roman"/>
              <a:sym typeface="Times New Roman"/>
            </a:endParaRPr>
          </a:p>
          <a:p>
            <a:pPr indent="0" lvl="0" marL="0" rtl="0" algn="l">
              <a:spcBef>
                <a:spcPts val="2300"/>
              </a:spcBef>
              <a:spcAft>
                <a:spcPts val="0"/>
              </a:spcAft>
              <a:buNone/>
            </a:pPr>
            <a:r>
              <a:t/>
            </a:r>
            <a:endParaRPr sz="1800">
              <a:solidFill>
                <a:srgbClr val="444444"/>
              </a:solidFill>
              <a:highlight>
                <a:srgbClr val="FFFFFF"/>
              </a:highlight>
              <a:latin typeface="Times New Roman"/>
              <a:ea typeface="Times New Roman"/>
              <a:cs typeface="Times New Roman"/>
              <a:sym typeface="Times New Roman"/>
            </a:endParaRPr>
          </a:p>
          <a:p>
            <a:pPr indent="0" lvl="0" marL="0" rtl="0" algn="l">
              <a:spcBef>
                <a:spcPts val="1900"/>
              </a:spcBef>
              <a:spcAft>
                <a:spcPts val="1900"/>
              </a:spcAft>
              <a:buNone/>
            </a:pPr>
            <a:r>
              <a:t/>
            </a:r>
            <a:endParaRPr sz="18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9b4ac509d0_0_17"/>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SSH from one VM to another</a:t>
            </a:r>
            <a:endParaRPr/>
          </a:p>
        </p:txBody>
      </p:sp>
      <p:sp>
        <p:nvSpPr>
          <p:cNvPr id="103" name="Google Shape;103;g19b4ac509d0_0_17"/>
          <p:cNvSpPr txBox="1"/>
          <p:nvPr/>
        </p:nvSpPr>
        <p:spPr>
          <a:xfrm>
            <a:off x="50" y="2021125"/>
            <a:ext cx="13004700" cy="7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rgbClr val="444444"/>
                </a:solidFill>
                <a:latin typeface="Times New Roman"/>
                <a:ea typeface="Times New Roman"/>
                <a:cs typeface="Times New Roman"/>
                <a:sym typeface="Times New Roman"/>
              </a:rPr>
              <a:t>Now open up a console to your </a:t>
            </a:r>
            <a:r>
              <a:rPr b="1" lang="en-US" sz="1800">
                <a:solidFill>
                  <a:srgbClr val="444444"/>
                </a:solidFill>
                <a:latin typeface="Times New Roman"/>
                <a:ea typeface="Times New Roman"/>
                <a:cs typeface="Times New Roman"/>
                <a:sym typeface="Times New Roman"/>
              </a:rPr>
              <a:t>Virtual Machine</a:t>
            </a:r>
            <a:r>
              <a:rPr lang="en-US" sz="1800">
                <a:solidFill>
                  <a:srgbClr val="444444"/>
                </a:solidFill>
                <a:latin typeface="Times New Roman"/>
                <a:ea typeface="Times New Roman"/>
                <a:cs typeface="Times New Roman"/>
                <a:sym typeface="Times New Roman"/>
              </a:rPr>
              <a:t>. First check if your VM has SSH server running or not.</a:t>
            </a:r>
            <a:endParaRPr sz="1800">
              <a:solidFill>
                <a:srgbClr val="444444"/>
              </a:solidFill>
              <a:latin typeface="Times New Roman"/>
              <a:ea typeface="Times New Roman"/>
              <a:cs typeface="Times New Roman"/>
              <a:sym typeface="Times New Roman"/>
            </a:endParaRPr>
          </a:p>
          <a:p>
            <a:pPr indent="-342900" lvl="0" marL="457200" marR="50800" rtl="0" algn="l">
              <a:lnSpc>
                <a:spcPct val="115000"/>
              </a:lnSpc>
              <a:spcBef>
                <a:spcPts val="2300"/>
              </a:spcBef>
              <a:spcAft>
                <a:spcPts val="0"/>
              </a:spcAft>
              <a:buClr>
                <a:schemeClr val="dk1"/>
              </a:buClr>
              <a:buSzPts val="1800"/>
              <a:buFont typeface="Times New Roman"/>
              <a:buChar char="●"/>
            </a:pPr>
            <a:r>
              <a:rPr b="1" i="1" lang="en-US" sz="1800">
                <a:solidFill>
                  <a:schemeClr val="dk1"/>
                </a:solidFill>
                <a:highlight>
                  <a:srgbClr val="F1F1F1"/>
                </a:highlight>
                <a:latin typeface="Times New Roman"/>
                <a:ea typeface="Times New Roman"/>
                <a:cs typeface="Times New Roman"/>
                <a:sym typeface="Times New Roman"/>
              </a:rPr>
              <a:t>$ </a:t>
            </a:r>
            <a:r>
              <a:rPr b="1" lang="en-US" sz="1800">
                <a:solidFill>
                  <a:schemeClr val="dk1"/>
                </a:solidFill>
                <a:highlight>
                  <a:srgbClr val="F1F1F1"/>
                </a:highlight>
                <a:latin typeface="Times New Roman"/>
                <a:ea typeface="Times New Roman"/>
                <a:cs typeface="Times New Roman"/>
                <a:sym typeface="Times New Roman"/>
              </a:rPr>
              <a:t>service sshd status</a:t>
            </a:r>
            <a:endParaRPr b="1" sz="1800">
              <a:solidFill>
                <a:schemeClr val="dk1"/>
              </a:solidFill>
              <a:highlight>
                <a:srgbClr val="F1F1F1"/>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US" sz="1800">
                <a:solidFill>
                  <a:srgbClr val="444444"/>
                </a:solidFill>
                <a:latin typeface="Times New Roman"/>
                <a:ea typeface="Times New Roman"/>
                <a:cs typeface="Times New Roman"/>
                <a:sym typeface="Times New Roman"/>
              </a:rPr>
              <a:t>If it is not installed, use your package manager to search and install OpenSSH server. Once that is done make sure that your VM’s firewall is open on port number 22. For example, if you are using Ubuntu as a VM, the default firewall </a:t>
            </a:r>
            <a:r>
              <a:rPr i="1" lang="en-US" sz="1800">
                <a:solidFill>
                  <a:srgbClr val="444444"/>
                </a:solidFill>
                <a:latin typeface="Times New Roman"/>
                <a:ea typeface="Times New Roman"/>
                <a:cs typeface="Times New Roman"/>
                <a:sym typeface="Times New Roman"/>
              </a:rPr>
              <a:t>ufw </a:t>
            </a:r>
            <a:r>
              <a:rPr lang="en-US" sz="1800">
                <a:solidFill>
                  <a:srgbClr val="444444"/>
                </a:solidFill>
                <a:latin typeface="Times New Roman"/>
                <a:ea typeface="Times New Roman"/>
                <a:cs typeface="Times New Roman"/>
                <a:sym typeface="Times New Roman"/>
              </a:rPr>
              <a:t>should either be disabled or should allow port 22 connections like so:</a:t>
            </a:r>
            <a:endParaRPr sz="1800">
              <a:solidFill>
                <a:srgbClr val="444444"/>
              </a:solidFill>
              <a:latin typeface="Times New Roman"/>
              <a:ea typeface="Times New Roman"/>
              <a:cs typeface="Times New Roman"/>
              <a:sym typeface="Times New Roman"/>
            </a:endParaRPr>
          </a:p>
          <a:p>
            <a:pPr indent="-342900" lvl="0" marL="457200" marR="50800" rtl="0" algn="l">
              <a:lnSpc>
                <a:spcPct val="115000"/>
              </a:lnSpc>
              <a:spcBef>
                <a:spcPts val="2300"/>
              </a:spcBef>
              <a:spcAft>
                <a:spcPts val="0"/>
              </a:spcAft>
              <a:buClr>
                <a:schemeClr val="dk1"/>
              </a:buClr>
              <a:buSzPts val="1800"/>
              <a:buFont typeface="Times New Roman"/>
              <a:buChar char="●"/>
            </a:pPr>
            <a:r>
              <a:rPr b="1" i="1" lang="en-US" sz="1800">
                <a:solidFill>
                  <a:schemeClr val="dk1"/>
                </a:solidFill>
                <a:highlight>
                  <a:srgbClr val="F1F1F1"/>
                </a:highlight>
                <a:latin typeface="Times New Roman"/>
                <a:ea typeface="Times New Roman"/>
                <a:cs typeface="Times New Roman"/>
                <a:sym typeface="Times New Roman"/>
              </a:rPr>
              <a:t>$ </a:t>
            </a:r>
            <a:r>
              <a:rPr b="1" lang="en-US" sz="1800">
                <a:solidFill>
                  <a:schemeClr val="dk1"/>
                </a:solidFill>
                <a:highlight>
                  <a:srgbClr val="F1F1F1"/>
                </a:highlight>
                <a:latin typeface="Times New Roman"/>
                <a:ea typeface="Times New Roman"/>
                <a:cs typeface="Times New Roman"/>
                <a:sym typeface="Times New Roman"/>
              </a:rPr>
              <a:t>sudo ufw status</a:t>
            </a:r>
            <a:endParaRPr sz="1800">
              <a:solidFill>
                <a:schemeClr val="dk1"/>
              </a:solidFill>
              <a:highlight>
                <a:srgbClr val="F1F1F1"/>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US" sz="1800">
                <a:solidFill>
                  <a:schemeClr val="dk1"/>
                </a:solidFill>
                <a:latin typeface="Times New Roman"/>
                <a:ea typeface="Times New Roman"/>
                <a:cs typeface="Times New Roman"/>
                <a:sym typeface="Times New Roman"/>
              </a:rPr>
              <a:t>if is not open at port 22, use the follow command:</a:t>
            </a:r>
            <a:endParaRPr b="1" sz="1800">
              <a:solidFill>
                <a:schemeClr val="dk1"/>
              </a:solidFill>
              <a:latin typeface="Times New Roman"/>
              <a:ea typeface="Times New Roman"/>
              <a:cs typeface="Times New Roman"/>
              <a:sym typeface="Times New Roman"/>
            </a:endParaRPr>
          </a:p>
          <a:p>
            <a:pPr indent="-342900" lvl="0" marL="457200" marR="50800" rtl="0" algn="l">
              <a:lnSpc>
                <a:spcPct val="115000"/>
              </a:lnSpc>
              <a:spcBef>
                <a:spcPts val="2300"/>
              </a:spcBef>
              <a:spcAft>
                <a:spcPts val="0"/>
              </a:spcAft>
              <a:buClr>
                <a:schemeClr val="dk1"/>
              </a:buClr>
              <a:buSzPts val="1800"/>
              <a:buFont typeface="Times New Roman"/>
              <a:buChar char="●"/>
            </a:pPr>
            <a:r>
              <a:rPr b="1" i="1" lang="en-US" sz="1800">
                <a:solidFill>
                  <a:schemeClr val="dk1"/>
                </a:solidFill>
                <a:highlight>
                  <a:srgbClr val="F1F1F1"/>
                </a:highlight>
                <a:latin typeface="Times New Roman"/>
                <a:ea typeface="Times New Roman"/>
                <a:cs typeface="Times New Roman"/>
                <a:sym typeface="Times New Roman"/>
              </a:rPr>
              <a:t>$ </a:t>
            </a:r>
            <a:r>
              <a:rPr b="1" lang="en-US" sz="1800">
                <a:solidFill>
                  <a:schemeClr val="dk1"/>
                </a:solidFill>
                <a:highlight>
                  <a:srgbClr val="F1F1F1"/>
                </a:highlight>
                <a:latin typeface="Times New Roman"/>
                <a:ea typeface="Times New Roman"/>
                <a:cs typeface="Times New Roman"/>
                <a:sym typeface="Times New Roman"/>
              </a:rPr>
              <a:t>sudo ufw allow ssh</a:t>
            </a:r>
            <a:endParaRPr b="1" sz="1800">
              <a:solidFill>
                <a:schemeClr val="dk1"/>
              </a:solidFill>
              <a:highlight>
                <a:srgbClr val="F1F1F1"/>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US" sz="1800">
                <a:solidFill>
                  <a:schemeClr val="accent1"/>
                </a:solidFill>
                <a:latin typeface="Times New Roman"/>
                <a:ea typeface="Times New Roman"/>
                <a:cs typeface="Times New Roman"/>
                <a:sym typeface="Times New Roman"/>
              </a:rPr>
              <a:t>Next open up the file </a:t>
            </a:r>
            <a:r>
              <a:rPr i="1" lang="en-US" sz="1800">
                <a:solidFill>
                  <a:schemeClr val="accent1"/>
                </a:solidFill>
                <a:latin typeface="Times New Roman"/>
                <a:ea typeface="Times New Roman"/>
                <a:cs typeface="Times New Roman"/>
                <a:sym typeface="Times New Roman"/>
              </a:rPr>
              <a:t>~/.ssh/authorized_keys  </a:t>
            </a:r>
            <a:r>
              <a:rPr lang="en-US" sz="1800">
                <a:solidFill>
                  <a:schemeClr val="accent1"/>
                </a:solidFill>
                <a:latin typeface="Times New Roman"/>
                <a:ea typeface="Times New Roman"/>
                <a:cs typeface="Times New Roman"/>
                <a:sym typeface="Times New Roman"/>
              </a:rPr>
              <a:t>on your VM, using your favorite text editor. You may want to enable host-to-guest or bidirectional clipboard for this next step.</a:t>
            </a:r>
            <a:endParaRPr sz="1800">
              <a:solidFill>
                <a:schemeClr val="accent1"/>
              </a:solidFill>
              <a:latin typeface="Times New Roman"/>
              <a:ea typeface="Times New Roman"/>
              <a:cs typeface="Times New Roman"/>
              <a:sym typeface="Times New Roman"/>
            </a:endParaRPr>
          </a:p>
          <a:p>
            <a:pPr indent="0" lvl="0" marL="0" rtl="0" algn="l">
              <a:spcBef>
                <a:spcPts val="2300"/>
              </a:spcBef>
              <a:spcAft>
                <a:spcPts val="0"/>
              </a:spcAft>
              <a:buNone/>
            </a:pPr>
            <a:r>
              <a:rPr lang="en-US" sz="1800">
                <a:solidFill>
                  <a:srgbClr val="444444"/>
                </a:solidFill>
                <a:highlight>
                  <a:schemeClr val="lt1"/>
                </a:highlight>
                <a:latin typeface="Times New Roman"/>
                <a:ea typeface="Times New Roman"/>
                <a:cs typeface="Times New Roman"/>
                <a:sym typeface="Times New Roman"/>
              </a:rPr>
              <a:t>Inside this file (at the bottom of the file, if it is not empty) paste in the contents of your </a:t>
            </a:r>
            <a:r>
              <a:rPr b="1" lang="en-US" sz="1800">
                <a:solidFill>
                  <a:srgbClr val="444444"/>
                </a:solidFill>
                <a:latin typeface="Times New Roman"/>
                <a:ea typeface="Times New Roman"/>
                <a:cs typeface="Times New Roman"/>
                <a:sym typeface="Times New Roman"/>
              </a:rPr>
              <a:t>public key. </a:t>
            </a:r>
            <a:r>
              <a:rPr lang="en-US" sz="1800">
                <a:solidFill>
                  <a:srgbClr val="444444"/>
                </a:solidFill>
                <a:highlight>
                  <a:schemeClr val="lt1"/>
                </a:highlight>
                <a:latin typeface="Times New Roman"/>
                <a:ea typeface="Times New Roman"/>
                <a:cs typeface="Times New Roman"/>
                <a:sym typeface="Times New Roman"/>
              </a:rPr>
              <a:t>The last part where it says your name and the local host where the keys were generated is not that important as the rest of the string.</a:t>
            </a:r>
            <a:endParaRPr sz="1800">
              <a:solidFill>
                <a:srgbClr val="444444"/>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444444"/>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444444"/>
                </a:solidFill>
                <a:latin typeface="Times New Roman"/>
                <a:ea typeface="Times New Roman"/>
                <a:cs typeface="Times New Roman"/>
                <a:sym typeface="Times New Roman"/>
              </a:rPr>
              <a:t>Once that is in place, restart your SSH server.</a:t>
            </a:r>
            <a:endParaRPr sz="1800">
              <a:solidFill>
                <a:srgbClr val="444444"/>
              </a:solidFill>
              <a:latin typeface="Times New Roman"/>
              <a:ea typeface="Times New Roman"/>
              <a:cs typeface="Times New Roman"/>
              <a:sym typeface="Times New Roman"/>
            </a:endParaRPr>
          </a:p>
          <a:p>
            <a:pPr indent="0" lvl="0" marL="50800" marR="50800" rtl="0" algn="l">
              <a:lnSpc>
                <a:spcPct val="115000"/>
              </a:lnSpc>
              <a:spcBef>
                <a:spcPts val="2300"/>
              </a:spcBef>
              <a:spcAft>
                <a:spcPts val="0"/>
              </a:spcAft>
              <a:buNone/>
            </a:pPr>
            <a:r>
              <a:rPr b="1" i="1" lang="en-US" sz="1800">
                <a:solidFill>
                  <a:schemeClr val="dk1"/>
                </a:solidFill>
                <a:highlight>
                  <a:srgbClr val="F1F1F1"/>
                </a:highlight>
                <a:latin typeface="Times New Roman"/>
                <a:ea typeface="Times New Roman"/>
                <a:cs typeface="Times New Roman"/>
                <a:sym typeface="Times New Roman"/>
              </a:rPr>
              <a:t>$ </a:t>
            </a:r>
            <a:r>
              <a:rPr b="1" lang="en-US" sz="1800">
                <a:solidFill>
                  <a:schemeClr val="dk1"/>
                </a:solidFill>
                <a:highlight>
                  <a:srgbClr val="F1F1F1"/>
                </a:highlight>
                <a:latin typeface="Times New Roman"/>
                <a:ea typeface="Times New Roman"/>
                <a:cs typeface="Times New Roman"/>
                <a:sym typeface="Times New Roman"/>
              </a:rPr>
              <a:t>service sshd restart</a:t>
            </a:r>
            <a:endParaRPr b="1" sz="1800">
              <a:solidFill>
                <a:schemeClr val="dk1"/>
              </a:solidFill>
              <a:highlight>
                <a:srgbClr val="F1F1F1"/>
              </a:highlight>
              <a:latin typeface="Times New Roman"/>
              <a:ea typeface="Times New Roman"/>
              <a:cs typeface="Times New Roman"/>
              <a:sym typeface="Times New Roman"/>
            </a:endParaRPr>
          </a:p>
          <a:p>
            <a:pPr indent="0" lvl="0" marL="0" rtl="0" algn="l">
              <a:lnSpc>
                <a:spcPct val="115000"/>
              </a:lnSpc>
              <a:spcBef>
                <a:spcPts val="800"/>
              </a:spcBef>
              <a:spcAft>
                <a:spcPts val="2300"/>
              </a:spcAft>
              <a:buNone/>
            </a:pPr>
            <a:r>
              <a:rPr lang="en-US" sz="1800">
                <a:solidFill>
                  <a:srgbClr val="444444"/>
                </a:solidFill>
                <a:latin typeface="Times New Roman"/>
                <a:ea typeface="Times New Roman"/>
                <a:cs typeface="Times New Roman"/>
                <a:sym typeface="Times New Roman"/>
              </a:rPr>
              <a:t>Now you can use the regular password that you use to login to your VM to ssh into it as well.</a:t>
            </a:r>
            <a:endParaRPr sz="1800">
              <a:solidFill>
                <a:schemeClr val="dk1"/>
              </a:solidFill>
              <a:highlight>
                <a:srgbClr val="F1F1F1"/>
              </a:highlight>
              <a:latin typeface="Times New Roman"/>
              <a:ea typeface="Times New Roman"/>
              <a:cs typeface="Times New Roman"/>
              <a:sym typeface="Times New Roman"/>
            </a:endParaRPr>
          </a:p>
        </p:txBody>
      </p:sp>
      <p:sp>
        <p:nvSpPr>
          <p:cNvPr id="104" name="Google Shape;104;g19b4ac509d0_0_17"/>
          <p:cNvSpPr txBox="1"/>
          <p:nvPr/>
        </p:nvSpPr>
        <p:spPr>
          <a:xfrm>
            <a:off x="50" y="7128700"/>
            <a:ext cx="1300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g19b4ac509d0_0_17"/>
          <p:cNvSpPr txBox="1"/>
          <p:nvPr/>
        </p:nvSpPr>
        <p:spPr>
          <a:xfrm>
            <a:off x="0" y="8095750"/>
            <a:ext cx="130047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300"/>
              </a:spcAft>
              <a:buNone/>
            </a:pPr>
            <a:r>
              <a:t/>
            </a:r>
            <a:endParaRPr sz="1350">
              <a:solidFill>
                <a:srgbClr val="44444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9b4ac509d0_0_4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Virtualbox Settings</a:t>
            </a:r>
            <a:endParaRPr/>
          </a:p>
        </p:txBody>
      </p:sp>
      <p:sp>
        <p:nvSpPr>
          <p:cNvPr id="111" name="Google Shape;111;g19b4ac509d0_0_40"/>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800">
                <a:solidFill>
                  <a:srgbClr val="444444"/>
                </a:solidFill>
                <a:highlight>
                  <a:srgbClr val="FFFFFF"/>
                </a:highlight>
                <a:latin typeface="Times New Roman"/>
                <a:ea typeface="Times New Roman"/>
                <a:cs typeface="Times New Roman"/>
                <a:sym typeface="Times New Roman"/>
              </a:rPr>
              <a:t>For you to ssh into your VM, both your local computer (the one with the private key) and the VM should be on the same network. So you can reach to that VM’s IP address.</a:t>
            </a:r>
            <a:endParaRPr sz="1800">
              <a:solidFill>
                <a:srgbClr val="444444"/>
              </a:solidFill>
              <a:highlight>
                <a:srgbClr val="FFFFFF"/>
              </a:highlight>
              <a:latin typeface="Times New Roman"/>
              <a:ea typeface="Times New Roman"/>
              <a:cs typeface="Times New Roman"/>
              <a:sym typeface="Times New Roman"/>
            </a:endParaRPr>
          </a:p>
          <a:p>
            <a:pPr indent="0" lvl="0" marL="0" rtl="0" algn="l">
              <a:spcBef>
                <a:spcPts val="1900"/>
              </a:spcBef>
              <a:spcAft>
                <a:spcPts val="0"/>
              </a:spcAft>
              <a:buNone/>
            </a:pPr>
            <a:r>
              <a:rPr lang="en-US" sz="1800">
                <a:solidFill>
                  <a:srgbClr val="444444"/>
                </a:solidFill>
                <a:highlight>
                  <a:srgbClr val="FFFFFF"/>
                </a:highlight>
                <a:latin typeface="Times New Roman"/>
                <a:ea typeface="Times New Roman"/>
                <a:cs typeface="Times New Roman"/>
                <a:sym typeface="Times New Roman"/>
              </a:rPr>
              <a:t>Let’s consider the example of a typical home router setup. Your computer, along with other devices, is connected to the home router. This router also acts as a DHCP server, meaning it assigns each device that’s connected to it, a unique private IP address. Your desktop gets an IP, so does your phone and your laptop. Only the devices that are connected to this router can talk to one another via their IP addresses.</a:t>
            </a:r>
            <a:endParaRPr sz="1800">
              <a:solidFill>
                <a:srgbClr val="444444"/>
              </a:solidFill>
              <a:highlight>
                <a:srgbClr val="FFFFFF"/>
              </a:highlight>
              <a:latin typeface="Times New Roman"/>
              <a:ea typeface="Times New Roman"/>
              <a:cs typeface="Times New Roman"/>
              <a:sym typeface="Times New Roman"/>
            </a:endParaRPr>
          </a:p>
          <a:p>
            <a:pPr indent="0" lvl="0" marL="0" rtl="0" algn="l">
              <a:spcBef>
                <a:spcPts val="1900"/>
              </a:spcBef>
              <a:spcAft>
                <a:spcPts val="1900"/>
              </a:spcAft>
              <a:buNone/>
            </a:pPr>
            <a:r>
              <a:rPr b="1" lang="en-US" sz="1800">
                <a:solidFill>
                  <a:schemeClr val="accent5"/>
                </a:solidFill>
                <a:highlight>
                  <a:srgbClr val="FFFFFF"/>
                </a:highlight>
                <a:latin typeface="Times New Roman"/>
                <a:ea typeface="Times New Roman"/>
                <a:cs typeface="Times New Roman"/>
                <a:sym typeface="Times New Roman"/>
              </a:rPr>
              <a:t>Enable bridged networking mode in the settings of your VM and the VM will show up as being connected to your home router (or a similar DHCP server) with a private IP.</a:t>
            </a:r>
            <a:endParaRPr b="1" sz="1800">
              <a:solidFill>
                <a:schemeClr val="accent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9b4ac509d0_0_46"/>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Bridged Network</a:t>
            </a:r>
            <a:endParaRPr/>
          </a:p>
        </p:txBody>
      </p:sp>
      <p:pic>
        <p:nvPicPr>
          <p:cNvPr id="117" name="Google Shape;117;g19b4ac509d0_0_46"/>
          <p:cNvPicPr preferRelativeResize="0"/>
          <p:nvPr/>
        </p:nvPicPr>
        <p:blipFill>
          <a:blip r:embed="rId3">
            <a:alphaModFix/>
          </a:blip>
          <a:stretch>
            <a:fillRect/>
          </a:stretch>
        </p:blipFill>
        <p:spPr>
          <a:xfrm>
            <a:off x="2058900" y="2565500"/>
            <a:ext cx="9689626" cy="6649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