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B3DFE32-C28C-4820-91FE-2F382D96C0B7}" type="datetimeFigureOut">
              <a:rPr lang="he-IL" smtClean="0"/>
              <a:t>כ'/אייר/תשפ"ג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76B85D2-287A-4344-948E-D36CCEFED2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367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B17715-E104-AE76-1637-20267A796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BB3928E-F7A6-21CE-1D38-2A4ACB7BE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0FAADB-9F2A-FAE7-EE53-8FF97529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05F5-6B1B-452B-B44B-0A6EC190C7C7}" type="datetimeFigureOut">
              <a:rPr lang="he-IL" smtClean="0"/>
              <a:t>כ'/אייר/תשפ"ג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2525E7-860F-C927-4401-D6CADE41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43BE7F0-C835-C3B0-E053-713D4FC8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0F6D-9D1C-4A72-B433-1F1AAE752B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589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CDBD95-2796-EE73-CAC4-A4223305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82C3139-C651-05BF-9735-BC925E6FC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71EB88A-4A94-E645-DDDB-59E04A46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05F5-6B1B-452B-B44B-0A6EC190C7C7}" type="datetimeFigureOut">
              <a:rPr lang="he-IL" smtClean="0"/>
              <a:t>כ'/אייר/תשפ"ג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F25127-9795-9AF6-B019-317B995B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1650BA-937D-5474-631E-BB439E0D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0F6D-9D1C-4A72-B433-1F1AAE752B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185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D9501A4-DC1B-3E3E-F11F-1455A7FF7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478AC6A-FB8D-2360-8420-216503250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A064F7C-2153-D33C-F9CC-1A3E3543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05F5-6B1B-452B-B44B-0A6EC190C7C7}" type="datetimeFigureOut">
              <a:rPr lang="he-IL" smtClean="0"/>
              <a:t>כ'/אייר/תשפ"ג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9DC5CA-DD0C-2638-D57E-408A47FD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D7C617-017E-A841-F198-3EDB07AB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0F6D-9D1C-4A72-B433-1F1AAE752B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3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ABC0BC-9B2E-ECE1-1CD1-5F83E7A0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F4E47B-8DD1-4BB9-E7FE-45FC2CA2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B1E342-4D98-CC22-092E-0621958C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05F5-6B1B-452B-B44B-0A6EC190C7C7}" type="datetimeFigureOut">
              <a:rPr lang="he-IL" smtClean="0"/>
              <a:t>כ'/אייר/תשפ"ג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37A1D5A-459F-3B96-08E3-8675EFA5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0981524-422B-EDFF-0CF9-51A533BC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0F6D-9D1C-4A72-B433-1F1AAE752B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38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72F8DE-68AB-5FC2-349F-AEBB1675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3711EE-5017-439E-1B25-A1D61C060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AE9C3E-FED1-06F9-6B22-092A5049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05F5-6B1B-452B-B44B-0A6EC190C7C7}" type="datetimeFigureOut">
              <a:rPr lang="he-IL" smtClean="0"/>
              <a:t>כ'/אייר/תשפ"ג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7DF3AC-E5C6-2FB7-D8A5-99FAE85B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10BEB6-6838-8228-4F5D-E1EFA55F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0F6D-9D1C-4A72-B433-1F1AAE752B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77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DB3A1D-6A88-1105-1C88-C7D7FCA8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48D0BD-35F8-B411-FC4E-E6F28E8F0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9A12B56-D199-D44C-4FF9-A7EE9EC05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B99E4B2-175A-E1AD-B051-5160050A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05F5-6B1B-452B-B44B-0A6EC190C7C7}" type="datetimeFigureOut">
              <a:rPr lang="he-IL" smtClean="0"/>
              <a:t>כ'/אייר/תשפ"ג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FD98204-10E2-D08D-7157-6FCA9775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48AB532-FD39-95CB-D666-B0107669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0F6D-9D1C-4A72-B433-1F1AAE752B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017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83875A-86AC-52E6-2642-3D6B5587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3DADE8F-B5DB-4417-D05C-E87B56163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9930725-F503-FD39-1086-38151E3EF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CF3A804-2DEF-9315-CF3E-E0D6B70A9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A5E35A1-15CE-6EC1-6178-52422885C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102EDA7-D9BD-59DA-5037-DE017604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05F5-6B1B-452B-B44B-0A6EC190C7C7}" type="datetimeFigureOut">
              <a:rPr lang="he-IL" smtClean="0"/>
              <a:t>כ'/אייר/תשפ"ג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3F126F9-8CE8-A897-29A1-C097630A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BF92A02-88C5-D495-E963-85BF4446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0F6D-9D1C-4A72-B433-1F1AAE752B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52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684E1-E157-B8D7-3E6A-8C38A964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EDACB75-4651-7B53-100F-81811709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05F5-6B1B-452B-B44B-0A6EC190C7C7}" type="datetimeFigureOut">
              <a:rPr lang="he-IL" smtClean="0"/>
              <a:t>כ'/אייר/תשפ"ג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08898EA-051E-60C0-6B97-AEB67ED3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AAFCA10-F44C-E09E-A2C8-BF7D35A8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0F6D-9D1C-4A72-B433-1F1AAE752B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814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B9765D1-6C0D-2A8C-65FA-6319A3EB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05F5-6B1B-452B-B44B-0A6EC190C7C7}" type="datetimeFigureOut">
              <a:rPr lang="he-IL" smtClean="0"/>
              <a:t>כ'/אייר/תשפ"ג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2AED6CD-FD21-ACAD-D756-6119F439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94E6425-EAD1-91A8-459F-6D292694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0F6D-9D1C-4A72-B433-1F1AAE752B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039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7731BD-14AD-3DD6-DA24-D187328F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6473C1-EA1E-A2F8-E17F-97192E40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DFB0A8-2BF2-340B-F260-7EF8D0632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B9D3EA0-D08A-724D-01DD-D38ED9C9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05F5-6B1B-452B-B44B-0A6EC190C7C7}" type="datetimeFigureOut">
              <a:rPr lang="he-IL" smtClean="0"/>
              <a:t>כ'/אייר/תשפ"ג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DCF8267-4B2A-B402-2759-405C2C96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978C7AE-C82B-AA0C-7A28-C7076BAE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0F6D-9D1C-4A72-B433-1F1AAE752B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43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1067CA-4B43-453B-07E3-F49224C1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64A9BAF-9BFA-2784-2800-38B441E1C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CE11A6D-EA11-09CF-C8CB-017022432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E96BA65-A775-3A0E-E04E-2FF5A188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05F5-6B1B-452B-B44B-0A6EC190C7C7}" type="datetimeFigureOut">
              <a:rPr lang="he-IL" smtClean="0"/>
              <a:t>כ'/אייר/תשפ"ג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1270E9B-C670-9147-2832-CB07A998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AC2372E-4915-7960-CB70-646C145A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0F6D-9D1C-4A72-B433-1F1AAE752B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46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8D1E0AE-E370-245C-3FA8-9D3F1F51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3848E81-8FB0-CC50-6E8C-D23D9CFE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7699BF-0160-0B11-F062-50E5CDF57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05F5-6B1B-452B-B44B-0A6EC190C7C7}" type="datetimeFigureOut">
              <a:rPr lang="he-IL" smtClean="0"/>
              <a:t>כ'/אייר/תשפ"ג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B711BA-534A-340B-28BF-310AEBE78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CC7CE5-33EA-4876-4E30-9EDA73D6C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0F6D-9D1C-4A72-B433-1F1AAE752B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617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BAA21E9-16B4-D450-B8B7-0918EF01635B}"/>
              </a:ext>
            </a:extLst>
          </p:cNvPr>
          <p:cNvSpPr/>
          <p:nvPr/>
        </p:nvSpPr>
        <p:spPr>
          <a:xfrm>
            <a:off x="1809383" y="3954632"/>
            <a:ext cx="1571347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Patient:patient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9B5AFD21-262F-1F68-A9C8-C67B4C9A1F04}"/>
              </a:ext>
            </a:extLst>
          </p:cNvPr>
          <p:cNvSpPr/>
          <p:nvPr/>
        </p:nvSpPr>
        <p:spPr>
          <a:xfrm>
            <a:off x="740917" y="3102005"/>
            <a:ext cx="1688051" cy="613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patientService.Add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E82B2F4D-8B8E-9E1F-1E5D-EBBE18E134C1}"/>
              </a:ext>
            </a:extLst>
          </p:cNvPr>
          <p:cNvSpPr/>
          <p:nvPr/>
        </p:nvSpPr>
        <p:spPr>
          <a:xfrm>
            <a:off x="930676" y="2094391"/>
            <a:ext cx="1307976" cy="613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client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707E9D6A-64E9-B5E6-7F96-C551CFD8AA83}"/>
              </a:ext>
            </a:extLst>
          </p:cNvPr>
          <p:cNvSpPr/>
          <p:nvPr/>
        </p:nvSpPr>
        <p:spPr>
          <a:xfrm>
            <a:off x="8285405" y="3954632"/>
            <a:ext cx="1932554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Patient:DbPatient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FE707B3A-761B-1C67-6B16-C109F9EC8343}"/>
              </a:ext>
            </a:extLst>
          </p:cNvPr>
          <p:cNvSpPr/>
          <p:nvPr/>
        </p:nvSpPr>
        <p:spPr>
          <a:xfrm>
            <a:off x="3930314" y="3979414"/>
            <a:ext cx="1688050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Patient:entities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3444E3A9-C9B2-E8C5-DBD6-E2409BDE8D13}"/>
              </a:ext>
            </a:extLst>
          </p:cNvPr>
          <p:cNvSpPr/>
          <p:nvPr/>
        </p:nvSpPr>
        <p:spPr>
          <a:xfrm>
            <a:off x="2831977" y="3121979"/>
            <a:ext cx="1812893" cy="613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patientController.Add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798C0C43-4E8D-C959-8D6E-66745A8788C2}"/>
              </a:ext>
            </a:extLst>
          </p:cNvPr>
          <p:cNvSpPr/>
          <p:nvPr/>
        </p:nvSpPr>
        <p:spPr>
          <a:xfrm>
            <a:off x="4917211" y="3116247"/>
            <a:ext cx="1688051" cy="613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patientBLL.Add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3B74FF26-F32E-5D9F-6D59-6A7E22DCAA3F}"/>
              </a:ext>
            </a:extLst>
          </p:cNvPr>
          <p:cNvSpPr/>
          <p:nvPr/>
        </p:nvSpPr>
        <p:spPr>
          <a:xfrm>
            <a:off x="6877603" y="3085730"/>
            <a:ext cx="1812893" cy="7938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Dal.Functions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patientFunctions.Add</a:t>
            </a:r>
            <a:endParaRPr lang="he-IL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52E5F5AF-2C98-E3FB-C86D-53034B960D35}"/>
              </a:ext>
            </a:extLst>
          </p:cNvPr>
          <p:cNvSpPr/>
          <p:nvPr/>
        </p:nvSpPr>
        <p:spPr>
          <a:xfrm>
            <a:off x="3199661" y="2091243"/>
            <a:ext cx="1307976" cy="613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server</a:t>
            </a:r>
            <a:endParaRPr lang="he-IL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27E1425B-9D04-3B46-5610-A94D1EEE664F}"/>
              </a:ext>
            </a:extLst>
          </p:cNvPr>
          <p:cNvSpPr/>
          <p:nvPr/>
        </p:nvSpPr>
        <p:spPr>
          <a:xfrm>
            <a:off x="9075109" y="3085730"/>
            <a:ext cx="1688051" cy="613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he-IL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4135BF7C-9AC7-27FA-C8B3-9A9789EBBEAA}"/>
              </a:ext>
            </a:extLst>
          </p:cNvPr>
          <p:cNvSpPr/>
          <p:nvPr/>
        </p:nvSpPr>
        <p:spPr>
          <a:xfrm>
            <a:off x="6096000" y="3954632"/>
            <a:ext cx="1688050" cy="97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Patient:entities</a:t>
            </a:r>
            <a:endParaRPr lang="he-IL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EEA4E3FD-8B6F-F03D-DC03-0DC91CDA2F52}"/>
              </a:ext>
            </a:extLst>
          </p:cNvPr>
          <p:cNvSpPr/>
          <p:nvPr/>
        </p:nvSpPr>
        <p:spPr>
          <a:xfrm>
            <a:off x="1553592" y="301841"/>
            <a:ext cx="8833282" cy="9321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מפרט ארכיטקטוני לדוג: הוספת פציינט</a:t>
            </a:r>
          </a:p>
        </p:txBody>
      </p:sp>
      <p:cxnSp>
        <p:nvCxnSpPr>
          <p:cNvPr id="25" name="מחבר: מרפקי 24">
            <a:extLst>
              <a:ext uri="{FF2B5EF4-FFF2-40B4-BE49-F238E27FC236}">
                <a16:creationId xmlns:a16="http://schemas.microsoft.com/office/drawing/2014/main" id="{C0554D78-9DA2-01BE-2AE6-887FF303F8FC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1436008" y="2953070"/>
            <a:ext cx="297590" cy="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847D107B-F94B-9234-8FD2-992878B3C9A3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1307746" y="3941267"/>
            <a:ext cx="727598" cy="275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: מרפקי 27">
            <a:extLst>
              <a:ext uri="{FF2B5EF4-FFF2-40B4-BE49-F238E27FC236}">
                <a16:creationId xmlns:a16="http://schemas.microsoft.com/office/drawing/2014/main" id="{A5105AC1-8275-90A9-9CD0-0C875A4006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27649" y="3924470"/>
            <a:ext cx="401897" cy="96015"/>
          </a:xfrm>
          <a:prstGeom prst="bentConnector3">
            <a:avLst>
              <a:gd name="adj1" fmla="val -64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: מרפקי 28">
            <a:extLst>
              <a:ext uri="{FF2B5EF4-FFF2-40B4-BE49-F238E27FC236}">
                <a16:creationId xmlns:a16="http://schemas.microsoft.com/office/drawing/2014/main" id="{B2001E33-3B82-7178-BEA6-22665C66B8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97272" y="2936795"/>
            <a:ext cx="297590" cy="280"/>
          </a:xfrm>
          <a:prstGeom prst="bentConnector3">
            <a:avLst>
              <a:gd name="adj1" fmla="val -15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: מרפקי 36">
            <a:extLst>
              <a:ext uri="{FF2B5EF4-FFF2-40B4-BE49-F238E27FC236}">
                <a16:creationId xmlns:a16="http://schemas.microsoft.com/office/drawing/2014/main" id="{1C1CC987-CA26-F2E8-60EA-B5C60E0906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31960" y="3924990"/>
            <a:ext cx="727598" cy="275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: מרפקי 37">
            <a:extLst>
              <a:ext uri="{FF2B5EF4-FFF2-40B4-BE49-F238E27FC236}">
                <a16:creationId xmlns:a16="http://schemas.microsoft.com/office/drawing/2014/main" id="{C1D8C314-52A2-BD5B-368F-4A342FBD2F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2546" y="4246067"/>
            <a:ext cx="727598" cy="275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: מרפקי 38">
            <a:extLst>
              <a:ext uri="{FF2B5EF4-FFF2-40B4-BE49-F238E27FC236}">
                <a16:creationId xmlns:a16="http://schemas.microsoft.com/office/drawing/2014/main" id="{853C1980-FD9F-E1EA-6C3C-80953E8B77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59428" y="3955508"/>
            <a:ext cx="727598" cy="275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: מרפקי 40">
            <a:extLst>
              <a:ext uri="{FF2B5EF4-FFF2-40B4-BE49-F238E27FC236}">
                <a16:creationId xmlns:a16="http://schemas.microsoft.com/office/drawing/2014/main" id="{DC665EAE-332E-CB67-75F4-C7494842F1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4492" y="4105502"/>
            <a:ext cx="727598" cy="275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: מרפקי 41">
            <a:extLst>
              <a:ext uri="{FF2B5EF4-FFF2-40B4-BE49-F238E27FC236}">
                <a16:creationId xmlns:a16="http://schemas.microsoft.com/office/drawing/2014/main" id="{5D6B90C9-9884-DBFB-CDC1-31C374433B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06014" y="4050420"/>
            <a:ext cx="401897" cy="96015"/>
          </a:xfrm>
          <a:prstGeom prst="bentConnector3">
            <a:avLst>
              <a:gd name="adj1" fmla="val -64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: מרפקי 42">
            <a:extLst>
              <a:ext uri="{FF2B5EF4-FFF2-40B4-BE49-F238E27FC236}">
                <a16:creationId xmlns:a16="http://schemas.microsoft.com/office/drawing/2014/main" id="{E00AA682-782B-D442-33C1-D4781E298D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58577" y="3903386"/>
            <a:ext cx="401897" cy="96015"/>
          </a:xfrm>
          <a:prstGeom prst="bentConnector3">
            <a:avLst>
              <a:gd name="adj1" fmla="val -64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: מרפקי 43">
            <a:extLst>
              <a:ext uri="{FF2B5EF4-FFF2-40B4-BE49-F238E27FC236}">
                <a16:creationId xmlns:a16="http://schemas.microsoft.com/office/drawing/2014/main" id="{E6B483D6-3604-563B-98D8-7F9E17004BE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43096" y="3847532"/>
            <a:ext cx="401897" cy="96015"/>
          </a:xfrm>
          <a:prstGeom prst="bentConnector3">
            <a:avLst>
              <a:gd name="adj1" fmla="val -64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6848F96A-80B8-0A90-C319-2F0C09854363}"/>
              </a:ext>
            </a:extLst>
          </p:cNvPr>
          <p:cNvSpPr txBox="1"/>
          <p:nvPr/>
        </p:nvSpPr>
        <p:spPr>
          <a:xfrm>
            <a:off x="10591060" y="301841"/>
            <a:ext cx="131389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 err="1"/>
              <a:t>בסיעתא</a:t>
            </a:r>
            <a:r>
              <a:rPr lang="he-IL" sz="1400" dirty="0"/>
              <a:t> דשמיא</a:t>
            </a:r>
          </a:p>
        </p:txBody>
      </p:sp>
    </p:spTree>
    <p:extLst>
      <p:ext uri="{BB962C8B-B14F-4D97-AF65-F5344CB8AC3E}">
        <p14:creationId xmlns:p14="http://schemas.microsoft.com/office/powerpoint/2010/main" val="10567837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</Words>
  <Application>Microsoft Office PowerPoint</Application>
  <PresentationFormat>מסך רחב</PresentationFormat>
  <Paragraphs>14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שוהם ביטון</dc:creator>
  <cp:lastModifiedBy>שוהם ביטון</cp:lastModifiedBy>
  <cp:revision>1</cp:revision>
  <dcterms:created xsi:type="dcterms:W3CDTF">2023-05-11T17:09:58Z</dcterms:created>
  <dcterms:modified xsi:type="dcterms:W3CDTF">2023-05-11T17:38:51Z</dcterms:modified>
</cp:coreProperties>
</file>