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 Network Policy allows cluster administrators to configure granular isolation rules using Network Policy objects. A network policy is a specification of how groups of pods (using labels) are allowed to communicate with each other and other network endpoints.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project is to provide a mechanism for Network Policies across multiple clusters so that policy enforcement from a single cluster will seamlessly expand and work across clusters.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ce525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 Network Policy allows cluster administrators to configure granular isolation rules using Network Policy objects. A network policy is a specification of how groups of pods (using labels) are allowed to communicate with each other and other network endpoints.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this project is to provide a mechanism for Network Policies across multiple clusters so that policy enforcement from a single cluster will seamlessly expand and work across clusters.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f5ce5255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submariner project’s goal is to provide connectivity and service discovery between 2 (or more) kubernetes clusters.  We will expand on common submariner use cases and describe the benefit from having network policy in each scenario.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A: Hybrid cloud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times, the Private cloud runs workflows that are sensitive from a security standpoint, and as such we don’t want services on the public cloud to be able to access them. Being able to allow only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 to connect from the public cloud to the private is crucial.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B: Distributed Data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clusters in multiple regions, with replicas of the same service running in each cluster. The cloud-native Disaster Recovery will improve service availability while providing fault tolerance.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C: Disaster Recovery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we have clusters deployed across active/passive sites, application is deployed in the passive site, but not receiving traffic, volume is replicated asynchronously. we need that when a disaster hits the active site, the application can be restored to the passive site.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both scenarios B&amp;C - having the ability to limit connectivity from the second site is needed, in case the second site is compromised.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ce5255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back to regular k8n - has network </a:t>
            </a:r>
            <a:r>
              <a:rPr i="1" lang="en-US"/>
              <a:t>policy</a:t>
            </a:r>
            <a:r>
              <a:rPr i="1" lang="en-US"/>
              <a:t> mechanism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5ce5255a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coastguard - each cluster has 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coastguard </a:t>
            </a:r>
            <a:r>
              <a:rPr lang="en-US"/>
              <a:t>implement</a:t>
            </a:r>
            <a:r>
              <a:rPr lang="en-US"/>
              <a:t> multi -cluster by creating </a:t>
            </a:r>
            <a:r>
              <a:rPr lang="en-US"/>
              <a:t>dynamically</a:t>
            </a:r>
            <a:r>
              <a:rPr lang="en-US"/>
              <a:t> “regular” network </a:t>
            </a:r>
            <a:r>
              <a:rPr lang="en-US"/>
              <a:t>policy</a:t>
            </a:r>
            <a:r>
              <a:rPr lang="en-US"/>
              <a:t>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how? coastguard tracks deployments and changes across all clusters, and updates network policy</a:t>
            </a:r>
            <a:br>
              <a:rPr lang="en-US"/>
            </a:br>
            <a:r>
              <a:rPr lang="en-US"/>
              <a:t>how? each coastguard has an embedded etcd server. etcd is a distributed database which replicates across instances.</a:t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declarative </a:t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ctrTitle"/>
          </p:nvPr>
        </p:nvSpPr>
        <p:spPr>
          <a:xfrm>
            <a:off x="768927" y="14113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Multi-Cluster Network Policy</a:t>
            </a:r>
            <a:br>
              <a:rPr lang="en-US"/>
            </a:br>
            <a:r>
              <a:rPr lang="en-US"/>
              <a:t>Red Hat 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1844767" y="3971214"/>
            <a:ext cx="562071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Aviad Hadad &amp; Shoham Danino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ctrTitle"/>
          </p:nvPr>
        </p:nvSpPr>
        <p:spPr>
          <a:xfrm>
            <a:off x="768928" y="156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1769495" y="1822007"/>
            <a:ext cx="6495552" cy="224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Kubernetes is an open-source platform designed to easily deploy, scale and manage containerized applications in the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allows developers to focus on the business 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workflows without worrying about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underlying infrastructure.</a:t>
            </a:r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282" y="2207101"/>
            <a:ext cx="1524213" cy="147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388" y="4264746"/>
            <a:ext cx="6925642" cy="230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ctrTitle"/>
          </p:nvPr>
        </p:nvSpPr>
        <p:spPr>
          <a:xfrm>
            <a:off x="768928" y="1560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Submariner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1818120" y="1961457"/>
            <a:ext cx="64956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  <a:t>Submariner enables direct networking between Pods and Services in </a:t>
            </a:r>
            <a:r>
              <a:rPr b="1" lang="en-US" sz="1800">
                <a:solidFill>
                  <a:srgbClr val="323232"/>
                </a:solidFill>
                <a:highlight>
                  <a:srgbClr val="FFFFFF"/>
                </a:highlight>
              </a:rPr>
              <a:t>different Kubernetes clusters</a:t>
            </a:r>
            <a: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  <a:t>, either on-premises or in the cloud.</a:t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237" y="3320500"/>
            <a:ext cx="6927538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75" y="1688147"/>
            <a:ext cx="1470000" cy="14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ctrTitle"/>
          </p:nvPr>
        </p:nvSpPr>
        <p:spPr>
          <a:xfrm>
            <a:off x="768928" y="156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935096" y="1822007"/>
            <a:ext cx="732995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Reasons for deploying multiple clusters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096" y="2542435"/>
            <a:ext cx="7440063" cy="307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768928" y="1560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Multi-Cluster Network policy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1324200" y="1701076"/>
            <a:ext cx="6495600" cy="23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  <a:t>Kubernetes has a built-in mechanism to control network connectivity between pods inside a cluster. For example, services from namespace A can’t access services from namespace B. </a:t>
            </a: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Char char="●"/>
            </a:pPr>
            <a: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  <a:t>Our </a:t>
            </a:r>
            <a:r>
              <a:rPr lang="en-US" sz="1800">
                <a:solidFill>
                  <a:srgbClr val="323232"/>
                </a:solidFill>
                <a:highlight>
                  <a:srgbClr val="FFFFFF"/>
                </a:highlight>
              </a:rPr>
              <a:t>task was to provide a similar mechanism to control network connectivity across clusters.</a:t>
            </a:r>
            <a:endParaRPr sz="1800">
              <a:solidFill>
                <a:srgbClr val="32323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768928" y="156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High Level Architecture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06" y="1626038"/>
            <a:ext cx="8520192" cy="456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68928" y="156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93" y="1911528"/>
            <a:ext cx="8795258" cy="396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768928" y="156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Key Lessons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68928" y="1785504"/>
            <a:ext cx="77724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 Source projects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Scalability &amp;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to write a design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958" y="3355164"/>
            <a:ext cx="4788293" cy="341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768928" y="244907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