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64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45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1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7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5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42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42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76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6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5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64AF-E6F4-493F-A520-20ABBAC7DA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8AC51-DC56-490A-947D-D9DC28224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8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12192000" cy="79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02476" y="41473"/>
            <a:ext cx="758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掲示板</a:t>
            </a:r>
            <a:endParaRPr kumimoji="1" lang="ja-JP" altLang="en-US" sz="40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118919" y="1112108"/>
            <a:ext cx="3954162" cy="3867665"/>
          </a:xfrm>
          <a:prstGeom prst="roundRect">
            <a:avLst>
              <a:gd name="adj" fmla="val 473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534930" y="2088292"/>
            <a:ext cx="3150973" cy="358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34930" y="3286897"/>
            <a:ext cx="3150973" cy="358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34930" y="1725824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34930" y="2923059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PASSWORD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534930" y="4102443"/>
            <a:ext cx="1355124" cy="4942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6330779" y="4102443"/>
            <a:ext cx="1355124" cy="4942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69127" y="1225780"/>
            <a:ext cx="1682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登録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ログイン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54146" y="4164912"/>
            <a:ext cx="7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15615" y="4164912"/>
            <a:ext cx="98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1108909" y="358346"/>
            <a:ext cx="861774" cy="5980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 smtClean="0"/>
              <a:t>登録・ログイン画面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8320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-1"/>
            <a:ext cx="12192000" cy="76982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12192000" cy="79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02476" y="41473"/>
            <a:ext cx="758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掲示板</a:t>
            </a:r>
            <a:endParaRPr kumimoji="1" lang="ja-JP" altLang="en-US" sz="40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108909" y="358346"/>
            <a:ext cx="861774" cy="5980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4400" dirty="0" smtClean="0"/>
              <a:t>トップ</a:t>
            </a:r>
            <a:r>
              <a:rPr lang="ja-JP" altLang="en-US" sz="4400" dirty="0"/>
              <a:t>画面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699156" y="790832"/>
            <a:ext cx="349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トップ</a:t>
            </a:r>
            <a:r>
              <a:rPr kumimoji="1" lang="ja-JP" altLang="en-US" sz="1600" dirty="0" smtClean="0"/>
              <a:t>｜</a:t>
            </a:r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検索</a:t>
            </a:r>
            <a:r>
              <a:rPr kumimoji="1" lang="ja-JP" altLang="en-US" sz="1600" dirty="0" smtClean="0"/>
              <a:t>｜</a:t>
            </a:r>
            <a:r>
              <a:rPr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編集・削除</a:t>
            </a:r>
            <a:r>
              <a:rPr lang="ja-JP" altLang="en-US" sz="1600" dirty="0" smtClean="0"/>
              <a:t>｜</a:t>
            </a:r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ログアウト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313038" y="1129386"/>
            <a:ext cx="4357816" cy="3047198"/>
          </a:xfrm>
          <a:prstGeom prst="roundRect">
            <a:avLst>
              <a:gd name="adj" fmla="val 473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31341" y="1503866"/>
            <a:ext cx="3150973" cy="358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1341" y="2344010"/>
            <a:ext cx="3842951" cy="1205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1341" y="1195799"/>
            <a:ext cx="213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タイトル</a:t>
            </a:r>
            <a:endParaRPr kumimoji="1" lang="ja-JP" altLang="en-US" sz="14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1341" y="2020844"/>
            <a:ext cx="213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メッセージ</a:t>
            </a:r>
            <a:endParaRPr kumimoji="1" lang="ja-JP" altLang="en-US" sz="14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1775254" y="3723501"/>
            <a:ext cx="1355124" cy="307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35659" y="3708112"/>
            <a:ext cx="634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投稿</a:t>
            </a:r>
            <a:endParaRPr kumimoji="1" lang="ja-JP" altLang="en-US" sz="1600" b="1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172995" y="4559643"/>
            <a:ext cx="11813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91530" y="4579437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29049" y="4948769"/>
            <a:ext cx="6178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メッセージ。</a:t>
            </a:r>
            <a:r>
              <a:rPr lang="ja-JP" altLang="en-US" sz="1400" dirty="0"/>
              <a:t>メッセージ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メッセージ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メッセージ。</a:t>
            </a:r>
          </a:p>
          <a:p>
            <a:r>
              <a:rPr lang="ja-JP" altLang="en-US" sz="1400" dirty="0"/>
              <a:t>メッセージ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メッセージ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メッセージ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メッセージ。</a:t>
            </a:r>
          </a:p>
          <a:p>
            <a:endParaRPr lang="ja-JP" altLang="en-US" sz="1400" dirty="0"/>
          </a:p>
        </p:txBody>
      </p:sp>
      <p:sp>
        <p:nvSpPr>
          <p:cNvPr id="1024" name="テキスト ボックス 1023"/>
          <p:cNvSpPr txBox="1"/>
          <p:nvPr/>
        </p:nvSpPr>
        <p:spPr>
          <a:xfrm>
            <a:off x="7809470" y="5391208"/>
            <a:ext cx="417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ID:shohei    Date:2016/10/12 15:00    No.3</a:t>
            </a:r>
            <a:endParaRPr kumimoji="1" lang="ja-JP" altLang="en-US" dirty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172995" y="6036971"/>
            <a:ext cx="11813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91530" y="6056765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投稿</a:t>
            </a:r>
            <a:r>
              <a:rPr lang="ja-JP" altLang="en-US" b="1" dirty="0"/>
              <a:t>テスト</a:t>
            </a:r>
            <a:endParaRPr kumimoji="1" lang="ja-JP" altLang="en-US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29049" y="6426097"/>
            <a:ext cx="617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テスト。。。</a:t>
            </a:r>
            <a:endParaRPr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809470" y="6868536"/>
            <a:ext cx="417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ID:motegi    Date:2016/10/12 13:30    No.2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752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12192000" cy="79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02476" y="41473"/>
            <a:ext cx="758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掲示板</a:t>
            </a:r>
            <a:endParaRPr kumimoji="1" lang="ja-JP" altLang="en-US" sz="40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1108909" y="358346"/>
            <a:ext cx="861774" cy="5980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4400" dirty="0" smtClean="0"/>
              <a:t>編集・削除画面</a:t>
            </a:r>
            <a:endParaRPr kumimoji="1" lang="ja-JP" altLang="en-US" sz="4400" dirty="0"/>
          </a:p>
        </p:txBody>
      </p:sp>
      <p:sp>
        <p:nvSpPr>
          <p:cNvPr id="6" name="角丸四角形 5"/>
          <p:cNvSpPr/>
          <p:nvPr/>
        </p:nvSpPr>
        <p:spPr>
          <a:xfrm>
            <a:off x="4118919" y="1112109"/>
            <a:ext cx="3954162" cy="2224215"/>
          </a:xfrm>
          <a:prstGeom prst="roundRect">
            <a:avLst>
              <a:gd name="adj" fmla="val 473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4930" y="2088292"/>
            <a:ext cx="3150973" cy="358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34930" y="1725824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検索</a:t>
            </a:r>
            <a:r>
              <a:rPr lang="ja-JP" altLang="en-US" dirty="0"/>
              <a:t>ワード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499787" y="2771341"/>
            <a:ext cx="110798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47156" y="1218912"/>
            <a:ext cx="69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検索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52070" y="2767915"/>
            <a:ext cx="7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99156" y="790832"/>
            <a:ext cx="349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トップ</a:t>
            </a:r>
            <a:r>
              <a:rPr kumimoji="1" lang="ja-JP" altLang="en-US" sz="1600" dirty="0" smtClean="0"/>
              <a:t>｜</a:t>
            </a:r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検索</a:t>
            </a:r>
            <a:r>
              <a:rPr kumimoji="1" lang="ja-JP" altLang="en-US" sz="1600" dirty="0" smtClean="0"/>
              <a:t>｜</a:t>
            </a:r>
            <a:r>
              <a:rPr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編集・削除</a:t>
            </a:r>
            <a:r>
              <a:rPr lang="ja-JP" altLang="en-US" sz="1600" dirty="0" smtClean="0"/>
              <a:t>｜</a:t>
            </a:r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ログアウト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3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12192000" cy="79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02476" y="41473"/>
            <a:ext cx="758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掲示板</a:t>
            </a:r>
            <a:endParaRPr kumimoji="1" lang="ja-JP" altLang="en-US" sz="40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1108909" y="358346"/>
            <a:ext cx="861774" cy="5980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4400" dirty="0" smtClean="0"/>
              <a:t>編集・削除画面</a:t>
            </a:r>
            <a:endParaRPr kumimoji="1" lang="ja-JP" altLang="en-US" sz="4400" dirty="0"/>
          </a:p>
        </p:txBody>
      </p:sp>
      <p:sp>
        <p:nvSpPr>
          <p:cNvPr id="6" name="角丸四角形 5"/>
          <p:cNvSpPr/>
          <p:nvPr/>
        </p:nvSpPr>
        <p:spPr>
          <a:xfrm>
            <a:off x="4118919" y="1112109"/>
            <a:ext cx="3954162" cy="2224215"/>
          </a:xfrm>
          <a:prstGeom prst="roundRect">
            <a:avLst>
              <a:gd name="adj" fmla="val 473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4930" y="2088292"/>
            <a:ext cx="3150973" cy="358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34930" y="1725824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記事</a:t>
            </a:r>
            <a:r>
              <a:rPr kumimoji="1" lang="en-US" altLang="ja-JP" dirty="0" smtClean="0"/>
              <a:t>No.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715133" y="2771341"/>
            <a:ext cx="110798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6397711" y="2767915"/>
            <a:ext cx="110798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22557" y="1218912"/>
            <a:ext cx="1346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編集・削除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67416" y="2767915"/>
            <a:ext cx="7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編集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6013" y="2767915"/>
            <a:ext cx="6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99156" y="790832"/>
            <a:ext cx="349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トップ</a:t>
            </a:r>
            <a:r>
              <a:rPr kumimoji="1" lang="ja-JP" altLang="en-US" sz="1600" dirty="0" smtClean="0"/>
              <a:t>｜</a:t>
            </a:r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検索</a:t>
            </a:r>
            <a:r>
              <a:rPr kumimoji="1" lang="ja-JP" altLang="en-US" sz="1600" dirty="0" smtClean="0"/>
              <a:t>｜</a:t>
            </a:r>
            <a:r>
              <a:rPr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編集・削除</a:t>
            </a:r>
            <a:r>
              <a:rPr lang="ja-JP" altLang="en-US" sz="1600" dirty="0" smtClean="0"/>
              <a:t>｜</a:t>
            </a:r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ログアウト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12192000" cy="79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02476" y="41473"/>
            <a:ext cx="758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掲示板</a:t>
            </a:r>
            <a:endParaRPr kumimoji="1" lang="ja-JP" altLang="en-US" sz="40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1108909" y="358346"/>
            <a:ext cx="861774" cy="5980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4400" dirty="0" smtClean="0"/>
              <a:t>編集・削除画面</a:t>
            </a:r>
            <a:endParaRPr kumimoji="1" lang="ja-JP" altLang="en-US" sz="4400" dirty="0"/>
          </a:p>
        </p:txBody>
      </p:sp>
      <p:sp>
        <p:nvSpPr>
          <p:cNvPr id="6" name="角丸四角形 5"/>
          <p:cNvSpPr/>
          <p:nvPr/>
        </p:nvSpPr>
        <p:spPr>
          <a:xfrm>
            <a:off x="4118919" y="1112109"/>
            <a:ext cx="3954162" cy="3501455"/>
          </a:xfrm>
          <a:prstGeom prst="roundRect">
            <a:avLst>
              <a:gd name="adj" fmla="val 473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4930" y="2088292"/>
            <a:ext cx="3150973" cy="358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34930" y="1725824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715133" y="3976687"/>
            <a:ext cx="110798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6397711" y="3973261"/>
            <a:ext cx="110798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89632" y="1200091"/>
            <a:ext cx="708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編集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67416" y="3973261"/>
            <a:ext cx="7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編集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26053" y="3973261"/>
            <a:ext cx="6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534930" y="2986908"/>
            <a:ext cx="3150973" cy="715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34930" y="2624440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メッセージ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34930" y="2095156"/>
            <a:ext cx="3150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投稿テスト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34930" y="2973656"/>
            <a:ext cx="3150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テスト</a:t>
            </a:r>
            <a:r>
              <a:rPr lang="ja-JP" altLang="en-US" sz="1400" dirty="0" smtClean="0"/>
              <a:t>。。。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699156" y="790832"/>
            <a:ext cx="349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トップ</a:t>
            </a:r>
            <a:r>
              <a:rPr kumimoji="1" lang="ja-JP" altLang="en-US" sz="1600" dirty="0" smtClean="0"/>
              <a:t>｜</a:t>
            </a:r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検索</a:t>
            </a:r>
            <a:r>
              <a:rPr kumimoji="1" lang="ja-JP" altLang="en-US" sz="1600" dirty="0" smtClean="0"/>
              <a:t>｜</a:t>
            </a:r>
            <a:r>
              <a:rPr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編集・削除</a:t>
            </a:r>
            <a:r>
              <a:rPr lang="ja-JP" altLang="en-US" sz="1600" dirty="0" smtClean="0"/>
              <a:t>｜</a:t>
            </a:r>
            <a:r>
              <a:rPr kumimoji="1" lang="ja-JP" altLang="en-US" sz="1600" dirty="0" smtClean="0">
                <a:solidFill>
                  <a:schemeClr val="accent5">
                    <a:lumMod val="75000"/>
                  </a:schemeClr>
                </a:solidFill>
              </a:rPr>
              <a:t>ログアウト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1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12192000" cy="79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02476" y="41473"/>
            <a:ext cx="758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掲示板</a:t>
            </a:r>
            <a:endParaRPr kumimoji="1" lang="ja-JP" altLang="en-US" sz="40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1108909" y="358346"/>
            <a:ext cx="861774" cy="5980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4400" dirty="0" smtClean="0"/>
              <a:t>編集・削除画面</a:t>
            </a:r>
            <a:endParaRPr kumimoji="1" lang="ja-JP" altLang="en-US" sz="4400" dirty="0"/>
          </a:p>
        </p:txBody>
      </p:sp>
      <p:sp>
        <p:nvSpPr>
          <p:cNvPr id="6" name="角丸四角形 5"/>
          <p:cNvSpPr/>
          <p:nvPr/>
        </p:nvSpPr>
        <p:spPr>
          <a:xfrm>
            <a:off x="4118919" y="1112109"/>
            <a:ext cx="3954162" cy="2224215"/>
          </a:xfrm>
          <a:prstGeom prst="roundRect">
            <a:avLst>
              <a:gd name="adj" fmla="val 473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15133" y="2771341"/>
            <a:ext cx="110798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6397711" y="2767915"/>
            <a:ext cx="110798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16136" y="1218912"/>
            <a:ext cx="335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この</a:t>
            </a:r>
            <a:r>
              <a:rPr lang="ja-JP" altLang="en-US" sz="2000" dirty="0"/>
              <a:t>内容</a:t>
            </a:r>
            <a:r>
              <a:rPr lang="ja-JP" altLang="en-US" sz="2000" dirty="0" smtClean="0"/>
              <a:t>でよろしいですか？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67416" y="2767915"/>
            <a:ext cx="7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確定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6013" y="2767915"/>
            <a:ext cx="6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戻</a:t>
            </a:r>
            <a:r>
              <a:rPr lang="ja-JP" altLang="en-US" dirty="0" smtClean="0"/>
              <a:t>る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13564" y="1619022"/>
            <a:ext cx="280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タイトル：編集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13564" y="1926799"/>
            <a:ext cx="270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メッセージ：編集テスト。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638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145</Words>
  <Application>Microsoft Office PowerPoint</Application>
  <PresentationFormat>ワイド画面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HG行書体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GamePG</dc:creator>
  <cp:lastModifiedBy>GamePG</cp:lastModifiedBy>
  <cp:revision>11</cp:revision>
  <dcterms:created xsi:type="dcterms:W3CDTF">2016-10-12T04:50:35Z</dcterms:created>
  <dcterms:modified xsi:type="dcterms:W3CDTF">2016-10-13T04:30:16Z</dcterms:modified>
</cp:coreProperties>
</file>