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860" r:id="rId3"/>
    <p:sldMasterId id="2147483866" r:id="rId4"/>
    <p:sldMasterId id="2147483872" r:id="rId5"/>
    <p:sldMasterId id="2147483883" r:id="rId6"/>
    <p:sldMasterId id="2147483894" r:id="rId7"/>
    <p:sldMasterId id="2147483905" r:id="rId8"/>
    <p:sldMasterId id="2147483917" r:id="rId9"/>
  </p:sldMasterIdLst>
  <p:notesMasterIdLst>
    <p:notesMasterId r:id="rId18"/>
  </p:notesMasterIdLst>
  <p:handoutMasterIdLst>
    <p:handoutMasterId r:id="rId19"/>
  </p:handoutMasterIdLst>
  <p:sldIdLst>
    <p:sldId id="573" r:id="rId10"/>
    <p:sldId id="461" r:id="rId11"/>
    <p:sldId id="567" r:id="rId12"/>
    <p:sldId id="572" r:id="rId13"/>
    <p:sldId id="574" r:id="rId14"/>
    <p:sldId id="568" r:id="rId15"/>
    <p:sldId id="576" r:id="rId16"/>
    <p:sldId id="575" r:id="rId17"/>
  </p:sldIdLst>
  <p:sldSz cx="20104100" cy="11309350"/>
  <p:notesSz cx="7010400" cy="9296400"/>
  <p:defaultTextStyle>
    <a:defPPr>
      <a:defRPr lang="en-US"/>
    </a:defPPr>
    <a:lvl1pPr marL="0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1pPr>
    <a:lvl2pPr marL="753923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2pPr>
    <a:lvl3pPr marL="1507846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3pPr>
    <a:lvl4pPr marL="2261768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4pPr>
    <a:lvl5pPr marL="3015691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5pPr>
    <a:lvl6pPr marL="3769614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6pPr>
    <a:lvl7pPr marL="4523537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7pPr>
    <a:lvl8pPr marL="5277460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8pPr>
    <a:lvl9pPr marL="6031382" algn="l" defTabSz="1507846" rtl="0" eaLnBrk="1" latinLnBrk="0" hangingPunct="1">
      <a:defRPr sz="29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2">
          <p15:clr>
            <a:srgbClr val="A4A3A4"/>
          </p15:clr>
        </p15:guide>
        <p15:guide id="2" pos="63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825"/>
    <a:srgbClr val="FFBDBD"/>
    <a:srgbClr val="FFA7A7"/>
    <a:srgbClr val="E36372"/>
    <a:srgbClr val="FFFFFF"/>
    <a:srgbClr val="B0B0B0"/>
    <a:srgbClr val="616161"/>
    <a:srgbClr val="959595"/>
    <a:srgbClr val="3F3F3F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3068" autoAdjust="0"/>
  </p:normalViewPr>
  <p:slideViewPr>
    <p:cSldViewPr snapToGrid="0">
      <p:cViewPr varScale="1">
        <p:scale>
          <a:sx n="38" d="100"/>
          <a:sy n="38" d="100"/>
        </p:scale>
        <p:origin x="1020" y="20"/>
      </p:cViewPr>
      <p:guideLst>
        <p:guide orient="horz" pos="3562"/>
        <p:guide pos="6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15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A672C-3E7E-49C0-86A8-D8B85ABE381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8409-855D-4AA0-B531-A70E8B0E5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4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757D32-5368-4E04-9908-A67F3503F1B7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1D0906-E691-4C5D-A0C2-436A4880A3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52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4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r>
              <a:rPr lang="en-US" dirty="0" smtClean="0"/>
              <a:t>https://medium.com/digital-vault/how-united-airlines-could-have-avoided-the-crisis-on-social-media-ed63d0c47fd3</a:t>
            </a:r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1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8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0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24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34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10325" cy="36052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2543" y="4564539"/>
            <a:ext cx="5860453" cy="4324749"/>
          </a:xfrm>
          <a:prstGeom prst="rect">
            <a:avLst/>
          </a:prstGeom>
        </p:spPr>
        <p:txBody>
          <a:bodyPr lIns="95150" tIns="95150" rIns="95150" bIns="95150" anchor="t" anchorCtr="0">
            <a:noAutofit/>
          </a:bodyPr>
          <a:lstStyle/>
          <a:p>
            <a:endParaRPr dirty="0"/>
          </a:p>
        </p:txBody>
      </p:sp>
      <p:sp>
        <p:nvSpPr>
          <p:cNvPr id="618" name="Shape 618"/>
          <p:cNvSpPr txBox="1">
            <a:spLocks noGrp="1"/>
          </p:cNvSpPr>
          <p:nvPr>
            <p:ph type="sldNum" idx="12"/>
          </p:nvPr>
        </p:nvSpPr>
        <p:spPr>
          <a:xfrm>
            <a:off x="4148861" y="9125791"/>
            <a:ext cx="3174844" cy="481287"/>
          </a:xfrm>
          <a:prstGeom prst="rect">
            <a:avLst/>
          </a:prstGeom>
        </p:spPr>
        <p:txBody>
          <a:bodyPr lIns="95150" tIns="47562" rIns="95150" bIns="47562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6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76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66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47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T_Main Content: 1Line_1Column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59765" y="2021452"/>
            <a:ext cx="18611371" cy="77624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28250" marR="0" lvl="0" indent="-439775" algn="l" rtl="0">
              <a:spcBef>
                <a:spcPts val="791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Merriweather Sans"/>
              <a:buChar char="–"/>
              <a:defRPr sz="395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385641" marR="0" lvl="1" indent="-415342" algn="l" rtl="0">
              <a:spcBef>
                <a:spcPts val="791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Merriweather Sans"/>
              <a:buChar char="–"/>
              <a:defRPr sz="395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2027852" marR="0" lvl="2" indent="-415342" algn="l" rtl="0">
              <a:spcBef>
                <a:spcPts val="791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Arial"/>
              <a:buChar char="•"/>
              <a:defRPr sz="395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610728" marR="0" lvl="3" indent="-369969" algn="l" rtl="0">
              <a:spcBef>
                <a:spcPts val="616"/>
              </a:spcBef>
              <a:spcAft>
                <a:spcPts val="0"/>
              </a:spcAft>
              <a:buClr>
                <a:schemeClr val="accent6"/>
              </a:buClr>
              <a:buSzPct val="75000"/>
              <a:buFont typeface="Arial"/>
              <a:buChar char="•"/>
              <a:defRPr sz="3078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08619" marR="0" lvl="4" indent="-132631" algn="l" rtl="0">
              <a:spcBef>
                <a:spcPts val="791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Merriweather Sans"/>
              <a:buChar char="–"/>
              <a:defRPr sz="395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79030" marR="0" lvl="5" indent="-272519" algn="l" rtl="0">
              <a:spcBef>
                <a:spcPts val="791"/>
              </a:spcBef>
              <a:buClr>
                <a:schemeClr val="accent6"/>
              </a:buClr>
              <a:buSzPct val="100000"/>
              <a:buFont typeface="Noto Sans Symbols"/>
              <a:buChar char="⬥"/>
              <a:defRPr sz="395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1736" marR="0" lvl="6" indent="-292623" algn="l" rtl="0">
              <a:spcBef>
                <a:spcPts val="704"/>
              </a:spcBef>
              <a:buClr>
                <a:schemeClr val="dk2"/>
              </a:buClr>
              <a:buSzPct val="100000"/>
              <a:buFont typeface="Noto Sans Symbols"/>
              <a:buChar char="⬥"/>
              <a:defRPr sz="3518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664128" marR="0" lvl="7" indent="-224492" algn="l" rtl="0">
              <a:spcBef>
                <a:spcPts val="616"/>
              </a:spcBef>
              <a:buClr>
                <a:schemeClr val="dk2"/>
              </a:buClr>
              <a:buSzPct val="100000"/>
              <a:buFont typeface="Noto Sans Symbols"/>
              <a:buChar char="⚫"/>
              <a:defRPr sz="3078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106416" marR="0" lvl="8" indent="-220027" algn="l" rtl="0">
              <a:spcBef>
                <a:spcPts val="616"/>
              </a:spcBef>
              <a:buClr>
                <a:schemeClr val="dk2"/>
              </a:buClr>
              <a:buSzPct val="100000"/>
              <a:buFont typeface="Noto Sans Symbols"/>
              <a:buChar char="⚫"/>
              <a:defRPr sz="3078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59765" y="426774"/>
            <a:ext cx="18611371" cy="1245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  <a:defRPr sz="6596" b="1" i="0" u="none" strike="noStrike" cap="none">
                <a:solidFill>
                  <a:srgbClr val="CF0A2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005200" marR="0" lvl="5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010400" marR="0" lvl="6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015600" marR="0" lvl="7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20800" marR="0" lvl="8" indent="0" algn="l" rtl="0">
              <a:spcBef>
                <a:spcPts val="0"/>
              </a:spcBef>
              <a:spcAft>
                <a:spcPts val="0"/>
              </a:spcAft>
              <a:buNone/>
              <a:defRPr sz="7915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11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3" y="1089051"/>
            <a:ext cx="18663895" cy="172175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03" y="2810806"/>
            <a:ext cx="18663895" cy="932525"/>
          </a:xfrm>
        </p:spPr>
        <p:txBody>
          <a:bodyPr>
            <a:normAutofit/>
          </a:bodyPr>
          <a:lstStyle>
            <a:lvl1pPr marL="0" indent="0" algn="ctr">
              <a:buNone/>
              <a:defRPr sz="3957">
                <a:solidFill>
                  <a:srgbClr val="404040"/>
                </a:solidFill>
              </a:defRPr>
            </a:lvl1pPr>
            <a:lvl2pPr marL="753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03071"/>
            <a:ext cx="18093690" cy="1334719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617"/>
            </a:lvl1pPr>
            <a:lvl2pPr>
              <a:defRPr sz="3957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085" y="7267307"/>
            <a:ext cx="17088485" cy="2246162"/>
          </a:xfrm>
        </p:spPr>
        <p:txBody>
          <a:bodyPr anchor="t"/>
          <a:lstStyle>
            <a:lvl1pPr algn="l">
              <a:defRPr sz="6596" b="1" cap="all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085" y="4793386"/>
            <a:ext cx="17088485" cy="2473919"/>
          </a:xfrm>
        </p:spPr>
        <p:txBody>
          <a:bodyPr anchor="b"/>
          <a:lstStyle>
            <a:lvl1pPr marL="0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1pPr>
            <a:lvl2pPr marL="753900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0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0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0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50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40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30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20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25118"/>
            <a:ext cx="18093690" cy="1312674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7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7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4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531516"/>
            <a:ext cx="8882802" cy="1055016"/>
          </a:xfrm>
        </p:spPr>
        <p:txBody>
          <a:bodyPr anchor="b"/>
          <a:lstStyle>
            <a:lvl1pPr marL="0" indent="0">
              <a:buNone/>
              <a:defRPr sz="3957" b="1"/>
            </a:lvl1pPr>
            <a:lvl2pPr marL="753900" indent="0">
              <a:buNone/>
              <a:defRPr sz="3298" b="1"/>
            </a:lvl2pPr>
            <a:lvl3pPr marL="1507800" indent="0">
              <a:buNone/>
              <a:defRPr sz="2968" b="1"/>
            </a:lvl3pPr>
            <a:lvl4pPr marL="2261700" indent="0">
              <a:buNone/>
              <a:defRPr sz="2638" b="1"/>
            </a:lvl4pPr>
            <a:lvl5pPr marL="3015600" indent="0">
              <a:buNone/>
              <a:defRPr sz="2638" b="1"/>
            </a:lvl5pPr>
            <a:lvl6pPr marL="3769500" indent="0">
              <a:buNone/>
              <a:defRPr sz="2638" b="1"/>
            </a:lvl6pPr>
            <a:lvl7pPr marL="4523400" indent="0">
              <a:buNone/>
              <a:defRPr sz="2638" b="1"/>
            </a:lvl7pPr>
            <a:lvl8pPr marL="5277300" indent="0">
              <a:buNone/>
              <a:defRPr sz="2638" b="1"/>
            </a:lvl8pPr>
            <a:lvl9pPr marL="6031200" indent="0">
              <a:buNone/>
              <a:defRPr sz="2638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205" y="3586529"/>
            <a:ext cx="8882802" cy="6515967"/>
          </a:xfrm>
        </p:spPr>
        <p:txBody>
          <a:bodyPr/>
          <a:lstStyle>
            <a:lvl1pPr>
              <a:defRPr sz="3957"/>
            </a:lvl1pPr>
            <a:lvl2pPr>
              <a:defRPr sz="3298"/>
            </a:lvl2pPr>
            <a:lvl3pPr>
              <a:defRPr sz="2968"/>
            </a:lvl3pPr>
            <a:lvl4pPr>
              <a:defRPr sz="2638"/>
            </a:lvl4pPr>
            <a:lvl5pPr>
              <a:defRPr sz="2638"/>
            </a:lvl5pPr>
            <a:lvl6pPr>
              <a:defRPr sz="2638"/>
            </a:lvl6pPr>
            <a:lvl7pPr>
              <a:defRPr sz="2638"/>
            </a:lvl7pPr>
            <a:lvl8pPr>
              <a:defRPr sz="2638"/>
            </a:lvl8pPr>
            <a:lvl9pPr>
              <a:defRPr sz="263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2607" y="2531516"/>
            <a:ext cx="8886291" cy="1055016"/>
          </a:xfrm>
        </p:spPr>
        <p:txBody>
          <a:bodyPr anchor="b"/>
          <a:lstStyle>
            <a:lvl1pPr marL="0" indent="0">
              <a:buNone/>
              <a:defRPr sz="3957" b="1"/>
            </a:lvl1pPr>
            <a:lvl2pPr marL="753900" indent="0">
              <a:buNone/>
              <a:defRPr sz="3298" b="1"/>
            </a:lvl2pPr>
            <a:lvl3pPr marL="1507800" indent="0">
              <a:buNone/>
              <a:defRPr sz="2968" b="1"/>
            </a:lvl3pPr>
            <a:lvl4pPr marL="2261700" indent="0">
              <a:buNone/>
              <a:defRPr sz="2638" b="1"/>
            </a:lvl4pPr>
            <a:lvl5pPr marL="3015600" indent="0">
              <a:buNone/>
              <a:defRPr sz="2638" b="1"/>
            </a:lvl5pPr>
            <a:lvl6pPr marL="3769500" indent="0">
              <a:buNone/>
              <a:defRPr sz="2638" b="1"/>
            </a:lvl6pPr>
            <a:lvl7pPr marL="4523400" indent="0">
              <a:buNone/>
              <a:defRPr sz="2638" b="1"/>
            </a:lvl7pPr>
            <a:lvl8pPr marL="5277300" indent="0">
              <a:buNone/>
              <a:defRPr sz="2638" b="1"/>
            </a:lvl8pPr>
            <a:lvl9pPr marL="6031200" indent="0">
              <a:buNone/>
              <a:defRPr sz="2638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607" y="3586529"/>
            <a:ext cx="8886291" cy="6515967"/>
          </a:xfrm>
        </p:spPr>
        <p:txBody>
          <a:bodyPr/>
          <a:lstStyle>
            <a:lvl1pPr>
              <a:defRPr sz="3957"/>
            </a:lvl1pPr>
            <a:lvl2pPr>
              <a:defRPr sz="3298"/>
            </a:lvl2pPr>
            <a:lvl3pPr>
              <a:defRPr sz="2968"/>
            </a:lvl3pPr>
            <a:lvl4pPr>
              <a:defRPr sz="2638"/>
            </a:lvl4pPr>
            <a:lvl5pPr>
              <a:defRPr sz="2638"/>
            </a:lvl5pPr>
            <a:lvl6pPr>
              <a:defRPr sz="2638"/>
            </a:lvl6pPr>
            <a:lvl7pPr>
              <a:defRPr sz="2638"/>
            </a:lvl7pPr>
            <a:lvl8pPr>
              <a:defRPr sz="2638"/>
            </a:lvl8pPr>
            <a:lvl9pPr>
              <a:defRPr sz="263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37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1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1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8" y="1150086"/>
            <a:ext cx="6614110" cy="1916308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145" y="1150088"/>
            <a:ext cx="11238750" cy="9652217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7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208" y="3066395"/>
            <a:ext cx="6614110" cy="7735910"/>
          </a:xfrm>
        </p:spPr>
        <p:txBody>
          <a:bodyPr/>
          <a:lstStyle>
            <a:lvl1pPr marL="0" indent="0">
              <a:buNone/>
              <a:defRPr sz="2309"/>
            </a:lvl1pPr>
            <a:lvl2pPr marL="753900" indent="0">
              <a:buNone/>
              <a:defRPr sz="1979"/>
            </a:lvl2pPr>
            <a:lvl3pPr marL="1507800" indent="0">
              <a:buNone/>
              <a:defRPr sz="1649"/>
            </a:lvl3pPr>
            <a:lvl4pPr marL="2261700" indent="0">
              <a:buNone/>
              <a:defRPr sz="1484"/>
            </a:lvl4pPr>
            <a:lvl5pPr marL="3015600" indent="0">
              <a:buNone/>
              <a:defRPr sz="1484"/>
            </a:lvl5pPr>
            <a:lvl6pPr marL="3769500" indent="0">
              <a:buNone/>
              <a:defRPr sz="1484"/>
            </a:lvl6pPr>
            <a:lvl7pPr marL="4523400" indent="0">
              <a:buNone/>
              <a:defRPr sz="1484"/>
            </a:lvl7pPr>
            <a:lvl8pPr marL="5277300" indent="0">
              <a:buNone/>
              <a:defRPr sz="1484"/>
            </a:lvl8pPr>
            <a:lvl9pPr marL="6031200" indent="0">
              <a:buNone/>
              <a:defRPr sz="1484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33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544" y="8127732"/>
            <a:ext cx="12062460" cy="934594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0544" y="1221698"/>
            <a:ext cx="12062460" cy="6785610"/>
          </a:xfrm>
        </p:spPr>
        <p:txBody>
          <a:bodyPr/>
          <a:lstStyle>
            <a:lvl1pPr marL="0" indent="0">
              <a:buNone/>
              <a:defRPr sz="5277"/>
            </a:lvl1pPr>
            <a:lvl2pPr marL="753900" indent="0">
              <a:buNone/>
              <a:defRPr sz="4617"/>
            </a:lvl2pPr>
            <a:lvl3pPr marL="1507800" indent="0">
              <a:buNone/>
              <a:defRPr sz="3957"/>
            </a:lvl3pPr>
            <a:lvl4pPr marL="2261700" indent="0">
              <a:buNone/>
              <a:defRPr sz="3298"/>
            </a:lvl4pPr>
            <a:lvl5pPr marL="3015600" indent="0">
              <a:buNone/>
              <a:defRPr sz="3298"/>
            </a:lvl5pPr>
            <a:lvl6pPr marL="3769500" indent="0">
              <a:buNone/>
              <a:defRPr sz="3298"/>
            </a:lvl6pPr>
            <a:lvl7pPr marL="4523400" indent="0">
              <a:buNone/>
              <a:defRPr sz="3298"/>
            </a:lvl7pPr>
            <a:lvl8pPr marL="5277300" indent="0">
              <a:buNone/>
              <a:defRPr sz="3298"/>
            </a:lvl8pPr>
            <a:lvl9pPr marL="6031200" indent="0">
              <a:buNone/>
              <a:defRPr sz="3298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0544" y="9062325"/>
            <a:ext cx="12062460" cy="1327278"/>
          </a:xfrm>
        </p:spPr>
        <p:txBody>
          <a:bodyPr/>
          <a:lstStyle>
            <a:lvl1pPr marL="0" indent="0">
              <a:buNone/>
              <a:defRPr sz="2309"/>
            </a:lvl1pPr>
            <a:lvl2pPr marL="753900" indent="0">
              <a:buNone/>
              <a:defRPr sz="1979"/>
            </a:lvl2pPr>
            <a:lvl3pPr marL="1507800" indent="0">
              <a:buNone/>
              <a:defRPr sz="1649"/>
            </a:lvl3pPr>
            <a:lvl4pPr marL="2261700" indent="0">
              <a:buNone/>
              <a:defRPr sz="1484"/>
            </a:lvl4pPr>
            <a:lvl5pPr marL="3015600" indent="0">
              <a:buNone/>
              <a:defRPr sz="1484"/>
            </a:lvl5pPr>
            <a:lvl6pPr marL="3769500" indent="0">
              <a:buNone/>
              <a:defRPr sz="1484"/>
            </a:lvl6pPr>
            <a:lvl7pPr marL="4523400" indent="0">
              <a:buNone/>
              <a:defRPr sz="1484"/>
            </a:lvl7pPr>
            <a:lvl8pPr marL="5277300" indent="0">
              <a:buNone/>
              <a:defRPr sz="1484"/>
            </a:lvl8pPr>
            <a:lvl9pPr marL="6031200" indent="0">
              <a:buNone/>
              <a:defRPr sz="1484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73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124679"/>
            <a:ext cx="18093690" cy="1884892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912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2" y="1372697"/>
            <a:ext cx="4523423" cy="8729800"/>
          </a:xfrm>
        </p:spPr>
        <p:txBody>
          <a:bodyPr vert="eaVert"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05" y="1372697"/>
            <a:ext cx="13235199" cy="8729800"/>
          </a:xfrm>
        </p:spPr>
        <p:txBody>
          <a:bodyPr vert="eaVert"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62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90349" y="2182962"/>
            <a:ext cx="11778804" cy="47938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596" baseline="0">
                <a:solidFill>
                  <a:srgbClr val="262626"/>
                </a:solidFill>
              </a:defRPr>
            </a:lvl1pPr>
          </a:lstStyle>
          <a:p>
            <a:r>
              <a:rPr lang="en-CA" dirty="0" smtClean="0"/>
              <a:t>Presentation Title Side…..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482093"/>
            <a:ext cx="6366298" cy="602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Confidential – Not for Distribution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5000" y="10482093"/>
            <a:ext cx="1636624" cy="602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rgbClr val="404040"/>
                </a:solidFill>
              </a:defRPr>
            </a:lvl1pPr>
          </a:lstStyle>
          <a:p>
            <a:fld id="{6730A6D7-F2C4-ED4B-8B47-5E4E78B32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12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335"/>
            <a:ext cx="12743449" cy="1187465"/>
          </a:xfrm>
        </p:spPr>
        <p:txBody>
          <a:bodyPr>
            <a:normAutofit/>
          </a:bodyPr>
          <a:lstStyle>
            <a:lvl1pPr algn="l">
              <a:defRPr sz="4288" b="1"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3449" y="0"/>
            <a:ext cx="7360651" cy="548574"/>
          </a:xfrm>
        </p:spPr>
        <p:txBody>
          <a:bodyPr>
            <a:noAutofit/>
          </a:bodyPr>
          <a:lstStyle>
            <a:lvl1pPr marL="0" indent="0" algn="r">
              <a:buNone/>
              <a:defRPr sz="2639" b="1">
                <a:solidFill>
                  <a:schemeClr val="tx1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8284564" y="10802302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89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205" y="2329772"/>
            <a:ext cx="18093690" cy="7837271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92335"/>
            <a:ext cx="12743449" cy="1187465"/>
          </a:xfrm>
        </p:spPr>
        <p:txBody>
          <a:bodyPr>
            <a:normAutofit/>
          </a:bodyPr>
          <a:lstStyle>
            <a:lvl1pPr algn="l">
              <a:defRPr sz="4288" b="1"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>
          <a:xfrm>
            <a:off x="12743449" y="0"/>
            <a:ext cx="7360651" cy="548574"/>
          </a:xfrm>
        </p:spPr>
        <p:txBody>
          <a:bodyPr>
            <a:noAutofit/>
          </a:bodyPr>
          <a:lstStyle>
            <a:lvl1pPr marL="0" indent="0" algn="r">
              <a:buNone/>
              <a:defRPr sz="2639" b="1">
                <a:solidFill>
                  <a:schemeClr val="tx1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4564" y="10802302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7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329773"/>
            <a:ext cx="8879311" cy="7759911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329773"/>
            <a:ext cx="8879311" cy="7759911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92335"/>
            <a:ext cx="12743449" cy="1187465"/>
          </a:xfrm>
        </p:spPr>
        <p:txBody>
          <a:bodyPr>
            <a:normAutofit/>
          </a:bodyPr>
          <a:lstStyle>
            <a:lvl1pPr algn="l">
              <a:defRPr sz="4288" b="1"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12743449" y="0"/>
            <a:ext cx="7360651" cy="548574"/>
          </a:xfrm>
        </p:spPr>
        <p:txBody>
          <a:bodyPr>
            <a:noAutofit/>
          </a:bodyPr>
          <a:lstStyle>
            <a:lvl1pPr marL="0" indent="0" algn="r">
              <a:buNone/>
              <a:defRPr sz="2639" b="1">
                <a:solidFill>
                  <a:schemeClr val="tx1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4564" y="10802302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8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7926156" y="10686290"/>
            <a:ext cx="2177944" cy="62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5469591-BEF3-4799-8625-FADE902C695F}" type="slidenum">
              <a:rPr lang="en-CA" sz="1979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CA" sz="1979" dirty="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188354" y="695345"/>
            <a:ext cx="14910541" cy="84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617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8973134" y="10802853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2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25117"/>
            <a:ext cx="18093690" cy="1312673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8973134" y="10802853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3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5833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335"/>
            <a:ext cx="12743449" cy="1187465"/>
          </a:xfrm>
        </p:spPr>
        <p:txBody>
          <a:bodyPr>
            <a:normAutofit/>
          </a:bodyPr>
          <a:lstStyle>
            <a:lvl1pPr algn="l">
              <a:defRPr sz="4288" b="1"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3449" y="0"/>
            <a:ext cx="7360651" cy="548574"/>
          </a:xfrm>
        </p:spPr>
        <p:txBody>
          <a:bodyPr>
            <a:noAutofit/>
          </a:bodyPr>
          <a:lstStyle>
            <a:lvl1pPr marL="0" indent="0" algn="r">
              <a:buNone/>
              <a:defRPr sz="2639" b="1">
                <a:solidFill>
                  <a:schemeClr val="tx1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8284564" y="10802302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306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205" y="2329772"/>
            <a:ext cx="18093690" cy="7837271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92335"/>
            <a:ext cx="12743449" cy="1187465"/>
          </a:xfrm>
        </p:spPr>
        <p:txBody>
          <a:bodyPr>
            <a:normAutofit/>
          </a:bodyPr>
          <a:lstStyle>
            <a:lvl1pPr algn="l">
              <a:defRPr sz="4288" b="1"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>
          <a:xfrm>
            <a:off x="12743449" y="0"/>
            <a:ext cx="7360651" cy="548574"/>
          </a:xfrm>
        </p:spPr>
        <p:txBody>
          <a:bodyPr>
            <a:noAutofit/>
          </a:bodyPr>
          <a:lstStyle>
            <a:lvl1pPr marL="0" indent="0" algn="r">
              <a:buNone/>
              <a:defRPr sz="2639" b="1">
                <a:solidFill>
                  <a:schemeClr val="tx1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4564" y="10802302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329773"/>
            <a:ext cx="8879311" cy="7759911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329773"/>
            <a:ext cx="8879311" cy="7759911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92335"/>
            <a:ext cx="12743449" cy="1187465"/>
          </a:xfrm>
        </p:spPr>
        <p:txBody>
          <a:bodyPr>
            <a:normAutofit/>
          </a:bodyPr>
          <a:lstStyle>
            <a:lvl1pPr algn="l">
              <a:defRPr sz="4288" b="1"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12743449" y="0"/>
            <a:ext cx="7360651" cy="548574"/>
          </a:xfrm>
        </p:spPr>
        <p:txBody>
          <a:bodyPr>
            <a:noAutofit/>
          </a:bodyPr>
          <a:lstStyle>
            <a:lvl1pPr marL="0" indent="0" algn="r">
              <a:buNone/>
              <a:defRPr sz="2639" b="1">
                <a:solidFill>
                  <a:schemeClr val="tx1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4564" y="10802302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17926156" y="10686290"/>
            <a:ext cx="2177944" cy="62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ＭＳ Ｐゴシック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5469591-BEF3-4799-8625-FADE902C695F}" type="slidenum">
              <a:rPr lang="en-CA" sz="1979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CA" sz="1979" dirty="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188354" y="695345"/>
            <a:ext cx="14910541" cy="84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617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8973134" y="10802853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0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25117"/>
            <a:ext cx="18093690" cy="1312673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8973134" y="10802853"/>
            <a:ext cx="1130966" cy="50649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>
                <a:solidFill>
                  <a:prstClr val="black"/>
                </a:solidFill>
              </a:rPr>
              <a:pPr defTabSz="753969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21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3" y="1089050"/>
            <a:ext cx="18663895" cy="172175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03" y="2810806"/>
            <a:ext cx="18663895" cy="932525"/>
          </a:xfrm>
        </p:spPr>
        <p:txBody>
          <a:bodyPr>
            <a:normAutofit/>
          </a:bodyPr>
          <a:lstStyle>
            <a:lvl1pPr marL="0" indent="0" algn="ctr">
              <a:buNone/>
              <a:defRPr sz="3958">
                <a:solidFill>
                  <a:srgbClr val="404040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51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03070"/>
            <a:ext cx="18093690" cy="1334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085" y="7267305"/>
            <a:ext cx="17088485" cy="2246163"/>
          </a:xfrm>
        </p:spPr>
        <p:txBody>
          <a:bodyPr anchor="t"/>
          <a:lstStyle>
            <a:lvl1pPr algn="l">
              <a:defRPr sz="6596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085" y="4793386"/>
            <a:ext cx="17088485" cy="2473919"/>
          </a:xfrm>
        </p:spPr>
        <p:txBody>
          <a:bodyPr anchor="b"/>
          <a:lstStyle>
            <a:lvl1pPr marL="0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1pPr>
            <a:lvl2pPr marL="753969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937" indent="0">
              <a:buNone/>
              <a:defRPr sz="2639">
                <a:solidFill>
                  <a:schemeClr val="tx1">
                    <a:tint val="75000"/>
                  </a:schemeClr>
                </a:solidFill>
              </a:defRPr>
            </a:lvl3pPr>
            <a:lvl4pPr marL="2261906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87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843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81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78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74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45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25117"/>
            <a:ext cx="18093690" cy="13126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0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531515"/>
            <a:ext cx="8882802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205" y="3586530"/>
            <a:ext cx="8882802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2605" y="2531515"/>
            <a:ext cx="8886291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605" y="3586530"/>
            <a:ext cx="8886291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394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39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6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6" y="1150085"/>
            <a:ext cx="6614110" cy="1916307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145" y="1150086"/>
            <a:ext cx="11238750" cy="9652217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206" y="3066393"/>
            <a:ext cx="6614110" cy="7735910"/>
          </a:xfrm>
        </p:spPr>
        <p:txBody>
          <a:bodyPr/>
          <a:lstStyle>
            <a:lvl1pPr marL="0" indent="0">
              <a:buNone/>
              <a:defRPr sz="2309"/>
            </a:lvl1pPr>
            <a:lvl2pPr marL="753969" indent="0">
              <a:buNone/>
              <a:defRPr sz="1979"/>
            </a:lvl2pPr>
            <a:lvl3pPr marL="1507937" indent="0">
              <a:buNone/>
              <a:defRPr sz="1649"/>
            </a:lvl3pPr>
            <a:lvl4pPr marL="2261906" indent="0">
              <a:buNone/>
              <a:defRPr sz="1484"/>
            </a:lvl4pPr>
            <a:lvl5pPr marL="3015874" indent="0">
              <a:buNone/>
              <a:defRPr sz="1484"/>
            </a:lvl5pPr>
            <a:lvl6pPr marL="3769843" indent="0">
              <a:buNone/>
              <a:defRPr sz="1484"/>
            </a:lvl6pPr>
            <a:lvl7pPr marL="4523811" indent="0">
              <a:buNone/>
              <a:defRPr sz="1484"/>
            </a:lvl7pPr>
            <a:lvl8pPr marL="5277780" indent="0">
              <a:buNone/>
              <a:defRPr sz="1484"/>
            </a:lvl8pPr>
            <a:lvl9pPr marL="6031748" indent="0">
              <a:buNone/>
              <a:defRPr sz="14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1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124678"/>
            <a:ext cx="18093690" cy="1884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556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2" y="1372698"/>
            <a:ext cx="4523423" cy="872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05" y="1372698"/>
            <a:ext cx="13235199" cy="872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88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3" y="1089050"/>
            <a:ext cx="18663895" cy="172175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03" y="2810806"/>
            <a:ext cx="18663895" cy="932525"/>
          </a:xfrm>
        </p:spPr>
        <p:txBody>
          <a:bodyPr>
            <a:normAutofit/>
          </a:bodyPr>
          <a:lstStyle>
            <a:lvl1pPr marL="0" indent="0" algn="ctr">
              <a:buNone/>
              <a:defRPr sz="3958">
                <a:solidFill>
                  <a:srgbClr val="404040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74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03070"/>
            <a:ext cx="18093690" cy="1334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9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085" y="7267305"/>
            <a:ext cx="17088485" cy="2246163"/>
          </a:xfrm>
        </p:spPr>
        <p:txBody>
          <a:bodyPr anchor="t"/>
          <a:lstStyle>
            <a:lvl1pPr algn="l">
              <a:defRPr sz="6596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085" y="4793386"/>
            <a:ext cx="17088485" cy="2473919"/>
          </a:xfrm>
        </p:spPr>
        <p:txBody>
          <a:bodyPr anchor="b"/>
          <a:lstStyle>
            <a:lvl1pPr marL="0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1pPr>
            <a:lvl2pPr marL="753969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937" indent="0">
              <a:buNone/>
              <a:defRPr sz="2639">
                <a:solidFill>
                  <a:schemeClr val="tx1">
                    <a:tint val="75000"/>
                  </a:schemeClr>
                </a:solidFill>
              </a:defRPr>
            </a:lvl3pPr>
            <a:lvl4pPr marL="2261906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87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843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81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78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74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50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25117"/>
            <a:ext cx="18093690" cy="13126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14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531515"/>
            <a:ext cx="8882802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205" y="3586530"/>
            <a:ext cx="8882802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2605" y="2531515"/>
            <a:ext cx="8886291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605" y="3586530"/>
            <a:ext cx="8886291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3031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9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86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6" y="1150085"/>
            <a:ext cx="6614110" cy="1916307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145" y="1150086"/>
            <a:ext cx="11238750" cy="9652217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206" y="3066393"/>
            <a:ext cx="6614110" cy="7735910"/>
          </a:xfrm>
        </p:spPr>
        <p:txBody>
          <a:bodyPr/>
          <a:lstStyle>
            <a:lvl1pPr marL="0" indent="0">
              <a:buNone/>
              <a:defRPr sz="2309"/>
            </a:lvl1pPr>
            <a:lvl2pPr marL="753969" indent="0">
              <a:buNone/>
              <a:defRPr sz="1979"/>
            </a:lvl2pPr>
            <a:lvl3pPr marL="1507937" indent="0">
              <a:buNone/>
              <a:defRPr sz="1649"/>
            </a:lvl3pPr>
            <a:lvl4pPr marL="2261906" indent="0">
              <a:buNone/>
              <a:defRPr sz="1484"/>
            </a:lvl4pPr>
            <a:lvl5pPr marL="3015874" indent="0">
              <a:buNone/>
              <a:defRPr sz="1484"/>
            </a:lvl5pPr>
            <a:lvl6pPr marL="3769843" indent="0">
              <a:buNone/>
              <a:defRPr sz="1484"/>
            </a:lvl6pPr>
            <a:lvl7pPr marL="4523811" indent="0">
              <a:buNone/>
              <a:defRPr sz="1484"/>
            </a:lvl7pPr>
            <a:lvl8pPr marL="5277780" indent="0">
              <a:buNone/>
              <a:defRPr sz="1484"/>
            </a:lvl8pPr>
            <a:lvl9pPr marL="6031748" indent="0">
              <a:buNone/>
              <a:defRPr sz="14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60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124678"/>
            <a:ext cx="18093690" cy="1884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80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2" y="1372698"/>
            <a:ext cx="4523423" cy="872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05" y="1372698"/>
            <a:ext cx="13235199" cy="872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64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3" y="1089050"/>
            <a:ext cx="18663895" cy="172175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03" y="2810806"/>
            <a:ext cx="18663895" cy="932525"/>
          </a:xfrm>
        </p:spPr>
        <p:txBody>
          <a:bodyPr>
            <a:normAutofit/>
          </a:bodyPr>
          <a:lstStyle>
            <a:lvl1pPr marL="0" indent="0" algn="ctr">
              <a:buNone/>
              <a:defRPr sz="3958">
                <a:solidFill>
                  <a:srgbClr val="404040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7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03070"/>
            <a:ext cx="18093690" cy="1334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085" y="7267305"/>
            <a:ext cx="17088485" cy="2246163"/>
          </a:xfrm>
        </p:spPr>
        <p:txBody>
          <a:bodyPr anchor="t"/>
          <a:lstStyle>
            <a:lvl1pPr algn="l">
              <a:defRPr sz="6596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085" y="4793386"/>
            <a:ext cx="17088485" cy="2473919"/>
          </a:xfrm>
        </p:spPr>
        <p:txBody>
          <a:bodyPr anchor="b"/>
          <a:lstStyle>
            <a:lvl1pPr marL="0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1pPr>
            <a:lvl2pPr marL="753969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937" indent="0">
              <a:buNone/>
              <a:defRPr sz="2639">
                <a:solidFill>
                  <a:schemeClr val="tx1">
                    <a:tint val="75000"/>
                  </a:schemeClr>
                </a:solidFill>
              </a:defRPr>
            </a:lvl3pPr>
            <a:lvl4pPr marL="2261906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87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843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81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78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74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861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25117"/>
            <a:ext cx="18093690" cy="13126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41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531515"/>
            <a:ext cx="8882802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205" y="3586530"/>
            <a:ext cx="8882802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2605" y="2531515"/>
            <a:ext cx="8886291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605" y="3586530"/>
            <a:ext cx="8886291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1298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02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71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6" y="1150085"/>
            <a:ext cx="6614110" cy="1916307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145" y="1150086"/>
            <a:ext cx="11238750" cy="9652217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206" y="3066393"/>
            <a:ext cx="6614110" cy="7735910"/>
          </a:xfrm>
        </p:spPr>
        <p:txBody>
          <a:bodyPr/>
          <a:lstStyle>
            <a:lvl1pPr marL="0" indent="0">
              <a:buNone/>
              <a:defRPr sz="2309"/>
            </a:lvl1pPr>
            <a:lvl2pPr marL="753969" indent="0">
              <a:buNone/>
              <a:defRPr sz="1979"/>
            </a:lvl2pPr>
            <a:lvl3pPr marL="1507937" indent="0">
              <a:buNone/>
              <a:defRPr sz="1649"/>
            </a:lvl3pPr>
            <a:lvl4pPr marL="2261906" indent="0">
              <a:buNone/>
              <a:defRPr sz="1484"/>
            </a:lvl4pPr>
            <a:lvl5pPr marL="3015874" indent="0">
              <a:buNone/>
              <a:defRPr sz="1484"/>
            </a:lvl5pPr>
            <a:lvl6pPr marL="3769843" indent="0">
              <a:buNone/>
              <a:defRPr sz="1484"/>
            </a:lvl6pPr>
            <a:lvl7pPr marL="4523811" indent="0">
              <a:buNone/>
              <a:defRPr sz="1484"/>
            </a:lvl7pPr>
            <a:lvl8pPr marL="5277780" indent="0">
              <a:buNone/>
              <a:defRPr sz="1484"/>
            </a:lvl8pPr>
            <a:lvl9pPr marL="6031748" indent="0">
              <a:buNone/>
              <a:defRPr sz="14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86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124678"/>
            <a:ext cx="18093690" cy="1884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73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2" y="1372698"/>
            <a:ext cx="4523423" cy="872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05" y="1372698"/>
            <a:ext cx="13235199" cy="872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85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808" y="3513230"/>
            <a:ext cx="17088485" cy="24241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615" y="6408632"/>
            <a:ext cx="14072870" cy="2890167"/>
          </a:xfrm>
        </p:spPr>
        <p:txBody>
          <a:bodyPr/>
          <a:lstStyle>
            <a:lvl1pPr marL="0" indent="0" algn="ctr">
              <a:buNone/>
              <a:defRPr/>
            </a:lvl1pPr>
            <a:lvl2pPr marL="753969" indent="0" algn="ctr">
              <a:buNone/>
              <a:defRPr/>
            </a:lvl2pPr>
            <a:lvl3pPr marL="1507937" indent="0" algn="ctr">
              <a:buNone/>
              <a:defRPr/>
            </a:lvl3pPr>
            <a:lvl4pPr marL="2261906" indent="0" algn="ctr">
              <a:buNone/>
              <a:defRPr/>
            </a:lvl4pPr>
            <a:lvl5pPr marL="3015874" indent="0" algn="ctr">
              <a:buNone/>
              <a:defRPr/>
            </a:lvl5pPr>
            <a:lvl6pPr marL="3769843" indent="0" algn="ctr">
              <a:buNone/>
              <a:defRPr/>
            </a:lvl6pPr>
            <a:lvl7pPr marL="4523811" indent="0" algn="ctr">
              <a:buNone/>
              <a:defRPr/>
            </a:lvl7pPr>
            <a:lvl8pPr marL="5277780" indent="0" algn="ctr">
              <a:buNone/>
              <a:defRPr/>
            </a:lvl8pPr>
            <a:lvl9pPr marL="603174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28-May-11</a:t>
            </a: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Consumer Landscape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3BCDE-40E9-3244-B322-DDC0CB83A5B8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65266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0475-EDCC-4104-84C2-332DB0B7CC07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02061-A631-BA42-9A84-CC98C89CA3BF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608687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085" y="7267305"/>
            <a:ext cx="17088485" cy="2246163"/>
          </a:xfrm>
        </p:spPr>
        <p:txBody>
          <a:bodyPr anchor="t"/>
          <a:lstStyle>
            <a:lvl1pPr algn="l">
              <a:defRPr sz="659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085" y="4793386"/>
            <a:ext cx="17088485" cy="2473919"/>
          </a:xfrm>
        </p:spPr>
        <p:txBody>
          <a:bodyPr anchor="b"/>
          <a:lstStyle>
            <a:lvl1pPr marL="0" indent="0">
              <a:buNone/>
              <a:defRPr sz="3298"/>
            </a:lvl1pPr>
            <a:lvl2pPr marL="753969" indent="0">
              <a:buNone/>
              <a:defRPr sz="2968"/>
            </a:lvl2pPr>
            <a:lvl3pPr marL="1507937" indent="0">
              <a:buNone/>
              <a:defRPr sz="2639"/>
            </a:lvl3pPr>
            <a:lvl4pPr marL="2261906" indent="0">
              <a:buNone/>
              <a:defRPr sz="2309"/>
            </a:lvl4pPr>
            <a:lvl5pPr marL="3015874" indent="0">
              <a:buNone/>
              <a:defRPr sz="2309"/>
            </a:lvl5pPr>
            <a:lvl6pPr marL="3769843" indent="0">
              <a:buNone/>
              <a:defRPr sz="2309"/>
            </a:lvl6pPr>
            <a:lvl7pPr marL="4523811" indent="0">
              <a:buNone/>
              <a:defRPr sz="2309"/>
            </a:lvl7pPr>
            <a:lvl8pPr marL="5277780" indent="0">
              <a:buNone/>
              <a:defRPr sz="2309"/>
            </a:lvl8pPr>
            <a:lvl9pPr marL="6031748" indent="0">
              <a:buNone/>
              <a:defRPr sz="23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521BE-F250-4082-9D97-4CE5683C19F2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40DF2-5C32-7B4E-999D-2DF4388487E8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5471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584" y="2261871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42963" y="2261871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13B99-90C4-49E9-929B-B27C679B4311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C56B8-8202-FC4B-8126-8D5D88D27801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2419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452898"/>
            <a:ext cx="18093690" cy="188489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531515"/>
            <a:ext cx="8882802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205" y="3586530"/>
            <a:ext cx="8882802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2605" y="2531515"/>
            <a:ext cx="8886291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605" y="3586530"/>
            <a:ext cx="8886291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March 3, 2017</a:t>
            </a:r>
            <a:endParaRPr lang="en-CA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62966-D99B-7C48-AB38-97F57A72C4AA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4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24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D26D9-226B-46C4-91C9-9F18B2A0F33E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5B34E-713B-AD48-81DA-1B28C608BAA3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87425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38342-58B3-4C17-94BD-CE0703FC6F6B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F10FD-4632-934C-9899-2C5C7DA4F612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0703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6" y="450279"/>
            <a:ext cx="6614110" cy="1916307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145" y="450280"/>
            <a:ext cx="11238750" cy="9652217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206" y="2366587"/>
            <a:ext cx="6614110" cy="7735910"/>
          </a:xfrm>
        </p:spPr>
        <p:txBody>
          <a:bodyPr/>
          <a:lstStyle>
            <a:lvl1pPr marL="0" indent="0">
              <a:buNone/>
              <a:defRPr sz="2309"/>
            </a:lvl1pPr>
            <a:lvl2pPr marL="753969" indent="0">
              <a:buNone/>
              <a:defRPr sz="1979"/>
            </a:lvl2pPr>
            <a:lvl3pPr marL="1507937" indent="0">
              <a:buNone/>
              <a:defRPr sz="1649"/>
            </a:lvl3pPr>
            <a:lvl4pPr marL="2261906" indent="0">
              <a:buNone/>
              <a:defRPr sz="1484"/>
            </a:lvl4pPr>
            <a:lvl5pPr marL="3015874" indent="0">
              <a:buNone/>
              <a:defRPr sz="1484"/>
            </a:lvl5pPr>
            <a:lvl6pPr marL="3769843" indent="0">
              <a:buNone/>
              <a:defRPr sz="1484"/>
            </a:lvl6pPr>
            <a:lvl7pPr marL="4523811" indent="0">
              <a:buNone/>
              <a:defRPr sz="1484"/>
            </a:lvl7pPr>
            <a:lvl8pPr marL="5277780" indent="0">
              <a:buNone/>
              <a:defRPr sz="1484"/>
            </a:lvl8pPr>
            <a:lvl9pPr marL="6031748" indent="0">
              <a:buNone/>
              <a:defRPr sz="14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2CD5A-229F-4E41-AF68-0DE6A1127588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39EE1-D991-B346-BFFD-381FF325FEAA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4425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544" y="7916545"/>
            <a:ext cx="12062460" cy="934593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5277"/>
            </a:lvl1pPr>
            <a:lvl2pPr marL="753969" indent="0">
              <a:buNone/>
              <a:defRPr sz="4617"/>
            </a:lvl2pPr>
            <a:lvl3pPr marL="1507937" indent="0">
              <a:buNone/>
              <a:defRPr sz="3958"/>
            </a:lvl3pPr>
            <a:lvl4pPr marL="2261906" indent="0">
              <a:buNone/>
              <a:defRPr sz="3298"/>
            </a:lvl4pPr>
            <a:lvl5pPr marL="3015874" indent="0">
              <a:buNone/>
              <a:defRPr sz="3298"/>
            </a:lvl5pPr>
            <a:lvl6pPr marL="3769843" indent="0">
              <a:buNone/>
              <a:defRPr sz="3298"/>
            </a:lvl6pPr>
            <a:lvl7pPr marL="4523811" indent="0">
              <a:buNone/>
              <a:defRPr sz="3298"/>
            </a:lvl7pPr>
            <a:lvl8pPr marL="5277780" indent="0">
              <a:buNone/>
              <a:defRPr sz="3298"/>
            </a:lvl8pPr>
            <a:lvl9pPr marL="6031748" indent="0">
              <a:buNone/>
              <a:defRPr sz="3298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0544" y="8851138"/>
            <a:ext cx="12062460" cy="1327277"/>
          </a:xfrm>
        </p:spPr>
        <p:txBody>
          <a:bodyPr/>
          <a:lstStyle>
            <a:lvl1pPr marL="0" indent="0">
              <a:buNone/>
              <a:defRPr sz="2309"/>
            </a:lvl1pPr>
            <a:lvl2pPr marL="753969" indent="0">
              <a:buNone/>
              <a:defRPr sz="1979"/>
            </a:lvl2pPr>
            <a:lvl3pPr marL="1507937" indent="0">
              <a:buNone/>
              <a:defRPr sz="1649"/>
            </a:lvl3pPr>
            <a:lvl4pPr marL="2261906" indent="0">
              <a:buNone/>
              <a:defRPr sz="1484"/>
            </a:lvl4pPr>
            <a:lvl5pPr marL="3015874" indent="0">
              <a:buNone/>
              <a:defRPr sz="1484"/>
            </a:lvl5pPr>
            <a:lvl6pPr marL="3769843" indent="0">
              <a:buNone/>
              <a:defRPr sz="1484"/>
            </a:lvl6pPr>
            <a:lvl7pPr marL="4523811" indent="0">
              <a:buNone/>
              <a:defRPr sz="1484"/>
            </a:lvl7pPr>
            <a:lvl8pPr marL="5277780" indent="0">
              <a:buNone/>
              <a:defRPr sz="1484"/>
            </a:lvl8pPr>
            <a:lvl9pPr marL="6031748" indent="0">
              <a:buNone/>
              <a:defRPr sz="14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6E0D6-7935-444F-AA17-827660B95C89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6133B-A534-6946-AC61-AF8191E56746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730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F1106-D6AC-420D-B638-605B51519B7B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D3EBC-2D8A-D440-8808-9D62C52C1987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2206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5221" y="544525"/>
            <a:ext cx="4718879" cy="91809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8584" y="544525"/>
            <a:ext cx="13821569" cy="91809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FA04-65E4-45C8-A242-84CF1F80BA0C}" type="datetime4">
              <a:rPr lang="en-US" smtClean="0"/>
              <a:pPr>
                <a:defRPr/>
              </a:pPr>
              <a:t>February 28, 2019</a:t>
            </a:fld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 dirty="0" smtClean="0"/>
              <a:t>New Car update</a:t>
            </a: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B43EE-4AF2-E545-B2E7-1A60AE0DC4F5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56875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03" y="1089050"/>
            <a:ext cx="18663895" cy="172175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03" y="2616804"/>
            <a:ext cx="18663895" cy="932525"/>
          </a:xfrm>
        </p:spPr>
        <p:txBody>
          <a:bodyPr>
            <a:normAutofit/>
          </a:bodyPr>
          <a:lstStyle>
            <a:lvl1pPr marL="0" indent="0" algn="ctr">
              <a:buNone/>
              <a:defRPr sz="3958">
                <a:solidFill>
                  <a:srgbClr val="404040"/>
                </a:solidFill>
              </a:defRPr>
            </a:lvl1pPr>
            <a:lvl2pPr marL="753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7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61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69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2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7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3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477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03070"/>
            <a:ext cx="18093690" cy="1334719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228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085" y="7267305"/>
            <a:ext cx="17088485" cy="2246163"/>
          </a:xfrm>
        </p:spPr>
        <p:txBody>
          <a:bodyPr anchor="t"/>
          <a:lstStyle>
            <a:lvl1pPr algn="l">
              <a:defRPr sz="6596" b="1" cap="all"/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085" y="4793386"/>
            <a:ext cx="17088485" cy="2473919"/>
          </a:xfrm>
        </p:spPr>
        <p:txBody>
          <a:bodyPr anchor="b"/>
          <a:lstStyle>
            <a:lvl1pPr marL="0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1pPr>
            <a:lvl2pPr marL="753969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937" indent="0">
              <a:buNone/>
              <a:defRPr sz="2639">
                <a:solidFill>
                  <a:schemeClr val="tx1">
                    <a:tint val="75000"/>
                  </a:schemeClr>
                </a:solidFill>
              </a:defRPr>
            </a:lvl3pPr>
            <a:lvl4pPr marL="2261906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87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843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81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78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74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83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5" y="1025117"/>
            <a:ext cx="18093690" cy="1312673"/>
          </a:xfrm>
        </p:spPr>
        <p:txBody>
          <a:bodyPr/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205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9584" y="2626036"/>
            <a:ext cx="8879311" cy="7463648"/>
          </a:xfrm>
        </p:spPr>
        <p:txBody>
          <a:bodyPr/>
          <a:lstStyle>
            <a:lvl1pPr>
              <a:defRPr sz="4617"/>
            </a:lvl1pPr>
            <a:lvl2pPr>
              <a:defRPr sz="3958"/>
            </a:lvl2pPr>
            <a:lvl3pPr>
              <a:defRPr sz="3298"/>
            </a:lvl3pPr>
            <a:lvl4pPr>
              <a:defRPr sz="2968"/>
            </a:lvl4pPr>
            <a:lvl5pPr>
              <a:defRPr sz="2968"/>
            </a:lvl5pPr>
            <a:lvl6pPr>
              <a:defRPr sz="2968"/>
            </a:lvl6pPr>
            <a:lvl7pPr>
              <a:defRPr sz="2968"/>
            </a:lvl7pPr>
            <a:lvl8pPr>
              <a:defRPr sz="2968"/>
            </a:lvl8pPr>
            <a:lvl9pPr>
              <a:defRPr sz="296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505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2531515"/>
            <a:ext cx="8882802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205" y="3586530"/>
            <a:ext cx="8882802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2605" y="2531515"/>
            <a:ext cx="8886291" cy="1055015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69" indent="0">
              <a:buNone/>
              <a:defRPr sz="3298" b="1"/>
            </a:lvl2pPr>
            <a:lvl3pPr marL="1507937" indent="0">
              <a:buNone/>
              <a:defRPr sz="2968" b="1"/>
            </a:lvl3pPr>
            <a:lvl4pPr marL="2261906" indent="0">
              <a:buNone/>
              <a:defRPr sz="2639" b="1"/>
            </a:lvl4pPr>
            <a:lvl5pPr marL="3015874" indent="0">
              <a:buNone/>
              <a:defRPr sz="2639" b="1"/>
            </a:lvl5pPr>
            <a:lvl6pPr marL="3769843" indent="0">
              <a:buNone/>
              <a:defRPr sz="2639" b="1"/>
            </a:lvl6pPr>
            <a:lvl7pPr marL="4523811" indent="0">
              <a:buNone/>
              <a:defRPr sz="2639" b="1"/>
            </a:lvl7pPr>
            <a:lvl8pPr marL="5277780" indent="0">
              <a:buNone/>
              <a:defRPr sz="2639" b="1"/>
            </a:lvl8pPr>
            <a:lvl9pPr marL="6031748" indent="0">
              <a:buNone/>
              <a:defRPr sz="2639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2605" y="3586530"/>
            <a:ext cx="8886291" cy="6515967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968"/>
            </a:lvl3pPr>
            <a:lvl4pPr>
              <a:defRPr sz="2639"/>
            </a:lvl4pPr>
            <a:lvl5pPr>
              <a:defRPr sz="2639"/>
            </a:lvl5pPr>
            <a:lvl6pPr>
              <a:defRPr sz="2639"/>
            </a:lvl6pPr>
            <a:lvl7pPr>
              <a:defRPr sz="2639"/>
            </a:lvl7pPr>
            <a:lvl8pPr>
              <a:defRPr sz="2639"/>
            </a:lvl8pPr>
            <a:lvl9pPr>
              <a:defRPr sz="2639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82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90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28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06" y="450279"/>
            <a:ext cx="6614110" cy="1916307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145" y="450280"/>
            <a:ext cx="11238750" cy="9652217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206" y="2366587"/>
            <a:ext cx="6614110" cy="7735910"/>
          </a:xfrm>
        </p:spPr>
        <p:txBody>
          <a:bodyPr/>
          <a:lstStyle>
            <a:lvl1pPr marL="0" indent="0">
              <a:buNone/>
              <a:defRPr sz="2309"/>
            </a:lvl1pPr>
            <a:lvl2pPr marL="753969" indent="0">
              <a:buNone/>
              <a:defRPr sz="1979"/>
            </a:lvl2pPr>
            <a:lvl3pPr marL="1507937" indent="0">
              <a:buNone/>
              <a:defRPr sz="1649"/>
            </a:lvl3pPr>
            <a:lvl4pPr marL="2261906" indent="0">
              <a:buNone/>
              <a:defRPr sz="1484"/>
            </a:lvl4pPr>
            <a:lvl5pPr marL="3015874" indent="0">
              <a:buNone/>
              <a:defRPr sz="1484"/>
            </a:lvl5pPr>
            <a:lvl6pPr marL="3769843" indent="0">
              <a:buNone/>
              <a:defRPr sz="1484"/>
            </a:lvl6pPr>
            <a:lvl7pPr marL="4523811" indent="0">
              <a:buNone/>
              <a:defRPr sz="1484"/>
            </a:lvl7pPr>
            <a:lvl8pPr marL="5277780" indent="0">
              <a:buNone/>
              <a:defRPr sz="1484"/>
            </a:lvl8pPr>
            <a:lvl9pPr marL="6031748" indent="0">
              <a:buNone/>
              <a:defRPr sz="1484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67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544" y="7916545"/>
            <a:ext cx="12062460" cy="934593"/>
          </a:xfrm>
        </p:spPr>
        <p:txBody>
          <a:bodyPr anchor="b"/>
          <a:lstStyle>
            <a:lvl1pPr algn="l">
              <a:defRPr sz="3298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5277"/>
            </a:lvl1pPr>
            <a:lvl2pPr marL="753969" indent="0">
              <a:buNone/>
              <a:defRPr sz="4617"/>
            </a:lvl2pPr>
            <a:lvl3pPr marL="1507937" indent="0">
              <a:buNone/>
              <a:defRPr sz="3958"/>
            </a:lvl3pPr>
            <a:lvl4pPr marL="2261906" indent="0">
              <a:buNone/>
              <a:defRPr sz="3298"/>
            </a:lvl4pPr>
            <a:lvl5pPr marL="3015874" indent="0">
              <a:buNone/>
              <a:defRPr sz="3298"/>
            </a:lvl5pPr>
            <a:lvl6pPr marL="3769843" indent="0">
              <a:buNone/>
              <a:defRPr sz="3298"/>
            </a:lvl6pPr>
            <a:lvl7pPr marL="4523811" indent="0">
              <a:buNone/>
              <a:defRPr sz="3298"/>
            </a:lvl7pPr>
            <a:lvl8pPr marL="5277780" indent="0">
              <a:buNone/>
              <a:defRPr sz="3298"/>
            </a:lvl8pPr>
            <a:lvl9pPr marL="6031748" indent="0">
              <a:buNone/>
              <a:defRPr sz="32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0544" y="8851138"/>
            <a:ext cx="12062460" cy="1327277"/>
          </a:xfrm>
        </p:spPr>
        <p:txBody>
          <a:bodyPr/>
          <a:lstStyle>
            <a:lvl1pPr marL="0" indent="0">
              <a:buNone/>
              <a:defRPr sz="2309"/>
            </a:lvl1pPr>
            <a:lvl2pPr marL="753969" indent="0">
              <a:buNone/>
              <a:defRPr sz="1979"/>
            </a:lvl2pPr>
            <a:lvl3pPr marL="1507937" indent="0">
              <a:buNone/>
              <a:defRPr sz="1649"/>
            </a:lvl3pPr>
            <a:lvl4pPr marL="2261906" indent="0">
              <a:buNone/>
              <a:defRPr sz="1484"/>
            </a:lvl4pPr>
            <a:lvl5pPr marL="3015874" indent="0">
              <a:buNone/>
              <a:defRPr sz="1484"/>
            </a:lvl5pPr>
            <a:lvl6pPr marL="3769843" indent="0">
              <a:buNone/>
              <a:defRPr sz="1484"/>
            </a:lvl6pPr>
            <a:lvl7pPr marL="4523811" indent="0">
              <a:buNone/>
              <a:defRPr sz="1484"/>
            </a:lvl7pPr>
            <a:lvl8pPr marL="5277780" indent="0">
              <a:buNone/>
              <a:defRPr sz="1484"/>
            </a:lvl8pPr>
            <a:lvl9pPr marL="6031748" indent="0">
              <a:buNone/>
              <a:defRPr sz="1484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72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71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75472" y="452899"/>
            <a:ext cx="4523423" cy="964959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205" y="10802303"/>
            <a:ext cx="4690957" cy="507047"/>
          </a:xfrm>
          <a:prstGeom prst="rect">
            <a:avLst/>
          </a:prstGeom>
        </p:spPr>
        <p:txBody>
          <a:bodyPr/>
          <a:lstStyle/>
          <a:p>
            <a:pPr defTabSz="753969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9EDD-5F07-E546-9D29-E185E5633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8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29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7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7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7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68165-A05D-4842-A04D-9485A3D59A8D}" type="datetimeFigureOut">
              <a:rPr lang="en-CA" smtClean="0"/>
              <a:t>2019-02-28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8E3D8-438B-40E8-BC0B-3D3F82EF84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1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05" y="539"/>
            <a:ext cx="18093690" cy="188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1885430"/>
            <a:ext cx="18093690" cy="74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580257"/>
            <a:ext cx="6366298" cy="7290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2">
                <a:solidFill>
                  <a:srgbClr val="595959"/>
                </a:solidFill>
              </a:defRPr>
            </a:lvl1pPr>
          </a:lstStyle>
          <a:p>
            <a:pPr defTabSz="753900"/>
            <a:r>
              <a:rPr lang="en-US" smtClean="0">
                <a:cs typeface="Arial"/>
                <a:sym typeface="Arial"/>
              </a:rPr>
              <a:t>CONFIDENTIAL – NOT FOR DISTRIBUTION</a:t>
            </a:r>
            <a:endParaRPr lang="en-US" dirty="0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02461" y="10802305"/>
            <a:ext cx="801642" cy="50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rgbClr val="C10022"/>
                </a:solidFill>
              </a:defRPr>
            </a:lvl1pPr>
          </a:lstStyle>
          <a:p>
            <a:pPr defTabSz="753900"/>
            <a:fld id="{FA779EDD-5F07-E546-9D29-E185E5633D24}" type="slidenum">
              <a:rPr lang="en-US" smtClean="0">
                <a:cs typeface="Arial"/>
                <a:sym typeface="Arial"/>
              </a:rPr>
              <a:pPr defTabSz="753900"/>
              <a:t>‹#›</a:t>
            </a:fld>
            <a:endParaRPr lang="en-US" dirty="0">
              <a:cs typeface="Arial"/>
              <a:sym typeface="Arial"/>
            </a:endParaRPr>
          </a:p>
        </p:txBody>
      </p:sp>
      <p:sp>
        <p:nvSpPr>
          <p:cNvPr id="9" name="Flowchart: Data 8"/>
          <p:cNvSpPr/>
          <p:nvPr userDrawn="1"/>
        </p:nvSpPr>
        <p:spPr>
          <a:xfrm>
            <a:off x="18759518" y="10580259"/>
            <a:ext cx="2533081" cy="892998"/>
          </a:xfrm>
          <a:prstGeom prst="flowChartInputOutput">
            <a:avLst/>
          </a:prstGeom>
          <a:solidFill>
            <a:srgbClr val="C200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10400"/>
            <a:endParaRPr lang="en-CA">
              <a:solidFill>
                <a:prstClr val="white"/>
              </a:solidFill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8" y="10580260"/>
            <a:ext cx="1970648" cy="52221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-238593" y="10235587"/>
            <a:ext cx="21847827" cy="0"/>
          </a:xfrm>
          <a:prstGeom prst="line">
            <a:avLst/>
          </a:prstGeom>
          <a:ln w="3175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6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ctr" defTabSz="753900" rtl="0" eaLnBrk="1" latinLnBrk="0" hangingPunct="1">
        <a:spcBef>
          <a:spcPct val="0"/>
        </a:spcBef>
        <a:buNone/>
        <a:defRPr sz="6596" kern="120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565425" indent="-565425" algn="l" defTabSz="753900" rtl="0" eaLnBrk="1" latinLnBrk="0" hangingPunct="1">
        <a:spcBef>
          <a:spcPct val="20000"/>
        </a:spcBef>
        <a:buClr>
          <a:srgbClr val="C20022"/>
        </a:buClr>
        <a:buFont typeface="Arial" panose="020B0604020202020204" pitchFamily="34" charset="0"/>
        <a:buChar char="•"/>
        <a:defRPr sz="5277" kern="1200">
          <a:solidFill>
            <a:srgbClr val="595959"/>
          </a:solidFill>
          <a:latin typeface="+mn-lt"/>
          <a:ea typeface="+mn-ea"/>
          <a:cs typeface="+mn-cs"/>
        </a:defRPr>
      </a:lvl1pPr>
      <a:lvl2pPr marL="1225089" indent="-471189" algn="l" defTabSz="753900" rtl="0" eaLnBrk="1" latinLnBrk="0" hangingPunct="1">
        <a:spcBef>
          <a:spcPct val="20000"/>
        </a:spcBef>
        <a:buClr>
          <a:srgbClr val="C20022"/>
        </a:buClr>
        <a:buFont typeface="Arial" panose="020B0604020202020204" pitchFamily="34" charset="0"/>
        <a:buChar char="•"/>
        <a:defRPr sz="4617" kern="1200">
          <a:solidFill>
            <a:srgbClr val="595959"/>
          </a:solidFill>
          <a:latin typeface="+mn-lt"/>
          <a:ea typeface="+mn-ea"/>
          <a:cs typeface="+mn-cs"/>
        </a:defRPr>
      </a:lvl2pPr>
      <a:lvl3pPr marL="1884750" indent="-376950" algn="l" defTabSz="753900" rtl="0" eaLnBrk="1" latinLnBrk="0" hangingPunct="1">
        <a:spcBef>
          <a:spcPct val="20000"/>
        </a:spcBef>
        <a:buClr>
          <a:srgbClr val="C20022"/>
        </a:buClr>
        <a:buFont typeface="Arial" panose="020B0604020202020204" pitchFamily="34" charset="0"/>
        <a:buChar char="•"/>
        <a:defRPr sz="3957" kern="1200">
          <a:solidFill>
            <a:srgbClr val="595959"/>
          </a:solidFill>
          <a:latin typeface="+mn-lt"/>
          <a:ea typeface="+mn-ea"/>
          <a:cs typeface="+mn-cs"/>
        </a:defRPr>
      </a:lvl3pPr>
      <a:lvl4pPr marL="2638650" indent="-376950" algn="l" defTabSz="753900" rtl="0" eaLnBrk="1" latinLnBrk="0" hangingPunct="1">
        <a:spcBef>
          <a:spcPct val="20000"/>
        </a:spcBef>
        <a:buClr>
          <a:srgbClr val="C20022"/>
        </a:buClr>
        <a:buFont typeface="Arial" panose="020B0604020202020204" pitchFamily="34" charset="0"/>
        <a:buChar char="•"/>
        <a:defRPr sz="3298" kern="1200">
          <a:solidFill>
            <a:srgbClr val="595959"/>
          </a:solidFill>
          <a:latin typeface="+mn-lt"/>
          <a:ea typeface="+mn-ea"/>
          <a:cs typeface="+mn-cs"/>
        </a:defRPr>
      </a:lvl4pPr>
      <a:lvl5pPr marL="3392550" indent="-376950" algn="l" defTabSz="753900" rtl="0" eaLnBrk="1" latinLnBrk="0" hangingPunct="1">
        <a:spcBef>
          <a:spcPct val="20000"/>
        </a:spcBef>
        <a:buClr>
          <a:srgbClr val="C20022"/>
        </a:buClr>
        <a:buFont typeface="Arial" panose="020B0604020202020204" pitchFamily="34" charset="0"/>
        <a:buChar char="•"/>
        <a:defRPr sz="3298" kern="1200">
          <a:solidFill>
            <a:srgbClr val="595959"/>
          </a:solidFill>
          <a:latin typeface="+mn-lt"/>
          <a:ea typeface="+mn-ea"/>
          <a:cs typeface="+mn-cs"/>
        </a:defRPr>
      </a:lvl5pPr>
      <a:lvl6pPr marL="4146450" indent="-376950" algn="l" defTabSz="753900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6pPr>
      <a:lvl7pPr marL="4900350" indent="-376950" algn="l" defTabSz="753900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7pPr>
      <a:lvl8pPr marL="5654250" indent="-376950" algn="l" defTabSz="753900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8pPr>
      <a:lvl9pPr marL="6408149" indent="-376950" algn="l" defTabSz="753900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5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4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3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200" algn="l" defTabSz="753900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4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05" y="983889"/>
            <a:ext cx="18093690" cy="188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3169840"/>
            <a:ext cx="18093690" cy="74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802303"/>
            <a:ext cx="6366298" cy="507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bg1"/>
                </a:solidFill>
              </a:defRPr>
            </a:lvl1pPr>
          </a:lstStyle>
          <a:p>
            <a:pPr defTabSz="753969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312" t="90635" r="377" b="947"/>
          <a:stretch/>
        </p:blipFill>
        <p:spPr>
          <a:xfrm>
            <a:off x="16633751" y="10187125"/>
            <a:ext cx="3159215" cy="8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6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</p:sldLayoutIdLst>
  <p:hf hdr="0" ftr="0" dt="0"/>
  <p:txStyles>
    <p:titleStyle>
      <a:lvl1pPr algn="ctr" defTabSz="753969" rtl="0" eaLnBrk="1" latinLnBrk="0" hangingPunct="1">
        <a:spcBef>
          <a:spcPct val="0"/>
        </a:spcBef>
        <a:buNone/>
        <a:defRPr sz="65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476" indent="-565476" algn="l" defTabSz="753969" rtl="0" eaLnBrk="1" latinLnBrk="0" hangingPunct="1">
        <a:spcBef>
          <a:spcPct val="20000"/>
        </a:spcBef>
        <a:buFont typeface="Arial"/>
        <a:buChar char="•"/>
        <a:defRPr sz="5277" kern="1200">
          <a:solidFill>
            <a:schemeClr val="tx1"/>
          </a:solidFill>
          <a:latin typeface="+mn-lt"/>
          <a:ea typeface="+mn-ea"/>
          <a:cs typeface="+mn-cs"/>
        </a:defRPr>
      </a:lvl1pPr>
      <a:lvl2pPr marL="1225199" indent="-471230" algn="l" defTabSz="753969" rtl="0" eaLnBrk="1" latinLnBrk="0" hangingPunct="1">
        <a:spcBef>
          <a:spcPct val="20000"/>
        </a:spcBef>
        <a:buFont typeface="Arial"/>
        <a:buChar char="–"/>
        <a:defRPr sz="4617" kern="1200">
          <a:solidFill>
            <a:schemeClr val="tx1"/>
          </a:solidFill>
          <a:latin typeface="+mn-lt"/>
          <a:ea typeface="+mn-ea"/>
          <a:cs typeface="+mn-cs"/>
        </a:defRPr>
      </a:lvl2pPr>
      <a:lvl3pPr marL="1884921" indent="-376984" algn="l" defTabSz="753969" rtl="0" eaLnBrk="1" latinLnBrk="0" hangingPunct="1">
        <a:spcBef>
          <a:spcPct val="20000"/>
        </a:spcBef>
        <a:buFont typeface="Arial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3pPr>
      <a:lvl4pPr marL="2638890" indent="-376984" algn="l" defTabSz="753969" rtl="0" eaLnBrk="1" latinLnBrk="0" hangingPunct="1">
        <a:spcBef>
          <a:spcPct val="20000"/>
        </a:spcBef>
        <a:buFont typeface="Arial"/>
        <a:buChar char="–"/>
        <a:defRPr sz="3298" kern="1200">
          <a:solidFill>
            <a:schemeClr val="tx1"/>
          </a:solidFill>
          <a:latin typeface="+mn-lt"/>
          <a:ea typeface="+mn-ea"/>
          <a:cs typeface="+mn-cs"/>
        </a:defRPr>
      </a:lvl4pPr>
      <a:lvl5pPr marL="3392858" indent="-376984" algn="l" defTabSz="753969" rtl="0" eaLnBrk="1" latinLnBrk="0" hangingPunct="1">
        <a:spcBef>
          <a:spcPct val="20000"/>
        </a:spcBef>
        <a:buFont typeface="Arial"/>
        <a:buChar char="»"/>
        <a:defRPr sz="3298" kern="1200">
          <a:solidFill>
            <a:schemeClr val="tx1"/>
          </a:solidFill>
          <a:latin typeface="+mn-lt"/>
          <a:ea typeface="+mn-ea"/>
          <a:cs typeface="+mn-cs"/>
        </a:defRPr>
      </a:lvl5pPr>
      <a:lvl6pPr marL="4146827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4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05" y="983889"/>
            <a:ext cx="18093690" cy="188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3169840"/>
            <a:ext cx="18093690" cy="74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802303"/>
            <a:ext cx="6366298" cy="507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bg1"/>
                </a:solidFill>
              </a:defRPr>
            </a:lvl1pPr>
          </a:lstStyle>
          <a:p>
            <a:pPr defTabSz="753969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312" t="90635" r="377" b="947"/>
          <a:stretch/>
        </p:blipFill>
        <p:spPr>
          <a:xfrm>
            <a:off x="16633751" y="10187125"/>
            <a:ext cx="3159215" cy="8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</p:sldLayoutIdLst>
  <p:hf hdr="0" ftr="0" dt="0"/>
  <p:txStyles>
    <p:titleStyle>
      <a:lvl1pPr algn="ctr" defTabSz="753969" rtl="0" eaLnBrk="1" latinLnBrk="0" hangingPunct="1">
        <a:spcBef>
          <a:spcPct val="0"/>
        </a:spcBef>
        <a:buNone/>
        <a:defRPr sz="65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476" indent="-565476" algn="l" defTabSz="753969" rtl="0" eaLnBrk="1" latinLnBrk="0" hangingPunct="1">
        <a:spcBef>
          <a:spcPct val="20000"/>
        </a:spcBef>
        <a:buFont typeface="Arial"/>
        <a:buChar char="•"/>
        <a:defRPr sz="5277" kern="1200">
          <a:solidFill>
            <a:schemeClr val="tx1"/>
          </a:solidFill>
          <a:latin typeface="+mn-lt"/>
          <a:ea typeface="+mn-ea"/>
          <a:cs typeface="+mn-cs"/>
        </a:defRPr>
      </a:lvl1pPr>
      <a:lvl2pPr marL="1225199" indent="-471230" algn="l" defTabSz="753969" rtl="0" eaLnBrk="1" latinLnBrk="0" hangingPunct="1">
        <a:spcBef>
          <a:spcPct val="20000"/>
        </a:spcBef>
        <a:buFont typeface="Arial"/>
        <a:buChar char="–"/>
        <a:defRPr sz="4617" kern="1200">
          <a:solidFill>
            <a:schemeClr val="tx1"/>
          </a:solidFill>
          <a:latin typeface="+mn-lt"/>
          <a:ea typeface="+mn-ea"/>
          <a:cs typeface="+mn-cs"/>
        </a:defRPr>
      </a:lvl2pPr>
      <a:lvl3pPr marL="1884921" indent="-376984" algn="l" defTabSz="753969" rtl="0" eaLnBrk="1" latinLnBrk="0" hangingPunct="1">
        <a:spcBef>
          <a:spcPct val="20000"/>
        </a:spcBef>
        <a:buFont typeface="Arial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3pPr>
      <a:lvl4pPr marL="2638890" indent="-376984" algn="l" defTabSz="753969" rtl="0" eaLnBrk="1" latinLnBrk="0" hangingPunct="1">
        <a:spcBef>
          <a:spcPct val="20000"/>
        </a:spcBef>
        <a:buFont typeface="Arial"/>
        <a:buChar char="–"/>
        <a:defRPr sz="3298" kern="1200">
          <a:solidFill>
            <a:schemeClr val="tx1"/>
          </a:solidFill>
          <a:latin typeface="+mn-lt"/>
          <a:ea typeface="+mn-ea"/>
          <a:cs typeface="+mn-cs"/>
        </a:defRPr>
      </a:lvl4pPr>
      <a:lvl5pPr marL="3392858" indent="-376984" algn="l" defTabSz="753969" rtl="0" eaLnBrk="1" latinLnBrk="0" hangingPunct="1">
        <a:spcBef>
          <a:spcPct val="20000"/>
        </a:spcBef>
        <a:buFont typeface="Arial"/>
        <a:buChar char="»"/>
        <a:defRPr sz="3298" kern="1200">
          <a:solidFill>
            <a:schemeClr val="tx1"/>
          </a:solidFill>
          <a:latin typeface="+mn-lt"/>
          <a:ea typeface="+mn-ea"/>
          <a:cs typeface="+mn-cs"/>
        </a:defRPr>
      </a:lvl5pPr>
      <a:lvl6pPr marL="4146827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05" y="1284947"/>
            <a:ext cx="18093690" cy="188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3169840"/>
            <a:ext cx="18093690" cy="74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802303"/>
            <a:ext cx="6366298" cy="507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bg1"/>
                </a:solidFill>
              </a:defRPr>
            </a:lvl1pPr>
          </a:lstStyle>
          <a:p>
            <a:pPr defTabSz="1507937"/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02459" y="10802302"/>
            <a:ext cx="801642" cy="50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rgbClr val="C10022"/>
                </a:solidFill>
              </a:defRPr>
            </a:lvl1pPr>
          </a:lstStyle>
          <a:p>
            <a:pPr defTabSz="1507937"/>
            <a:fld id="{FA779EDD-5F07-E546-9D29-E185E5633D24}" type="slidenum">
              <a:rPr lang="en-US" smtClean="0"/>
              <a:pPr defTabSz="1507937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" y="0"/>
            <a:ext cx="20101587" cy="100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520"/>
            <a:ext cx="19389657" cy="518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6" y="234879"/>
            <a:ext cx="2258330" cy="598452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278506" y="10771247"/>
            <a:ext cx="14755941" cy="548574"/>
          </a:xfrm>
          <a:prstGeom prst="rect">
            <a:avLst/>
          </a:prstGeom>
        </p:spPr>
        <p:txBody>
          <a:bodyPr vert="horz" lIns="150791" tIns="75396" rIns="150791" bIns="7539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979" spc="165" baseline="-3000" dirty="0" smtClean="0">
                <a:solidFill>
                  <a:prstClr val="white"/>
                </a:solidFill>
              </a:rPr>
              <a:t>MARKETPLACE UPGRADES   • </a:t>
            </a:r>
            <a:r>
              <a:rPr lang="en-CA" sz="1979" b="1" spc="165" baseline="-3000" dirty="0" smtClean="0">
                <a:solidFill>
                  <a:prstClr val="white"/>
                </a:solidFill>
              </a:rPr>
              <a:t>CONFIDENTIAL NOT FOR DISTRIBUTION</a:t>
            </a:r>
            <a:endParaRPr lang="en-CA" sz="1979" b="1" spc="165" baseline="-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7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753969" rtl="0" eaLnBrk="1" latinLnBrk="0" hangingPunct="1">
        <a:spcBef>
          <a:spcPct val="0"/>
        </a:spcBef>
        <a:buNone/>
        <a:defRPr sz="6596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565476" indent="-565476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527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225199" indent="-471230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461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884921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95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638890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29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3392858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29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4146827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05" y="1284947"/>
            <a:ext cx="18093690" cy="188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3169840"/>
            <a:ext cx="18093690" cy="74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802303"/>
            <a:ext cx="6366298" cy="507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bg1"/>
                </a:solidFill>
              </a:defRPr>
            </a:lvl1pPr>
          </a:lstStyle>
          <a:p>
            <a:pPr defTabSz="1507937"/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02459" y="10802302"/>
            <a:ext cx="801642" cy="50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rgbClr val="C10022"/>
                </a:solidFill>
              </a:defRPr>
            </a:lvl1pPr>
          </a:lstStyle>
          <a:p>
            <a:pPr defTabSz="1507937"/>
            <a:fld id="{FA779EDD-5F07-E546-9D29-E185E5633D24}" type="slidenum">
              <a:rPr lang="en-US" smtClean="0"/>
              <a:pPr defTabSz="1507937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" y="0"/>
            <a:ext cx="20101587" cy="100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520"/>
            <a:ext cx="19389657" cy="518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6" y="234879"/>
            <a:ext cx="2258330" cy="598452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278506" y="10771247"/>
            <a:ext cx="14755941" cy="548574"/>
          </a:xfrm>
          <a:prstGeom prst="rect">
            <a:avLst/>
          </a:prstGeom>
        </p:spPr>
        <p:txBody>
          <a:bodyPr vert="horz" lIns="150791" tIns="75396" rIns="150791" bIns="7539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979" spc="165" baseline="-3000" dirty="0" smtClean="0">
                <a:solidFill>
                  <a:prstClr val="white"/>
                </a:solidFill>
              </a:rPr>
              <a:t>MARKETPLACE UPGRADES   • </a:t>
            </a:r>
            <a:r>
              <a:rPr lang="en-CA" sz="1979" b="1" spc="165" baseline="-3000" dirty="0" smtClean="0">
                <a:solidFill>
                  <a:prstClr val="white"/>
                </a:solidFill>
              </a:rPr>
              <a:t>CONFIDENTIAL NOT FOR DISTRIBUTION</a:t>
            </a:r>
            <a:endParaRPr lang="en-CA" sz="1979" b="1" spc="165" baseline="-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1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753969" rtl="0" eaLnBrk="1" latinLnBrk="0" hangingPunct="1">
        <a:spcBef>
          <a:spcPct val="0"/>
        </a:spcBef>
        <a:buNone/>
        <a:defRPr sz="6596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565476" indent="-565476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527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225199" indent="-471230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461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884921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95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638890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29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3392858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29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4146827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05" y="1284947"/>
            <a:ext cx="18093690" cy="188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3169840"/>
            <a:ext cx="18093690" cy="74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802303"/>
            <a:ext cx="6366298" cy="507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bg1"/>
                </a:solidFill>
              </a:defRPr>
            </a:lvl1pPr>
          </a:lstStyle>
          <a:p>
            <a:pPr defTabSz="1507937"/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02459" y="10802302"/>
            <a:ext cx="801642" cy="50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rgbClr val="C10022"/>
                </a:solidFill>
              </a:defRPr>
            </a:lvl1pPr>
          </a:lstStyle>
          <a:p>
            <a:pPr defTabSz="1507937"/>
            <a:fld id="{FA779EDD-5F07-E546-9D29-E185E5633D24}" type="slidenum">
              <a:rPr lang="en-US" smtClean="0"/>
              <a:pPr defTabSz="1507937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" y="0"/>
            <a:ext cx="20101587" cy="100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2520"/>
            <a:ext cx="19389657" cy="518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6" y="234879"/>
            <a:ext cx="2258330" cy="598452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278506" y="10771247"/>
            <a:ext cx="14755941" cy="548574"/>
          </a:xfrm>
          <a:prstGeom prst="rect">
            <a:avLst/>
          </a:prstGeom>
        </p:spPr>
        <p:txBody>
          <a:bodyPr vert="horz" lIns="150791" tIns="75396" rIns="150791" bIns="75396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1979" spc="165" baseline="-3000" dirty="0" smtClean="0">
                <a:solidFill>
                  <a:prstClr val="white"/>
                </a:solidFill>
              </a:rPr>
              <a:t>MARKETPLACE UPGRADES   • </a:t>
            </a:r>
            <a:r>
              <a:rPr lang="en-CA" sz="1979" b="1" spc="165" baseline="-3000" dirty="0" smtClean="0">
                <a:solidFill>
                  <a:prstClr val="white"/>
                </a:solidFill>
              </a:rPr>
              <a:t>CONFIDENTIAL NOT FOR DISTRIBUTION</a:t>
            </a:r>
            <a:endParaRPr lang="en-CA" sz="1979" b="1" spc="165" baseline="-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753969" rtl="0" eaLnBrk="1" latinLnBrk="0" hangingPunct="1">
        <a:spcBef>
          <a:spcPct val="0"/>
        </a:spcBef>
        <a:buNone/>
        <a:defRPr sz="6596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565476" indent="-565476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527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225199" indent="-471230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461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884921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95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638890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29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3392858" indent="-376984" algn="l" defTabSz="753969" rtl="0" eaLnBrk="1" latinLnBrk="0" hangingPunct="1">
        <a:spcBef>
          <a:spcPct val="20000"/>
        </a:spcBef>
        <a:buClr>
          <a:srgbClr val="CF1D2C"/>
        </a:buClr>
        <a:buFont typeface="Arial" panose="020B0604020202020204" pitchFamily="34" charset="0"/>
        <a:buChar char="•"/>
        <a:defRPr sz="329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4146827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4"/>
          <p:cNvGrpSpPr>
            <a:grpSpLocks/>
          </p:cNvGrpSpPr>
          <p:nvPr/>
        </p:nvGrpSpPr>
        <p:grpSpPr bwMode="auto">
          <a:xfrm>
            <a:off x="0" y="0"/>
            <a:ext cx="20104100" cy="11309350"/>
            <a:chOff x="0" y="0"/>
            <a:chExt cx="5760" cy="4320"/>
          </a:xfrm>
        </p:grpSpPr>
        <p:sp>
          <p:nvSpPr>
            <p:cNvPr id="9226" name="Rectangle 22"/>
            <p:cNvSpPr>
              <a:spLocks noChangeArrowheads="1"/>
            </p:cNvSpPr>
            <p:nvPr userDrawn="1"/>
          </p:nvSpPr>
          <p:spPr bwMode="auto">
            <a:xfrm>
              <a:off x="0" y="3976"/>
              <a:ext cx="5760" cy="3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1507937" fontAlgn="base">
                <a:spcBef>
                  <a:spcPct val="0"/>
                </a:spcBef>
                <a:spcAft>
                  <a:spcPct val="0"/>
                </a:spcAft>
              </a:pPr>
              <a:endParaRPr lang="en-US" sz="2968" dirty="0">
                <a:solidFill>
                  <a:srgbClr val="000000"/>
                </a:solidFill>
              </a:endParaRPr>
            </a:p>
          </p:txBody>
        </p:sp>
        <p:sp>
          <p:nvSpPr>
            <p:cNvPr id="922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0" cy="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1507937" fontAlgn="base">
                <a:spcBef>
                  <a:spcPct val="0"/>
                </a:spcBef>
                <a:spcAft>
                  <a:spcPct val="0"/>
                </a:spcAft>
              </a:pPr>
              <a:endParaRPr lang="en-US" sz="2968" dirty="0">
                <a:solidFill>
                  <a:srgbClr val="000000"/>
                </a:solidFill>
              </a:endParaRPr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6506" y="544524"/>
            <a:ext cx="18847594" cy="82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8584" y="2261871"/>
            <a:ext cx="18093690" cy="74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91410" y="10686290"/>
            <a:ext cx="3567082" cy="62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979" b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defRPr>
            </a:lvl1pPr>
          </a:lstStyle>
          <a:p>
            <a:pPr defTabSz="1507937" fontAlgn="base">
              <a:spcAft>
                <a:spcPct val="0"/>
              </a:spcAft>
              <a:defRPr/>
            </a:pPr>
            <a:r>
              <a:rPr lang="en-US" smtClean="0"/>
              <a:t>28-May-11</a:t>
            </a:r>
            <a:endParaRPr lang="en-CA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58491" y="10686290"/>
            <a:ext cx="7874106" cy="62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97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507937" fontAlgn="base">
              <a:spcAft>
                <a:spcPct val="0"/>
              </a:spcAft>
            </a:pPr>
            <a:r>
              <a:rPr lang="en-CA" smtClean="0"/>
              <a:t>Consumer Landscape</a:t>
            </a:r>
            <a:endParaRPr lang="en-CA" dirty="0"/>
          </a:p>
        </p:txBody>
      </p:sp>
      <p:sp>
        <p:nvSpPr>
          <p:cNvPr id="9223" name="Rectangle 22"/>
          <p:cNvSpPr>
            <a:spLocks noChangeArrowheads="1"/>
          </p:cNvSpPr>
          <p:nvPr userDrawn="1"/>
        </p:nvSpPr>
        <p:spPr bwMode="auto">
          <a:xfrm>
            <a:off x="12732597" y="10408791"/>
            <a:ext cx="7371503" cy="900559"/>
          </a:xfrm>
          <a:prstGeom prst="rect">
            <a:avLst/>
          </a:prstGeom>
          <a:solidFill>
            <a:srgbClr val="D4102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1507937" fontAlgn="base">
              <a:spcBef>
                <a:spcPct val="0"/>
              </a:spcBef>
              <a:spcAft>
                <a:spcPct val="0"/>
              </a:spcAft>
            </a:pPr>
            <a:endParaRPr lang="en-US" sz="2968" dirty="0">
              <a:solidFill>
                <a:srgbClr val="000000"/>
              </a:solidFill>
            </a:endParaRPr>
          </a:p>
        </p:txBody>
      </p:sp>
      <p:pic>
        <p:nvPicPr>
          <p:cNvPr id="15" name="Picture 14" descr="TraderRed[tm\mc]blk.png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1"/>
              <a:srgbClr val="FFF1C1"/>
            </a:duotone>
          </a:blip>
          <a:stretch>
            <a:fillRect/>
          </a:stretch>
        </p:blipFill>
        <p:spPr>
          <a:xfrm>
            <a:off x="13320323" y="10677804"/>
            <a:ext cx="2749913" cy="375408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758622" y="10686290"/>
            <a:ext cx="2177944" cy="62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97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507937" fontAlgn="base">
              <a:spcAft>
                <a:spcPct val="0"/>
              </a:spcAft>
            </a:pPr>
            <a:fld id="{E3159505-391E-6B45-BE34-4C0C8FD5567C}" type="slidenum">
              <a:rPr lang="en-CA" smtClean="0"/>
              <a:pPr defTabSz="1507937" fontAlgn="base">
                <a:spcAft>
                  <a:spcPct val="0"/>
                </a:spcAft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  <a:cs typeface="ＭＳ Ｐゴシック"/>
        </a:defRPr>
      </a:lvl5pPr>
      <a:lvl6pPr marL="753969" algn="l" rtl="0" fontAlgn="base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</a:defRPr>
      </a:lvl6pPr>
      <a:lvl7pPr marL="1507937" algn="l" rtl="0" fontAlgn="base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</a:defRPr>
      </a:lvl7pPr>
      <a:lvl8pPr marL="2261906" algn="l" rtl="0" fontAlgn="base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</a:defRPr>
      </a:lvl8pPr>
      <a:lvl9pPr marL="3015874" algn="l" rtl="0" fontAlgn="base">
        <a:spcBef>
          <a:spcPct val="0"/>
        </a:spcBef>
        <a:spcAft>
          <a:spcPct val="0"/>
        </a:spcAft>
        <a:defRPr sz="3958" b="1">
          <a:solidFill>
            <a:schemeClr val="bg1"/>
          </a:solidFill>
          <a:latin typeface="Arial" charset="0"/>
          <a:ea typeface="ＭＳ Ｐゴシック" pitchFamily="34" charset="-128"/>
        </a:defRPr>
      </a:lvl9pPr>
    </p:titleStyle>
    <p:bodyStyle>
      <a:lvl1pPr marL="565476" indent="-565476" algn="l" rtl="0" eaLnBrk="0" fontAlgn="base" hangingPunct="0">
        <a:spcBef>
          <a:spcPct val="20000"/>
        </a:spcBef>
        <a:spcAft>
          <a:spcPct val="0"/>
        </a:spcAft>
        <a:defRPr sz="3628">
          <a:solidFill>
            <a:schemeClr val="tx1"/>
          </a:solidFill>
          <a:latin typeface="+mn-lt"/>
          <a:ea typeface="+mn-ea"/>
          <a:cs typeface="ＭＳ Ｐゴシック"/>
        </a:defRPr>
      </a:lvl1pPr>
      <a:lvl2pPr marL="840362" indent="-366512" algn="l" rtl="0" eaLnBrk="0" fontAlgn="base" hangingPunct="0">
        <a:spcBef>
          <a:spcPct val="20000"/>
        </a:spcBef>
        <a:spcAft>
          <a:spcPct val="0"/>
        </a:spcAft>
        <a:buChar char="–"/>
        <a:defRPr sz="2639">
          <a:solidFill>
            <a:schemeClr val="tx1"/>
          </a:solidFill>
          <a:latin typeface="+mn-lt"/>
          <a:ea typeface="+mn-ea"/>
          <a:cs typeface="ＭＳ Ｐゴシック"/>
        </a:defRPr>
      </a:lvl2pPr>
      <a:lvl3pPr marL="1314209" indent="-280121" algn="l" rtl="0" eaLnBrk="0" fontAlgn="base" hangingPunct="0">
        <a:spcBef>
          <a:spcPct val="20000"/>
        </a:spcBef>
        <a:spcAft>
          <a:spcPct val="0"/>
        </a:spcAft>
        <a:buChar char="•"/>
        <a:defRPr sz="2309">
          <a:solidFill>
            <a:schemeClr val="tx1"/>
          </a:solidFill>
          <a:latin typeface="+mn-lt"/>
          <a:ea typeface="+mn-ea"/>
          <a:cs typeface="ＭＳ Ｐゴシック"/>
        </a:defRPr>
      </a:lvl3pPr>
      <a:lvl4pPr marL="1892776" indent="-384839" algn="l" rtl="0" eaLnBrk="0" fontAlgn="base" hangingPunct="0">
        <a:spcBef>
          <a:spcPct val="20000"/>
        </a:spcBef>
        <a:spcAft>
          <a:spcPct val="0"/>
        </a:spcAft>
        <a:buChar char="–"/>
        <a:defRPr sz="1979">
          <a:solidFill>
            <a:schemeClr val="tx1"/>
          </a:solidFill>
          <a:latin typeface="+mn-lt"/>
          <a:ea typeface="+mn-ea"/>
          <a:cs typeface="ＭＳ Ｐゴシック"/>
        </a:defRPr>
      </a:lvl4pPr>
      <a:lvl5pPr marL="2261906" indent="-180639" algn="l" rtl="0" eaLnBrk="0" fontAlgn="base" hangingPunct="0">
        <a:spcBef>
          <a:spcPct val="20000"/>
        </a:spcBef>
        <a:spcAft>
          <a:spcPct val="0"/>
        </a:spcAft>
        <a:buChar char="»"/>
        <a:defRPr sz="1649">
          <a:solidFill>
            <a:schemeClr val="tx1"/>
          </a:solidFill>
          <a:latin typeface="+mn-lt"/>
          <a:ea typeface="+mn-ea"/>
          <a:cs typeface="ＭＳ Ｐゴシック"/>
        </a:defRPr>
      </a:lvl5pPr>
      <a:lvl6pPr marL="3015874" indent="-180639" algn="l" rtl="0" fontAlgn="base">
        <a:spcBef>
          <a:spcPct val="20000"/>
        </a:spcBef>
        <a:spcAft>
          <a:spcPct val="0"/>
        </a:spcAft>
        <a:buChar char="»"/>
        <a:defRPr sz="1649">
          <a:solidFill>
            <a:schemeClr val="tx1"/>
          </a:solidFill>
          <a:latin typeface="+mn-lt"/>
          <a:ea typeface="+mn-ea"/>
        </a:defRPr>
      </a:lvl6pPr>
      <a:lvl7pPr marL="3769843" indent="-180639" algn="l" rtl="0" fontAlgn="base">
        <a:spcBef>
          <a:spcPct val="20000"/>
        </a:spcBef>
        <a:spcAft>
          <a:spcPct val="0"/>
        </a:spcAft>
        <a:buChar char="»"/>
        <a:defRPr sz="1649">
          <a:solidFill>
            <a:schemeClr val="tx1"/>
          </a:solidFill>
          <a:latin typeface="+mn-lt"/>
          <a:ea typeface="+mn-ea"/>
        </a:defRPr>
      </a:lvl7pPr>
      <a:lvl8pPr marL="4523811" indent="-180639" algn="l" rtl="0" fontAlgn="base">
        <a:spcBef>
          <a:spcPct val="20000"/>
        </a:spcBef>
        <a:spcAft>
          <a:spcPct val="0"/>
        </a:spcAft>
        <a:buChar char="»"/>
        <a:defRPr sz="1649">
          <a:solidFill>
            <a:schemeClr val="tx1"/>
          </a:solidFill>
          <a:latin typeface="+mn-lt"/>
          <a:ea typeface="+mn-ea"/>
        </a:defRPr>
      </a:lvl8pPr>
      <a:lvl9pPr marL="5277780" indent="-180639" algn="l" rtl="0" fontAlgn="base">
        <a:spcBef>
          <a:spcPct val="20000"/>
        </a:spcBef>
        <a:spcAft>
          <a:spcPct val="0"/>
        </a:spcAft>
        <a:buChar char="»"/>
        <a:defRPr sz="164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1507937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-4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205" y="983889"/>
            <a:ext cx="18093690" cy="188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205" y="3169840"/>
            <a:ext cx="18093690" cy="746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68901" y="10802303"/>
            <a:ext cx="6366298" cy="507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bg1"/>
                </a:solidFill>
              </a:defRPr>
            </a:lvl1pPr>
          </a:lstStyle>
          <a:p>
            <a:pPr defTabSz="753969"/>
            <a:r>
              <a:rPr lang="en-US" smtClean="0">
                <a:solidFill>
                  <a:prstClr val="white"/>
                </a:solidFill>
              </a:rPr>
              <a:t>Confidential – Not for Distribution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205" y="10802302"/>
            <a:ext cx="4690957" cy="50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rgbClr val="FFFFFF"/>
                </a:solidFill>
              </a:defRPr>
            </a:lvl1pPr>
          </a:lstStyle>
          <a:p>
            <a:pPr defTabSz="753969"/>
            <a:fld id="{FA779EDD-5F07-E546-9D29-E185E5633D24}" type="slidenum">
              <a:rPr lang="en-US" smtClean="0"/>
              <a:pPr defTabSz="75396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hdr="0" dt="0"/>
  <p:txStyles>
    <p:titleStyle>
      <a:lvl1pPr algn="ctr" defTabSz="753969" rtl="0" eaLnBrk="1" latinLnBrk="0" hangingPunct="1">
        <a:spcBef>
          <a:spcPct val="0"/>
        </a:spcBef>
        <a:buNone/>
        <a:defRPr sz="65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476" indent="-565476" algn="l" defTabSz="753969" rtl="0" eaLnBrk="1" latinLnBrk="0" hangingPunct="1">
        <a:spcBef>
          <a:spcPct val="20000"/>
        </a:spcBef>
        <a:buFont typeface="Arial"/>
        <a:buChar char="•"/>
        <a:defRPr sz="5277" kern="1200">
          <a:solidFill>
            <a:schemeClr val="tx1"/>
          </a:solidFill>
          <a:latin typeface="+mn-lt"/>
          <a:ea typeface="+mn-ea"/>
          <a:cs typeface="+mn-cs"/>
        </a:defRPr>
      </a:lvl1pPr>
      <a:lvl2pPr marL="1225199" indent="-471230" algn="l" defTabSz="753969" rtl="0" eaLnBrk="1" latinLnBrk="0" hangingPunct="1">
        <a:spcBef>
          <a:spcPct val="20000"/>
        </a:spcBef>
        <a:buFont typeface="Arial"/>
        <a:buChar char="–"/>
        <a:defRPr sz="4617" kern="1200">
          <a:solidFill>
            <a:schemeClr val="tx1"/>
          </a:solidFill>
          <a:latin typeface="+mn-lt"/>
          <a:ea typeface="+mn-ea"/>
          <a:cs typeface="+mn-cs"/>
        </a:defRPr>
      </a:lvl2pPr>
      <a:lvl3pPr marL="1884921" indent="-376984" algn="l" defTabSz="753969" rtl="0" eaLnBrk="1" latinLnBrk="0" hangingPunct="1">
        <a:spcBef>
          <a:spcPct val="20000"/>
        </a:spcBef>
        <a:buFont typeface="Arial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3pPr>
      <a:lvl4pPr marL="2638890" indent="-376984" algn="l" defTabSz="753969" rtl="0" eaLnBrk="1" latinLnBrk="0" hangingPunct="1">
        <a:spcBef>
          <a:spcPct val="20000"/>
        </a:spcBef>
        <a:buFont typeface="Arial"/>
        <a:buChar char="–"/>
        <a:defRPr sz="3298" kern="1200">
          <a:solidFill>
            <a:schemeClr val="tx1"/>
          </a:solidFill>
          <a:latin typeface="+mn-lt"/>
          <a:ea typeface="+mn-ea"/>
          <a:cs typeface="+mn-cs"/>
        </a:defRPr>
      </a:lvl4pPr>
      <a:lvl5pPr marL="3392858" indent="-376984" algn="l" defTabSz="753969" rtl="0" eaLnBrk="1" latinLnBrk="0" hangingPunct="1">
        <a:spcBef>
          <a:spcPct val="20000"/>
        </a:spcBef>
        <a:buFont typeface="Arial"/>
        <a:buChar char="»"/>
        <a:defRPr sz="3298" kern="1200">
          <a:solidFill>
            <a:schemeClr val="tx1"/>
          </a:solidFill>
          <a:latin typeface="+mn-lt"/>
          <a:ea typeface="+mn-ea"/>
          <a:cs typeface="+mn-cs"/>
        </a:defRPr>
      </a:lvl5pPr>
      <a:lvl6pPr marL="4146827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6pPr>
      <a:lvl7pPr marL="4900795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7pPr>
      <a:lvl8pPr marL="5654764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8pPr>
      <a:lvl9pPr marL="6408732" indent="-376984" algn="l" defTabSz="753969" rtl="0" eaLnBrk="1" latinLnBrk="0" hangingPunct="1">
        <a:spcBef>
          <a:spcPct val="20000"/>
        </a:spcBef>
        <a:buFont typeface="Arial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69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937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906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874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843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811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780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748" algn="l" defTabSz="753969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jpeg"/><Relationship Id="rId4" Type="http://schemas.openxmlformats.org/officeDocument/2006/relationships/image" Target="../media/image10.emf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lh6.googleusercontent.com/i7zG-Ha4qhT65AajLnwT6SUEdZNCqTaO507O9udQbQzXjayzcNz762VDfPcnI5s5qcpEf7DdNocnkqaZZfaIWOTDoDKh503L17MdlpVZJ92XkioBKEkrFJoPSXIPmCzHo2SqoWw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873" y="6039805"/>
            <a:ext cx="2451903" cy="24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7357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671285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CA" sz="4400" b="1" dirty="0" smtClean="0">
                <a:solidFill>
                  <a:srgbClr val="C00000"/>
                </a:solidFill>
              </a:rPr>
              <a:t>Social Media Monitoring / Listening</a:t>
            </a:r>
            <a:endParaRPr lang="en-CA" sz="4400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s://lh6.googleusercontent.com/i7zG-Ha4qhT65AajLnwT6SUEdZNCqTaO507O9udQbQzXjayzcNz762VDfPcnI5s5qcpEf7DdNocnkqaZZfaIWOTDoDKh503L17MdlpVZJ92XkioBKEkrFJoPSXIPmCzHo2SqoWw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791" y="6090439"/>
            <a:ext cx="2401269" cy="24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2594611" y="2467018"/>
            <a:ext cx="9689936" cy="3805257"/>
          </a:xfrm>
          <a:prstGeom prst="wedgeRoundRectCallout">
            <a:avLst>
              <a:gd name="adj1" fmla="val 46350"/>
              <a:gd name="adj2" fmla="val 66717"/>
              <a:gd name="adj3" fmla="val 1666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the consumers saying about our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Services?  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Image result for Nissan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905" y="6235854"/>
            <a:ext cx="1315889" cy="111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lh6.googleusercontent.com/i7zG-Ha4qhT65AajLnwT6SUEdZNCqTaO507O9udQbQzXjayzcNz762VDfPcnI5s5qcpEf7DdNocnkqaZZfaIWOTDoDKh503L17MdlpVZJ92XkioBKEkrFJoPSXIPmCzHo2SqoWw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332" y="3670120"/>
            <a:ext cx="2401269" cy="24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utotrader logo canad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38007" y="6437549"/>
            <a:ext cx="1857634" cy="6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504" y="4263356"/>
            <a:ext cx="2148924" cy="50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7357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671285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CA" sz="4400" b="1" dirty="0" smtClean="0">
                <a:solidFill>
                  <a:srgbClr val="C00000"/>
                </a:solidFill>
              </a:rPr>
              <a:t>Outline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591" y="1921223"/>
            <a:ext cx="11245141" cy="8001119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Social Media Monitoring / Listening</a:t>
            </a: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 in Social Media Monitoring/ Listening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Social Media Monitoring/ Listening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1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Web Scraping 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Word Cloud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What is Sentiment Analysis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Demo 2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Twitter (keyword: 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#LeBron, #LBJ, #</a:t>
            </a:r>
            <a:r>
              <a:rPr lang="en-US" sz="36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LeBronJames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7357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671285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CA" sz="4400" b="1" dirty="0" smtClean="0">
                <a:solidFill>
                  <a:srgbClr val="C00000"/>
                </a:solidFill>
              </a:rPr>
              <a:t>Increasing number of brands conduct Social Media Monitoring</a:t>
            </a:r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591" y="2829464"/>
            <a:ext cx="11001481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Benefits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customer engagement – Consumers support brands that interact with them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Tweak your strategy real time</a:t>
            </a:r>
          </a:p>
          <a:p>
            <a:pPr marL="2079346" lvl="2" indent="-5715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9346" lvl="2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United Airline aggravated the  situation with automated response on Twitter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9346" lvl="2" indent="-5715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6509" y="2439125"/>
            <a:ext cx="6513153" cy="44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4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3917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5833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487793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Fields in Social Media Monitoring / Listening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632747" y="2374848"/>
            <a:ext cx="8226792" cy="61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Listening</a:t>
            </a:r>
            <a:b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(Context / Analysis)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0591" y="2374848"/>
            <a:ext cx="5919342" cy="61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Monitoring </a:t>
            </a:r>
            <a:b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(KPI)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hootsuite insight stre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993" y="4031639"/>
            <a:ext cx="5485415" cy="34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64399" y="3907178"/>
            <a:ext cx="5728393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volume on Social Media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Track % of Positive / Neutral / Negative mentions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Keywords / Phrases most frequently appear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57189" y="7590872"/>
            <a:ext cx="435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Source : Hootsuite Insight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75247" y="3907178"/>
            <a:ext cx="5728393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what context is our brand mentioned?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Why an increase in positive sentiment?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3917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5833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487793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Tools for Social Media Monitoring / Listening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1632747" y="2374848"/>
            <a:ext cx="8226792" cy="61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Tools</a:t>
            </a:r>
          </a:p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(Packages)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0591" y="2374848"/>
            <a:ext cx="5919342" cy="619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Party Tools</a:t>
            </a:r>
          </a:p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(SaaS)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4399" y="4067198"/>
            <a:ext cx="5728393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Hootsuite Insight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Brandwatch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ReviewTrackers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BuzzSumo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75247" y="4067198"/>
            <a:ext cx="5728393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</a:p>
          <a:p>
            <a:pPr marL="2079346" lvl="2" indent="-571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SentimentR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9346" lvl="2" indent="-571500">
              <a:buFont typeface="Wingdings" panose="05000000000000000000" pitchFamily="2" charset="2"/>
              <a:buChar char="§"/>
            </a:pPr>
            <a:r>
              <a:rPr lang="en-US" sz="2800" dirty="0" err="1" smtClean="0"/>
              <a:t>Tidytext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(dictionary based)</a:t>
            </a:r>
          </a:p>
          <a:p>
            <a:pPr marL="2079346" lvl="2" indent="-571500">
              <a:buFont typeface="Wingdings" panose="05000000000000000000" pitchFamily="2" charset="2"/>
              <a:buChar char="§"/>
            </a:pPr>
            <a:r>
              <a:rPr lang="en-US" sz="2800" dirty="0" err="1"/>
              <a:t>RTextTools</a:t>
            </a:r>
            <a:r>
              <a:rPr lang="en-US" sz="2800" dirty="0" smtClean="0"/>
              <a:t>()</a:t>
            </a:r>
          </a:p>
          <a:p>
            <a:pPr lvl="2"/>
            <a:endParaRPr lang="en-US" sz="2800" dirty="0" smtClean="0"/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2079346" lvl="2" indent="-571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endParaRPr lang="en-US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9346" lvl="2" indent="-5715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9346" lvl="2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Google Cloud Client Library for Python</a:t>
            </a:r>
          </a:p>
        </p:txBody>
      </p:sp>
      <p:pic>
        <p:nvPicPr>
          <p:cNvPr id="18" name="Picture 4" descr="https://s14415.pcdn.co/wp-content/resize/themes/brandwatch/src/productPages/assets/img/analytics/oct-2018/header/tab-panel.png__w10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89" y="2073971"/>
            <a:ext cx="5722146" cy="330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46697" y="5356086"/>
            <a:ext cx="435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Source : </a:t>
            </a:r>
            <a:r>
              <a:rPr lang="en-US" sz="2000" dirty="0" err="1" smtClean="0">
                <a:latin typeface="Century Gothic" panose="020B0502020202020204" pitchFamily="34" charset="0"/>
              </a:rPr>
              <a:t>Brandwatch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Image result for buzzsum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04" y="5815384"/>
            <a:ext cx="5730594" cy="350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46697" y="9345289"/>
            <a:ext cx="435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Source : </a:t>
            </a:r>
            <a:r>
              <a:rPr lang="en-US" sz="2000" dirty="0" err="1" smtClean="0">
                <a:latin typeface="Century Gothic" panose="020B0502020202020204" pitchFamily="34" charset="0"/>
              </a:rPr>
              <a:t>BuzzSumo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7357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534918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2294303" y="487793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CA" sz="4400" b="1" dirty="0" smtClean="0">
                <a:solidFill>
                  <a:srgbClr val="CD0825"/>
                </a:solidFill>
              </a:rPr>
              <a:t>Demo #1</a:t>
            </a:r>
            <a:endParaRPr lang="en-CA" sz="4400" b="1" dirty="0">
              <a:solidFill>
                <a:srgbClr val="CD082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591" y="2829464"/>
            <a:ext cx="19098948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open “Social_Analysis_Sample1.py” or 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Social_Analysis_Sample1.ipynb”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this demonstration, I’ll use </a:t>
            </a:r>
            <a:r>
              <a:rPr lang="en-US" sz="36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but please use whatever editor/IDE comfortable for you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Demo, we’ll extract comments on Instant Cash Offer from a </a:t>
            </a:r>
            <a:r>
              <a:rPr lang="en-US" sz="36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Redflagdeals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forum and create a </a:t>
            </a:r>
            <a:r>
              <a:rPr lang="en-US" sz="36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wordcloud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see which keyword appears the most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3917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5833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487793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Sentiment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0591" y="2829464"/>
            <a:ext cx="19098948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 Analysis (also known as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Opinion Mining) systematically identify, extract, quantify, and study 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affective </a:t>
            </a: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 and subjective 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sz="3600" b="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(Wikipedia)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Subfield of Natural Language Processing (NLP). NLP is a subfield of Artificial Intelligence, replicating human’s own interpretation of everyday language</a:t>
            </a:r>
          </a:p>
          <a:p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" y="10544175"/>
            <a:ext cx="20104098" cy="765175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rgbClr val="CD0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 flipH="1" flipV="1">
            <a:off x="16468271" y="10544175"/>
            <a:ext cx="3635828" cy="784225"/>
          </a:xfrm>
          <a:custGeom>
            <a:avLst/>
            <a:gdLst>
              <a:gd name="connsiteX0" fmla="*/ 0 w 2873828"/>
              <a:gd name="connsiteY0" fmla="*/ 0 h 765175"/>
              <a:gd name="connsiteX1" fmla="*/ 2873828 w 2873828"/>
              <a:gd name="connsiteY1" fmla="*/ 0 h 765175"/>
              <a:gd name="connsiteX2" fmla="*/ 2873828 w 2873828"/>
              <a:gd name="connsiteY2" fmla="*/ 765175 h 765175"/>
              <a:gd name="connsiteX3" fmla="*/ 0 w 2873828"/>
              <a:gd name="connsiteY3" fmla="*/ 765175 h 765175"/>
              <a:gd name="connsiteX4" fmla="*/ 0 w 2873828"/>
              <a:gd name="connsiteY4" fmla="*/ 0 h 765175"/>
              <a:gd name="connsiteX0" fmla="*/ 0 w 3635828"/>
              <a:gd name="connsiteY0" fmla="*/ 0 h 784225"/>
              <a:gd name="connsiteX1" fmla="*/ 2873828 w 3635828"/>
              <a:gd name="connsiteY1" fmla="*/ 0 h 784225"/>
              <a:gd name="connsiteX2" fmla="*/ 3635828 w 3635828"/>
              <a:gd name="connsiteY2" fmla="*/ 784225 h 784225"/>
              <a:gd name="connsiteX3" fmla="*/ 0 w 3635828"/>
              <a:gd name="connsiteY3" fmla="*/ 765175 h 784225"/>
              <a:gd name="connsiteX4" fmla="*/ 0 w 3635828"/>
              <a:gd name="connsiteY4" fmla="*/ 0 h 78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5828" h="784225">
                <a:moveTo>
                  <a:pt x="0" y="0"/>
                </a:moveTo>
                <a:lnTo>
                  <a:pt x="2873828" y="0"/>
                </a:lnTo>
                <a:lnTo>
                  <a:pt x="3635828" y="784225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9" y="10735721"/>
            <a:ext cx="2170404" cy="401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00" y="10838089"/>
            <a:ext cx="2562139" cy="275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0" y="0"/>
            <a:ext cx="2603010" cy="1478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07" y="531312"/>
            <a:ext cx="1083500" cy="1083500"/>
          </a:xfrm>
          <a:prstGeom prst="rect">
            <a:avLst/>
          </a:prstGeom>
        </p:spPr>
      </p:pic>
      <p:sp>
        <p:nvSpPr>
          <p:cNvPr id="16" name="Title 2"/>
          <p:cNvSpPr txBox="1">
            <a:spLocks/>
          </p:cNvSpPr>
          <p:nvPr/>
        </p:nvSpPr>
        <p:spPr>
          <a:xfrm>
            <a:off x="2294303" y="534918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endParaRPr lang="en-CA" sz="4400" b="1" dirty="0">
              <a:solidFill>
                <a:srgbClr val="C00000"/>
              </a:solidFill>
            </a:endParaRPr>
          </a:p>
        </p:txBody>
      </p:sp>
      <p:sp>
        <p:nvSpPr>
          <p:cNvPr id="44" name="Title 2"/>
          <p:cNvSpPr txBox="1">
            <a:spLocks/>
          </p:cNvSpPr>
          <p:nvPr/>
        </p:nvSpPr>
        <p:spPr>
          <a:xfrm>
            <a:off x="2294303" y="487793"/>
            <a:ext cx="16320046" cy="1887055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CA" sz="4400" b="1" dirty="0" smtClean="0">
                <a:solidFill>
                  <a:srgbClr val="CD0825"/>
                </a:solidFill>
              </a:rPr>
              <a:t>Demo #2</a:t>
            </a:r>
            <a:endParaRPr lang="en-CA" sz="4400" b="1" dirty="0">
              <a:solidFill>
                <a:srgbClr val="CD082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591" y="2829464"/>
            <a:ext cx="19098948" cy="8883177"/>
          </a:xfrm>
          <a:prstGeom prst="rect">
            <a:avLst/>
          </a:prstGeom>
        </p:spPr>
        <p:txBody>
          <a:bodyPr vert="horz" lIns="91434" tIns="45716" rIns="91434" bIns="45716" rtlCol="0" anchor="t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C0000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Demo, we’ll use </a:t>
            </a:r>
            <a:r>
              <a:rPr lang="en-US" sz="36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Tweepy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extract all the tweets that contain #CIAS2019 (Auto Show 2019) within Canada, clean up data, and conduct sentiment analysis using </a:t>
            </a:r>
            <a:r>
              <a:rPr lang="en-US" sz="36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(python package)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keywords and their associations to a certain sentiment (positive/neutral/negative)</a:t>
            </a: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check the accuracy of the analysis!</a:t>
            </a:r>
          </a:p>
          <a:p>
            <a:pPr marL="1325423" lvl="1" indent="-571500">
              <a:buFont typeface="Wingdings" panose="05000000000000000000" pitchFamily="2" charset="2"/>
              <a:buChar char="§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423" lvl="1" indent="-5715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isn’t smart enough to read between the lines (e.g. “LeBron James was on fire last night, killed Raptors) may be considered negative due to use of vicious language</a:t>
            </a:r>
            <a:endParaRPr lang="en-US" sz="28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WE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OWE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OWE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5_Office Theme">
  <a:themeElements>
    <a:clrScheme name="2_Office Theme 1">
      <a:dk1>
        <a:srgbClr val="000000"/>
      </a:dk1>
      <a:lt1>
        <a:srgbClr val="FFFFFF"/>
      </a:lt1>
      <a:dk2>
        <a:srgbClr val="000000"/>
      </a:dk2>
      <a:lt2>
        <a:srgbClr val="7F7E82"/>
      </a:lt2>
      <a:accent1>
        <a:srgbClr val="D7D8D9"/>
      </a:accent1>
      <a:accent2>
        <a:srgbClr val="CE1126"/>
      </a:accent2>
      <a:accent3>
        <a:srgbClr val="FFFFFF"/>
      </a:accent3>
      <a:accent4>
        <a:srgbClr val="000000"/>
      </a:accent4>
      <a:accent5>
        <a:srgbClr val="E8E9E9"/>
      </a:accent5>
      <a:accent6>
        <a:srgbClr val="BA0E21"/>
      </a:accent6>
      <a:hlink>
        <a:srgbClr val="ADAEB0"/>
      </a:hlink>
      <a:folHlink>
        <a:srgbClr val="9E0029"/>
      </a:folHlink>
    </a:clrScheme>
    <a:fontScheme name="2_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000000"/>
        </a:dk2>
        <a:lt2>
          <a:srgbClr val="7F7E82"/>
        </a:lt2>
        <a:accent1>
          <a:srgbClr val="D7D8D9"/>
        </a:accent1>
        <a:accent2>
          <a:srgbClr val="CE1126"/>
        </a:accent2>
        <a:accent3>
          <a:srgbClr val="FFFFFF"/>
        </a:accent3>
        <a:accent4>
          <a:srgbClr val="000000"/>
        </a:accent4>
        <a:accent5>
          <a:srgbClr val="E8E9E9"/>
        </a:accent5>
        <a:accent6>
          <a:srgbClr val="BA0E21"/>
        </a:accent6>
        <a:hlink>
          <a:srgbClr val="ADAEB0"/>
        </a:hlink>
        <a:folHlink>
          <a:srgbClr val="9E00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23366</TotalTime>
  <Words>398</Words>
  <Application>Microsoft Office PowerPoint</Application>
  <PresentationFormat>Custom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Helvetica Neue</vt:lpstr>
      <vt:lpstr>Merriweather Sans</vt:lpstr>
      <vt:lpstr>ＭＳ Ｐゴシック</vt:lpstr>
      <vt:lpstr>Noto Sans Symbols</vt:lpstr>
      <vt:lpstr>Arial</vt:lpstr>
      <vt:lpstr>Calibri</vt:lpstr>
      <vt:lpstr>Calibri Light</vt:lpstr>
      <vt:lpstr>Century Gothic</vt:lpstr>
      <vt:lpstr>Wingdings</vt:lpstr>
      <vt:lpstr>Office Theme</vt:lpstr>
      <vt:lpstr>7_Custom Design</vt:lpstr>
      <vt:lpstr>3_Custom Design</vt:lpstr>
      <vt:lpstr>4_Custom Design</vt:lpstr>
      <vt:lpstr>OWEN STYLE</vt:lpstr>
      <vt:lpstr>1_OWEN STYLE</vt:lpstr>
      <vt:lpstr>2_OWEN STYLE</vt:lpstr>
      <vt:lpstr>5_Office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Osbourne</dc:creator>
  <cp:lastModifiedBy>Shohei Kato</cp:lastModifiedBy>
  <cp:revision>667</cp:revision>
  <cp:lastPrinted>2017-11-02T16:58:01Z</cp:lastPrinted>
  <dcterms:created xsi:type="dcterms:W3CDTF">2016-10-04T20:04:04Z</dcterms:created>
  <dcterms:modified xsi:type="dcterms:W3CDTF">2019-02-28T17:54:11Z</dcterms:modified>
</cp:coreProperties>
</file>