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"/>
  </p:notesMasterIdLst>
  <p:sldIdLst>
    <p:sldId id="278" r:id="rId2"/>
    <p:sldId id="279" r:id="rId3"/>
    <p:sldId id="280" r:id="rId4"/>
    <p:sldId id="293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7"/>
            <a:ext cx="5634376" cy="2081725"/>
          </a:xfrm>
        </p:spPr>
        <p:txBody>
          <a:bodyPr/>
          <a:lstStyle/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VIVA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5" y="4238466"/>
            <a:ext cx="3533875" cy="878908"/>
          </a:xfrm>
        </p:spPr>
        <p:txBody>
          <a:bodyPr/>
          <a:lstStyle/>
          <a:p>
            <a:r>
              <a:rPr lang="en-US" dirty="0"/>
              <a:t>About BRAIN STATION 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INTRODUCTION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NAME : MD SHOHIDUL ISLAM</a:t>
            </a:r>
          </a:p>
          <a:p>
            <a:pPr>
              <a:lnSpc>
                <a:spcPct val="100000"/>
              </a:lnSpc>
            </a:pPr>
            <a:r>
              <a:rPr lang="en-US" dirty="0"/>
              <a:t>ID         : 193-15-13481</a:t>
            </a:r>
          </a:p>
          <a:p>
            <a:pPr>
              <a:lnSpc>
                <a:spcPct val="100000"/>
              </a:lnSpc>
            </a:pPr>
            <a:r>
              <a:rPr lang="en-US" dirty="0"/>
              <a:t>SEC      : 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078" y="1131637"/>
            <a:ext cx="6766560" cy="768096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613" y="2257740"/>
            <a:ext cx="6766560" cy="2700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dirty="0"/>
              <a:t>Explain one companies interview process in Bangla.</a:t>
            </a:r>
          </a:p>
          <a:p>
            <a:pPr marL="342900" indent="-342900">
              <a:buAutoNum type="arabicPeriod"/>
            </a:pPr>
            <a:r>
              <a:rPr lang="en-US" sz="2400" dirty="0"/>
              <a:t>Tell me about yourself</a:t>
            </a:r>
          </a:p>
          <a:p>
            <a:pPr marL="342900" indent="-342900">
              <a:buAutoNum type="arabicPeriod"/>
            </a:pPr>
            <a:r>
              <a:rPr lang="en-US" sz="2400" dirty="0"/>
              <a:t>Why do you want to work at this company?</a:t>
            </a:r>
          </a:p>
          <a:p>
            <a:pPr marL="342900" indent="-342900">
              <a:buAutoNum type="arabicPeriod"/>
            </a:pPr>
            <a:r>
              <a:rPr lang="en-US" sz="2400" dirty="0"/>
              <a:t>Why we should hire you?</a:t>
            </a:r>
          </a:p>
          <a:p>
            <a:pPr marL="342900" indent="-342900">
              <a:buAutoNum type="arabicPeriod"/>
            </a:pPr>
            <a:r>
              <a:rPr lang="en-US" sz="2400" dirty="0"/>
              <a:t>What are your greatest weakness?</a:t>
            </a:r>
          </a:p>
          <a:p>
            <a:pPr marL="342900" indent="-342900">
              <a:buAutoNum type="arabicPeriod"/>
            </a:pPr>
            <a:r>
              <a:rPr lang="en-US" sz="2400" dirty="0"/>
              <a:t>What should I know that’s not on your resume?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369" y="2642616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{5C08B29B-462C-41EE-A19E-77DDB8507FC0}tf78438558_win32</Template>
  <TotalTime>21</TotalTime>
  <Words>73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Sabon Next LT</vt:lpstr>
      <vt:lpstr>Office Theme</vt:lpstr>
      <vt:lpstr>PRESENTATION  &amp; VIVA  </vt:lpstr>
      <vt:lpstr>INTRODUCTION</vt:lpstr>
      <vt:lpstr>Question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&amp; VIVA</dc:title>
  <dc:subject/>
  <dc:creator>Shohidul Islam</dc:creator>
  <cp:lastModifiedBy>Shohidul Islam</cp:lastModifiedBy>
  <cp:revision>3</cp:revision>
  <dcterms:created xsi:type="dcterms:W3CDTF">2022-12-22T15:17:55Z</dcterms:created>
  <dcterms:modified xsi:type="dcterms:W3CDTF">2022-12-22T15:39:49Z</dcterms:modified>
</cp:coreProperties>
</file>