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3B708-7838-4F65-8D23-FCA68E241DF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36B85A2-F23A-4726-84F6-45CD99BFD0E4}">
      <dgm:prSet/>
      <dgm:spPr/>
      <dgm:t>
        <a:bodyPr/>
        <a:lstStyle/>
        <a:p>
          <a:r>
            <a:rPr lang="en-US" dirty="0" err="1"/>
            <a:t>Amerikalik</a:t>
          </a:r>
          <a:r>
            <a:rPr lang="en-US" dirty="0"/>
            <a:t> </a:t>
          </a:r>
          <a:r>
            <a:rPr lang="en-US" dirty="0" err="1"/>
            <a:t>ma'lumotlar</a:t>
          </a:r>
          <a:r>
            <a:rPr lang="en-US" dirty="0"/>
            <a:t> </a:t>
          </a:r>
          <a:r>
            <a:rPr lang="en-US" dirty="0" err="1"/>
            <a:t>bazasi</a:t>
          </a:r>
          <a:r>
            <a:rPr lang="en-US" dirty="0"/>
            <a:t> </a:t>
          </a:r>
          <a:r>
            <a:rPr lang="en-US" dirty="0" err="1"/>
            <a:t>marketingi</a:t>
          </a:r>
          <a:r>
            <a:rPr lang="en-US" dirty="0"/>
            <a:t> </a:t>
          </a:r>
          <a:r>
            <a:rPr lang="en-US" dirty="0" err="1"/>
            <a:t>bo'yicha</a:t>
          </a:r>
          <a:r>
            <a:rPr lang="en-US" dirty="0"/>
            <a:t> </a:t>
          </a:r>
          <a:r>
            <a:rPr lang="en-US" dirty="0" err="1"/>
            <a:t>mutaxassis</a:t>
          </a:r>
          <a:r>
            <a:rPr lang="en-US" dirty="0"/>
            <a:t> Hughes </a:t>
          </a:r>
          <a:r>
            <a:rPr lang="en-US" dirty="0" err="1"/>
            <a:t>bu</a:t>
          </a:r>
          <a:r>
            <a:rPr lang="en-US" dirty="0"/>
            <a:t> </a:t>
          </a:r>
          <a:r>
            <a:rPr lang="en-US" dirty="0" err="1"/>
            <a:t>modelni</a:t>
          </a:r>
          <a:r>
            <a:rPr lang="en-US" dirty="0"/>
            <a:t> 1994-yilda </a:t>
          </a:r>
          <a:r>
            <a:rPr lang="en-US" dirty="0" err="1"/>
            <a:t>taklif</a:t>
          </a:r>
          <a:r>
            <a:rPr lang="en-US" dirty="0"/>
            <a:t> </a:t>
          </a:r>
          <a:r>
            <a:rPr lang="en-US" dirty="0" err="1"/>
            <a:t>qilgan</a:t>
          </a:r>
          <a:r>
            <a:rPr lang="en-US" dirty="0"/>
            <a:t>.</a:t>
          </a:r>
          <a:endParaRPr lang="ru-RU" dirty="0"/>
        </a:p>
      </dgm:t>
    </dgm:pt>
    <dgm:pt modelId="{5A26245C-68E1-4C14-816F-A35AE2AECBD3}" type="parTrans" cxnId="{479EE317-F0C0-4324-A4D0-4F201B750184}">
      <dgm:prSet/>
      <dgm:spPr/>
      <dgm:t>
        <a:bodyPr/>
        <a:lstStyle/>
        <a:p>
          <a:endParaRPr lang="ru-RU"/>
        </a:p>
      </dgm:t>
    </dgm:pt>
    <dgm:pt modelId="{A65BC332-281B-4A36-AF9C-C341B8346D8C}" type="sibTrans" cxnId="{479EE317-F0C0-4324-A4D0-4F201B750184}">
      <dgm:prSet/>
      <dgm:spPr/>
      <dgm:t>
        <a:bodyPr/>
        <a:lstStyle/>
        <a:p>
          <a:endParaRPr lang="ru-RU"/>
        </a:p>
      </dgm:t>
    </dgm:pt>
    <dgm:pt modelId="{8225C40F-AC8E-4760-9E61-1467C8DFE49C}">
      <dgm:prSet/>
      <dgm:spPr/>
      <dgm:t>
        <a:bodyPr/>
        <a:lstStyle/>
        <a:p>
          <a:r>
            <a:rPr lang="en-US" dirty="0" err="1"/>
            <a:t>Ushbu</a:t>
          </a:r>
          <a:r>
            <a:rPr lang="en-US" dirty="0"/>
            <a:t> </a:t>
          </a:r>
          <a:r>
            <a:rPr lang="en-US" dirty="0" err="1"/>
            <a:t>usul</a:t>
          </a:r>
          <a:r>
            <a:rPr lang="en-US" dirty="0"/>
            <a:t> </a:t>
          </a:r>
          <a:r>
            <a:rPr lang="en-US" dirty="0" err="1"/>
            <a:t>bizga</a:t>
          </a:r>
          <a:r>
            <a:rPr lang="en-US" dirty="0"/>
            <a:t> </a:t>
          </a:r>
          <a:r>
            <a:rPr lang="en-US" dirty="0" err="1"/>
            <a:t>eng</a:t>
          </a:r>
          <a:r>
            <a:rPr lang="en-US" dirty="0"/>
            <a:t> </a:t>
          </a:r>
          <a:r>
            <a:rPr lang="en-US" dirty="0" err="1"/>
            <a:t>foydali</a:t>
          </a:r>
          <a:r>
            <a:rPr lang="en-US" dirty="0"/>
            <a:t> </a:t>
          </a:r>
          <a:r>
            <a:rPr lang="en-US" dirty="0" err="1"/>
            <a:t>bo`lgan</a:t>
          </a:r>
          <a:r>
            <a:rPr lang="en-US" dirty="0"/>
            <a:t> </a:t>
          </a:r>
          <a:r>
            <a:rPr lang="en-US" dirty="0" err="1"/>
            <a:t>mijozlarni</a:t>
          </a:r>
          <a:r>
            <a:rPr lang="en-US" dirty="0"/>
            <a:t> </a:t>
          </a:r>
          <a:r>
            <a:rPr lang="en-US" dirty="0" err="1"/>
            <a:t>aniqlashga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</a:t>
          </a:r>
          <a:r>
            <a:rPr lang="en-US" dirty="0" err="1"/>
            <a:t>ularni</a:t>
          </a:r>
          <a:r>
            <a:rPr lang="en-US" dirty="0"/>
            <a:t> </a:t>
          </a:r>
          <a:r>
            <a:rPr lang="en-US" dirty="0" err="1"/>
            <a:t>turli</a:t>
          </a:r>
          <a:r>
            <a:rPr lang="en-US" dirty="0"/>
            <a:t> </a:t>
          </a:r>
          <a:r>
            <a:rPr lang="en-US" dirty="0" err="1"/>
            <a:t>toifalarga</a:t>
          </a:r>
          <a:r>
            <a:rPr lang="en-US" dirty="0"/>
            <a:t> </a:t>
          </a:r>
          <a:r>
            <a:rPr lang="en-US" dirty="0" err="1"/>
            <a:t>bo`lishga</a:t>
          </a:r>
          <a:r>
            <a:rPr lang="en-US" dirty="0"/>
            <a:t> </a:t>
          </a:r>
          <a:r>
            <a:rPr lang="en-US" dirty="0" err="1"/>
            <a:t>yordam</a:t>
          </a:r>
          <a:r>
            <a:rPr lang="en-US" dirty="0"/>
            <a:t> </a:t>
          </a:r>
          <a:r>
            <a:rPr lang="en-US" dirty="0" err="1"/>
            <a:t>beradi</a:t>
          </a:r>
          <a:r>
            <a:rPr lang="en-US" dirty="0"/>
            <a:t>. </a:t>
          </a:r>
          <a:r>
            <a:rPr lang="en-US" dirty="0" err="1"/>
            <a:t>Ushbu</a:t>
          </a:r>
          <a:r>
            <a:rPr lang="en-US" dirty="0"/>
            <a:t> </a:t>
          </a:r>
          <a:r>
            <a:rPr lang="en-US" dirty="0" err="1"/>
            <a:t>oddiy</a:t>
          </a:r>
          <a:r>
            <a:rPr lang="en-US" dirty="0"/>
            <a:t> </a:t>
          </a:r>
          <a:r>
            <a:rPr lang="en-US" dirty="0" err="1"/>
            <a:t>usul</a:t>
          </a:r>
          <a:r>
            <a:rPr lang="en-US" dirty="0"/>
            <a:t> </a:t>
          </a:r>
          <a:r>
            <a:rPr lang="en-US" dirty="0" err="1"/>
            <a:t>tashkilotning</a:t>
          </a:r>
          <a:r>
            <a:rPr lang="en-US" dirty="0"/>
            <a:t> </a:t>
          </a:r>
          <a:r>
            <a:rPr lang="en-US" dirty="0" err="1"/>
            <a:t>qimmatli</a:t>
          </a:r>
          <a:r>
            <a:rPr lang="en-US" dirty="0"/>
            <a:t> </a:t>
          </a:r>
          <a:r>
            <a:rPr lang="en-US" dirty="0" err="1"/>
            <a:t>mijozlarining</a:t>
          </a:r>
          <a:r>
            <a:rPr lang="en-US" dirty="0"/>
            <a:t> </a:t>
          </a:r>
          <a:r>
            <a:rPr lang="en-US" dirty="0" err="1"/>
            <a:t>sodiqligini</a:t>
          </a:r>
          <a:r>
            <a:rPr lang="en-US" dirty="0"/>
            <a:t> </a:t>
          </a:r>
          <a:r>
            <a:rPr lang="en-US" dirty="0" err="1"/>
            <a:t>mustaxkamlaydi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</a:t>
          </a:r>
          <a:r>
            <a:rPr lang="en-US" dirty="0" err="1"/>
            <a:t>ularni</a:t>
          </a:r>
          <a:r>
            <a:rPr lang="en-US" dirty="0"/>
            <a:t> </a:t>
          </a:r>
          <a:r>
            <a:rPr lang="en-US" dirty="0" err="1"/>
            <a:t>ko`proq</a:t>
          </a:r>
          <a:r>
            <a:rPr lang="en-US" dirty="0"/>
            <a:t> </a:t>
          </a:r>
          <a:r>
            <a:rPr lang="en-US" dirty="0" err="1"/>
            <a:t>harid</a:t>
          </a:r>
          <a:r>
            <a:rPr lang="en-US" dirty="0"/>
            <a:t> </a:t>
          </a:r>
          <a:r>
            <a:rPr lang="en-US" dirty="0" err="1"/>
            <a:t>qilishga</a:t>
          </a:r>
          <a:r>
            <a:rPr lang="en-US" dirty="0"/>
            <a:t> </a:t>
          </a:r>
          <a:r>
            <a:rPr lang="en-US" dirty="0" err="1"/>
            <a:t>undaydi</a:t>
          </a:r>
          <a:r>
            <a:rPr lang="en-US" dirty="0"/>
            <a:t>.</a:t>
          </a:r>
          <a:endParaRPr lang="ru-RU" dirty="0"/>
        </a:p>
      </dgm:t>
    </dgm:pt>
    <dgm:pt modelId="{7FB3C0D6-E021-483F-9B04-20B2D408EFD5}" type="parTrans" cxnId="{E1EC6C0D-2CAA-4C71-8ACA-AB66AFCEDBB0}">
      <dgm:prSet/>
      <dgm:spPr/>
      <dgm:t>
        <a:bodyPr/>
        <a:lstStyle/>
        <a:p>
          <a:endParaRPr lang="ru-RU"/>
        </a:p>
      </dgm:t>
    </dgm:pt>
    <dgm:pt modelId="{F6402D36-D71E-4241-A38A-D3496A35BEB4}" type="sibTrans" cxnId="{E1EC6C0D-2CAA-4C71-8ACA-AB66AFCEDBB0}">
      <dgm:prSet/>
      <dgm:spPr/>
      <dgm:t>
        <a:bodyPr/>
        <a:lstStyle/>
        <a:p>
          <a:endParaRPr lang="ru-RU"/>
        </a:p>
      </dgm:t>
    </dgm:pt>
    <dgm:pt modelId="{8A8DA97F-02BA-4EFD-9DB1-B03B82F613E2}">
      <dgm:prSet/>
      <dgm:spPr/>
      <dgm:t>
        <a:bodyPr/>
        <a:lstStyle/>
        <a:p>
          <a:r>
            <a:rPr lang="en-US"/>
            <a:t>RFM modeli mijozlar bilan munosabatlarni boshqarishning miqdoriy tahlil modelidir.</a:t>
          </a:r>
          <a:endParaRPr lang="ru-RU"/>
        </a:p>
      </dgm:t>
    </dgm:pt>
    <dgm:pt modelId="{6C981728-B97B-4445-859C-99B9F65E2F98}" type="parTrans" cxnId="{9B1A35B4-7216-47C9-B986-7A1A0DDD5546}">
      <dgm:prSet/>
      <dgm:spPr/>
      <dgm:t>
        <a:bodyPr/>
        <a:lstStyle/>
        <a:p>
          <a:endParaRPr lang="ru-RU"/>
        </a:p>
      </dgm:t>
    </dgm:pt>
    <dgm:pt modelId="{2279BA96-1328-43A2-B87C-498A88463E90}" type="sibTrans" cxnId="{9B1A35B4-7216-47C9-B986-7A1A0DDD5546}">
      <dgm:prSet/>
      <dgm:spPr/>
      <dgm:t>
        <a:bodyPr/>
        <a:lstStyle/>
        <a:p>
          <a:endParaRPr lang="ru-RU"/>
        </a:p>
      </dgm:t>
    </dgm:pt>
    <dgm:pt modelId="{D20A8F47-65F6-449E-B506-85D2D3B2C7E5}">
      <dgm:prSet/>
      <dgm:spPr/>
      <dgm:t>
        <a:bodyPr/>
        <a:lstStyle/>
        <a:p>
          <a:r>
            <a:rPr lang="en-US"/>
            <a:t>RFM modeli asosan mijozlarni saqlab qolish va tabiiy ravishda daromadni oshirish uchun ishlatiladi.  </a:t>
          </a:r>
          <a:endParaRPr lang="ru-RU" dirty="0"/>
        </a:p>
      </dgm:t>
    </dgm:pt>
    <dgm:pt modelId="{539317C2-429F-4AA3-BDF6-E593C55199A2}" type="parTrans" cxnId="{86E9D8B6-65F3-4E71-A0EB-7CC95CAED8B7}">
      <dgm:prSet/>
      <dgm:spPr/>
      <dgm:t>
        <a:bodyPr/>
        <a:lstStyle/>
        <a:p>
          <a:endParaRPr lang="ru-RU"/>
        </a:p>
      </dgm:t>
    </dgm:pt>
    <dgm:pt modelId="{D88FB4D6-0B57-4AE5-8F90-CCA79B283D8A}" type="sibTrans" cxnId="{86E9D8B6-65F3-4E71-A0EB-7CC95CAED8B7}">
      <dgm:prSet/>
      <dgm:spPr/>
      <dgm:t>
        <a:bodyPr/>
        <a:lstStyle/>
        <a:p>
          <a:endParaRPr lang="ru-RU"/>
        </a:p>
      </dgm:t>
    </dgm:pt>
    <dgm:pt modelId="{AA6BD191-A51F-42B5-B5C6-B9FF95C30F02}" type="pres">
      <dgm:prSet presAssocID="{9373B708-7838-4F65-8D23-FCA68E241DFB}" presName="linear" presStyleCnt="0">
        <dgm:presLayoutVars>
          <dgm:animLvl val="lvl"/>
          <dgm:resizeHandles val="exact"/>
        </dgm:presLayoutVars>
      </dgm:prSet>
      <dgm:spPr/>
    </dgm:pt>
    <dgm:pt modelId="{E7696F0A-651C-44FA-993D-58F4006EC955}" type="pres">
      <dgm:prSet presAssocID="{836B85A2-F23A-4726-84F6-45CD99BFD0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6F7B42-0DF0-4648-B1B7-2B768435A31E}" type="pres">
      <dgm:prSet presAssocID="{A65BC332-281B-4A36-AF9C-C341B8346D8C}" presName="spacer" presStyleCnt="0"/>
      <dgm:spPr/>
    </dgm:pt>
    <dgm:pt modelId="{44CDA292-F3AD-4669-BA72-0D5C8E8C7F97}" type="pres">
      <dgm:prSet presAssocID="{8225C40F-AC8E-4760-9E61-1467C8DFE4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33CDF0-7A79-47FB-AB22-F6BBD8BC80E6}" type="pres">
      <dgm:prSet presAssocID="{F6402D36-D71E-4241-A38A-D3496A35BEB4}" presName="spacer" presStyleCnt="0"/>
      <dgm:spPr/>
    </dgm:pt>
    <dgm:pt modelId="{61704DFA-A108-4ACF-A850-14B8145273CD}" type="pres">
      <dgm:prSet presAssocID="{8A8DA97F-02BA-4EFD-9DB1-B03B82F613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573875-5629-47F4-A998-98AC7477CE34}" type="pres">
      <dgm:prSet presAssocID="{2279BA96-1328-43A2-B87C-498A88463E90}" presName="spacer" presStyleCnt="0"/>
      <dgm:spPr/>
    </dgm:pt>
    <dgm:pt modelId="{8E556821-B05A-4C56-96E0-6F8ABF544A64}" type="pres">
      <dgm:prSet presAssocID="{D20A8F47-65F6-449E-B506-85D2D3B2C7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EC6C0D-2CAA-4C71-8ACA-AB66AFCEDBB0}" srcId="{9373B708-7838-4F65-8D23-FCA68E241DFB}" destId="{8225C40F-AC8E-4760-9E61-1467C8DFE49C}" srcOrd="1" destOrd="0" parTransId="{7FB3C0D6-E021-483F-9B04-20B2D408EFD5}" sibTransId="{F6402D36-D71E-4241-A38A-D3496A35BEB4}"/>
    <dgm:cxn modelId="{479EE317-F0C0-4324-A4D0-4F201B750184}" srcId="{9373B708-7838-4F65-8D23-FCA68E241DFB}" destId="{836B85A2-F23A-4726-84F6-45CD99BFD0E4}" srcOrd="0" destOrd="0" parTransId="{5A26245C-68E1-4C14-816F-A35AE2AECBD3}" sibTransId="{A65BC332-281B-4A36-AF9C-C341B8346D8C}"/>
    <dgm:cxn modelId="{0F5F5622-5DA5-4E79-984F-BB4D3BF607DB}" type="presOf" srcId="{8A8DA97F-02BA-4EFD-9DB1-B03B82F613E2}" destId="{61704DFA-A108-4ACF-A850-14B8145273CD}" srcOrd="0" destOrd="0" presId="urn:microsoft.com/office/officeart/2005/8/layout/vList2"/>
    <dgm:cxn modelId="{BD7AA28A-11B4-4F15-8354-59B606E8B64D}" type="presOf" srcId="{836B85A2-F23A-4726-84F6-45CD99BFD0E4}" destId="{E7696F0A-651C-44FA-993D-58F4006EC955}" srcOrd="0" destOrd="0" presId="urn:microsoft.com/office/officeart/2005/8/layout/vList2"/>
    <dgm:cxn modelId="{9B1A35B4-7216-47C9-B986-7A1A0DDD5546}" srcId="{9373B708-7838-4F65-8D23-FCA68E241DFB}" destId="{8A8DA97F-02BA-4EFD-9DB1-B03B82F613E2}" srcOrd="2" destOrd="0" parTransId="{6C981728-B97B-4445-859C-99B9F65E2F98}" sibTransId="{2279BA96-1328-43A2-B87C-498A88463E90}"/>
    <dgm:cxn modelId="{86E9D8B6-65F3-4E71-A0EB-7CC95CAED8B7}" srcId="{9373B708-7838-4F65-8D23-FCA68E241DFB}" destId="{D20A8F47-65F6-449E-B506-85D2D3B2C7E5}" srcOrd="3" destOrd="0" parTransId="{539317C2-429F-4AA3-BDF6-E593C55199A2}" sibTransId="{D88FB4D6-0B57-4AE5-8F90-CCA79B283D8A}"/>
    <dgm:cxn modelId="{332749B8-C116-405C-B117-7496C77BDF98}" type="presOf" srcId="{D20A8F47-65F6-449E-B506-85D2D3B2C7E5}" destId="{8E556821-B05A-4C56-96E0-6F8ABF544A64}" srcOrd="0" destOrd="0" presId="urn:microsoft.com/office/officeart/2005/8/layout/vList2"/>
    <dgm:cxn modelId="{0BB266C8-011A-497C-BC22-B68394558217}" type="presOf" srcId="{9373B708-7838-4F65-8D23-FCA68E241DFB}" destId="{AA6BD191-A51F-42B5-B5C6-B9FF95C30F02}" srcOrd="0" destOrd="0" presId="urn:microsoft.com/office/officeart/2005/8/layout/vList2"/>
    <dgm:cxn modelId="{DD4B60F2-007A-4ED8-A81E-DD86D6A6BF06}" type="presOf" srcId="{8225C40F-AC8E-4760-9E61-1467C8DFE49C}" destId="{44CDA292-F3AD-4669-BA72-0D5C8E8C7F97}" srcOrd="0" destOrd="0" presId="urn:microsoft.com/office/officeart/2005/8/layout/vList2"/>
    <dgm:cxn modelId="{898D69A9-97F2-4E1F-9D8F-5488EC896C12}" type="presParOf" srcId="{AA6BD191-A51F-42B5-B5C6-B9FF95C30F02}" destId="{E7696F0A-651C-44FA-993D-58F4006EC955}" srcOrd="0" destOrd="0" presId="urn:microsoft.com/office/officeart/2005/8/layout/vList2"/>
    <dgm:cxn modelId="{86437E9C-38F5-47EF-9D66-D10BF948C22E}" type="presParOf" srcId="{AA6BD191-A51F-42B5-B5C6-B9FF95C30F02}" destId="{946F7B42-0DF0-4648-B1B7-2B768435A31E}" srcOrd="1" destOrd="0" presId="urn:microsoft.com/office/officeart/2005/8/layout/vList2"/>
    <dgm:cxn modelId="{2E693F2D-E572-478D-83BC-0D88AEC614A3}" type="presParOf" srcId="{AA6BD191-A51F-42B5-B5C6-B9FF95C30F02}" destId="{44CDA292-F3AD-4669-BA72-0D5C8E8C7F97}" srcOrd="2" destOrd="0" presId="urn:microsoft.com/office/officeart/2005/8/layout/vList2"/>
    <dgm:cxn modelId="{EB8DB770-568B-4367-AB2B-A8D1874F57C7}" type="presParOf" srcId="{AA6BD191-A51F-42B5-B5C6-B9FF95C30F02}" destId="{CE33CDF0-7A79-47FB-AB22-F6BBD8BC80E6}" srcOrd="3" destOrd="0" presId="urn:microsoft.com/office/officeart/2005/8/layout/vList2"/>
    <dgm:cxn modelId="{CB9F797A-71F2-4FD4-948B-33187A9D0C56}" type="presParOf" srcId="{AA6BD191-A51F-42B5-B5C6-B9FF95C30F02}" destId="{61704DFA-A108-4ACF-A850-14B8145273CD}" srcOrd="4" destOrd="0" presId="urn:microsoft.com/office/officeart/2005/8/layout/vList2"/>
    <dgm:cxn modelId="{3ED73186-0126-4B82-B95E-1D595C20A06A}" type="presParOf" srcId="{AA6BD191-A51F-42B5-B5C6-B9FF95C30F02}" destId="{4D573875-5629-47F4-A998-98AC7477CE34}" srcOrd="5" destOrd="0" presId="urn:microsoft.com/office/officeart/2005/8/layout/vList2"/>
    <dgm:cxn modelId="{F9491334-83A3-4614-AA3C-C72979805D1C}" type="presParOf" srcId="{AA6BD191-A51F-42B5-B5C6-B9FF95C30F02}" destId="{8E556821-B05A-4C56-96E0-6F8ABF544A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235ED-4764-4DBD-A153-23129A0DEAE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D95B66A-5AF5-428F-B338-64B9A8D295F0}">
      <dgm:prSet/>
      <dgm:spPr/>
      <dgm:t>
        <a:bodyPr/>
        <a:lstStyle/>
        <a:p>
          <a:r>
            <a:rPr lang="en-US" b="1" dirty="0"/>
            <a:t>Recency (R)</a:t>
          </a:r>
          <a:endParaRPr lang="ru-RU" dirty="0"/>
        </a:p>
      </dgm:t>
    </dgm:pt>
    <dgm:pt modelId="{F80D63B9-88F5-46C6-BECC-378413E69EF0}" type="parTrans" cxnId="{856A93B6-B6E0-407A-8901-F679A2DB73EA}">
      <dgm:prSet/>
      <dgm:spPr/>
      <dgm:t>
        <a:bodyPr/>
        <a:lstStyle/>
        <a:p>
          <a:endParaRPr lang="ru-RU"/>
        </a:p>
      </dgm:t>
    </dgm:pt>
    <dgm:pt modelId="{10819DDF-089D-4E85-8DF5-BB71E1BEB55A}" type="sibTrans" cxnId="{856A93B6-B6E0-407A-8901-F679A2DB73EA}">
      <dgm:prSet/>
      <dgm:spPr/>
      <dgm:t>
        <a:bodyPr/>
        <a:lstStyle/>
        <a:p>
          <a:endParaRPr lang="ru-RU"/>
        </a:p>
      </dgm:t>
    </dgm:pt>
    <dgm:pt modelId="{27959539-F779-455E-84B2-FEB372166444}">
      <dgm:prSet/>
      <dgm:spPr/>
      <dgm:t>
        <a:bodyPr/>
        <a:lstStyle/>
        <a:p>
          <a:r>
            <a:rPr lang="en-US" b="1" dirty="0"/>
            <a:t>Frequency (F) 	</a:t>
          </a:r>
          <a:endParaRPr lang="ru-RU" dirty="0"/>
        </a:p>
      </dgm:t>
    </dgm:pt>
    <dgm:pt modelId="{3672EF01-E0E0-40EB-8BF9-EFEBD623D344}" type="parTrans" cxnId="{F5482386-DD20-4646-B955-226CFE968388}">
      <dgm:prSet/>
      <dgm:spPr/>
      <dgm:t>
        <a:bodyPr/>
        <a:lstStyle/>
        <a:p>
          <a:endParaRPr lang="ru-RU"/>
        </a:p>
      </dgm:t>
    </dgm:pt>
    <dgm:pt modelId="{4F077C0D-860D-4C3F-AC3C-796C2A840C0B}" type="sibTrans" cxnId="{F5482386-DD20-4646-B955-226CFE968388}">
      <dgm:prSet/>
      <dgm:spPr/>
      <dgm:t>
        <a:bodyPr/>
        <a:lstStyle/>
        <a:p>
          <a:endParaRPr lang="ru-RU"/>
        </a:p>
      </dgm:t>
    </dgm:pt>
    <dgm:pt modelId="{E035FACD-7B5C-46FC-A583-648B6A4010C2}">
      <dgm:prSet/>
      <dgm:spPr/>
      <dgm:t>
        <a:bodyPr/>
        <a:lstStyle/>
        <a:p>
          <a:r>
            <a:rPr lang="en-US" b="1" dirty="0"/>
            <a:t>Monetary (M)</a:t>
          </a:r>
          <a:endParaRPr lang="ru-RU" dirty="0"/>
        </a:p>
      </dgm:t>
    </dgm:pt>
    <dgm:pt modelId="{67C88D16-5889-4A64-B8D3-E4ACFC3A5EF8}" type="parTrans" cxnId="{2BDA5D7E-4C08-40B8-84AB-E2BF08FB013F}">
      <dgm:prSet/>
      <dgm:spPr/>
      <dgm:t>
        <a:bodyPr/>
        <a:lstStyle/>
        <a:p>
          <a:endParaRPr lang="ru-RU"/>
        </a:p>
      </dgm:t>
    </dgm:pt>
    <dgm:pt modelId="{A2BBE383-CFD4-4629-8ECC-2ED84A963189}" type="sibTrans" cxnId="{2BDA5D7E-4C08-40B8-84AB-E2BF08FB013F}">
      <dgm:prSet/>
      <dgm:spPr/>
      <dgm:t>
        <a:bodyPr/>
        <a:lstStyle/>
        <a:p>
          <a:endParaRPr lang="ru-RU"/>
        </a:p>
      </dgm:t>
    </dgm:pt>
    <dgm:pt modelId="{FC018C48-C282-4FD9-AC55-96F957740517}">
      <dgm:prSet custT="1"/>
      <dgm:spPr/>
      <dgm:t>
        <a:bodyPr/>
        <a:lstStyle/>
        <a:p>
          <a:r>
            <a:rPr lang="en-US" sz="2400" dirty="0" err="1"/>
            <a:t>bu</a:t>
          </a:r>
          <a:r>
            <a:rPr lang="en-US" sz="2400" dirty="0"/>
            <a:t> </a:t>
          </a:r>
          <a:r>
            <a:rPr lang="en-US" sz="2400" dirty="0" err="1"/>
            <a:t>ko‘rsatkich</a:t>
          </a:r>
          <a:r>
            <a:rPr lang="en-US" sz="2400" dirty="0"/>
            <a:t> </a:t>
          </a:r>
          <a:r>
            <a:rPr lang="en-US" sz="2400" dirty="0" err="1"/>
            <a:t>har</a:t>
          </a:r>
          <a:r>
            <a:rPr lang="en-US" sz="2400" dirty="0"/>
            <a:t> </a:t>
          </a:r>
          <a:r>
            <a:rPr lang="en-US" sz="2400" dirty="0" err="1"/>
            <a:t>bir</a:t>
          </a:r>
          <a:r>
            <a:rPr lang="en-US" sz="2400" dirty="0"/>
            <a:t> </a:t>
          </a:r>
          <a:r>
            <a:rPr lang="en-US" sz="2400" dirty="0" err="1"/>
            <a:t>mijoz</a:t>
          </a:r>
          <a:r>
            <a:rPr lang="en-US" sz="2400" dirty="0"/>
            <a:t> </a:t>
          </a:r>
          <a:r>
            <a:rPr lang="en-US" sz="2400" dirty="0" err="1"/>
            <a:t>tomonidan</a:t>
          </a:r>
          <a:r>
            <a:rPr lang="en-US" sz="2400" dirty="0"/>
            <a:t> </a:t>
          </a:r>
          <a:r>
            <a:rPr lang="en-US" sz="2400" dirty="0" err="1"/>
            <a:t>davr</a:t>
          </a:r>
          <a:r>
            <a:rPr lang="en-US" sz="2400" dirty="0"/>
            <a:t> </a:t>
          </a:r>
          <a:r>
            <a:rPr lang="en-US" sz="2400" dirty="0" err="1"/>
            <a:t>oxirigacha</a:t>
          </a:r>
          <a:r>
            <a:rPr lang="en-US" sz="2400" dirty="0"/>
            <a:t> </a:t>
          </a:r>
          <a:r>
            <a:rPr lang="en-US" sz="2400" dirty="0" err="1"/>
            <a:t>amalga</a:t>
          </a:r>
          <a:r>
            <a:rPr lang="en-US" sz="2400" dirty="0"/>
            <a:t> </a:t>
          </a:r>
          <a:r>
            <a:rPr lang="en-US" sz="2400" dirty="0" err="1"/>
            <a:t>oshirilgan</a:t>
          </a:r>
          <a:r>
            <a:rPr lang="en-US" sz="2400" dirty="0"/>
            <a:t> </a:t>
          </a:r>
          <a:r>
            <a:rPr lang="en-US" sz="2400" dirty="0" err="1"/>
            <a:t>oxirgi</a:t>
          </a:r>
          <a:r>
            <a:rPr lang="en-US" sz="2400" dirty="0"/>
            <a:t> </a:t>
          </a:r>
          <a:r>
            <a:rPr lang="en-US" sz="2400" dirty="0" err="1"/>
            <a:t>xaridlar</a:t>
          </a:r>
          <a:r>
            <a:rPr lang="en-US" sz="2400" dirty="0"/>
            <a:t> </a:t>
          </a:r>
          <a:r>
            <a:rPr lang="en-US" sz="2400" dirty="0" err="1"/>
            <a:t>orasidagi</a:t>
          </a:r>
          <a:r>
            <a:rPr lang="en-US" sz="2400" dirty="0"/>
            <a:t> </a:t>
          </a:r>
          <a:r>
            <a:rPr lang="en-US" sz="2400" dirty="0" err="1"/>
            <a:t>vaqt</a:t>
          </a:r>
          <a:r>
            <a:rPr lang="en-US" sz="2400" dirty="0"/>
            <a:t> </a:t>
          </a:r>
          <a:r>
            <a:rPr lang="en-US" sz="2400" dirty="0" err="1"/>
            <a:t>oralig‘ini</a:t>
          </a:r>
          <a:r>
            <a:rPr lang="en-US" sz="2400" dirty="0"/>
            <a:t> </a:t>
          </a:r>
          <a:r>
            <a:rPr lang="en-US" sz="2400" dirty="0" err="1"/>
            <a:t>ko‘rsatadi</a:t>
          </a:r>
          <a:r>
            <a:rPr lang="en-US" sz="2400" dirty="0"/>
            <a:t>. </a:t>
          </a:r>
          <a:r>
            <a:rPr lang="en-US" sz="2400" dirty="0" err="1"/>
            <a:t>mijozning</a:t>
          </a:r>
          <a:r>
            <a:rPr lang="en-US" sz="2400" dirty="0"/>
            <a:t> </a:t>
          </a:r>
          <a:r>
            <a:rPr lang="en-US" sz="2400" dirty="0" err="1"/>
            <a:t>qanchalik</a:t>
          </a:r>
          <a:r>
            <a:rPr lang="en-US" sz="2400" dirty="0"/>
            <a:t> </a:t>
          </a:r>
          <a:r>
            <a:rPr lang="en-US" sz="2400" dirty="0" err="1"/>
            <a:t>yaqinda</a:t>
          </a:r>
          <a:r>
            <a:rPr lang="en-US" sz="2400" dirty="0"/>
            <a:t> </a:t>
          </a:r>
          <a:r>
            <a:rPr lang="en-US" sz="2400" dirty="0" err="1"/>
            <a:t>xarid</a:t>
          </a:r>
          <a:r>
            <a:rPr lang="en-US" sz="2400" dirty="0"/>
            <a:t> </a:t>
          </a:r>
          <a:r>
            <a:rPr lang="en-US" sz="2400" dirty="0" err="1"/>
            <a:t>qilganini</a:t>
          </a:r>
          <a:r>
            <a:rPr lang="en-US" sz="2400" dirty="0"/>
            <a:t> </a:t>
          </a:r>
          <a:r>
            <a:rPr lang="en-US" sz="2400" dirty="0" err="1"/>
            <a:t>anglatadi</a:t>
          </a:r>
          <a:r>
            <a:rPr lang="en-US" sz="2400" dirty="0"/>
            <a:t>.</a:t>
          </a:r>
          <a:endParaRPr lang="ru-RU" sz="2400" dirty="0"/>
        </a:p>
      </dgm:t>
    </dgm:pt>
    <dgm:pt modelId="{D9459145-7427-40AE-B1ED-7CE13A929B45}" type="parTrans" cxnId="{79836934-EA7E-42D9-87A9-8A2E87B036C4}">
      <dgm:prSet/>
      <dgm:spPr/>
      <dgm:t>
        <a:bodyPr/>
        <a:lstStyle/>
        <a:p>
          <a:endParaRPr lang="ru-RU"/>
        </a:p>
      </dgm:t>
    </dgm:pt>
    <dgm:pt modelId="{88D59DB0-6374-4EF5-BE0C-6256031480D8}" type="sibTrans" cxnId="{79836934-EA7E-42D9-87A9-8A2E87B036C4}">
      <dgm:prSet/>
      <dgm:spPr/>
      <dgm:t>
        <a:bodyPr/>
        <a:lstStyle/>
        <a:p>
          <a:endParaRPr lang="ru-RU"/>
        </a:p>
      </dgm:t>
    </dgm:pt>
    <dgm:pt modelId="{161C7C2D-DACF-4D2F-B7EB-C4FFCD0FEFD4}">
      <dgm:prSet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mijozning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ma'lum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bir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davr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mobaynida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qanchalik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tez-tez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xarid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qilganligini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ko`rsatadi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ru-RU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53A5228-CB84-4ED6-ACC6-A0DF34D1648A}" type="parTrans" cxnId="{65EBE80D-C712-45B6-AC63-CC9E08CDD646}">
      <dgm:prSet/>
      <dgm:spPr/>
      <dgm:t>
        <a:bodyPr/>
        <a:lstStyle/>
        <a:p>
          <a:endParaRPr lang="ru-RU"/>
        </a:p>
      </dgm:t>
    </dgm:pt>
    <dgm:pt modelId="{6C387D88-BF7B-4096-A830-3482B3693BE8}" type="sibTrans" cxnId="{65EBE80D-C712-45B6-AC63-CC9E08CDD646}">
      <dgm:prSet/>
      <dgm:spPr/>
      <dgm:t>
        <a:bodyPr/>
        <a:lstStyle/>
        <a:p>
          <a:endParaRPr lang="ru-RU"/>
        </a:p>
      </dgm:t>
    </dgm:pt>
    <dgm:pt modelId="{E342A2E9-8A08-42FA-B0E8-45ED7D29EEBE}">
      <dgm:prSet custT="1"/>
      <dgm:spPr/>
      <dgm:t>
        <a:bodyPr/>
        <a:lstStyle/>
        <a:p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Pul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qiymati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yoki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pul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hissasi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mijozning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ma`lum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bir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vaqt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oralig`ida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amalga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oshirgan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xaridlarining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umumiy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miqdorini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ifodalaydi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ru-RU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00E34E7-4F83-4A54-976D-0CF849AA28A4}" type="parTrans" cxnId="{DA0DB631-0753-4FA8-BB75-3B663ECC229D}">
      <dgm:prSet/>
      <dgm:spPr/>
      <dgm:t>
        <a:bodyPr/>
        <a:lstStyle/>
        <a:p>
          <a:endParaRPr lang="ru-RU"/>
        </a:p>
      </dgm:t>
    </dgm:pt>
    <dgm:pt modelId="{F9AFA865-D1CF-437F-AE99-22E563392BB8}" type="sibTrans" cxnId="{DA0DB631-0753-4FA8-BB75-3B663ECC229D}">
      <dgm:prSet/>
      <dgm:spPr/>
      <dgm:t>
        <a:bodyPr/>
        <a:lstStyle/>
        <a:p>
          <a:endParaRPr lang="ru-RU"/>
        </a:p>
      </dgm:t>
    </dgm:pt>
    <dgm:pt modelId="{935842A7-2C4B-4DE6-8852-F7E1BAC6E2E2}" type="pres">
      <dgm:prSet presAssocID="{306235ED-4764-4DBD-A153-23129A0DEAE9}" presName="Name0" presStyleCnt="0">
        <dgm:presLayoutVars>
          <dgm:dir/>
          <dgm:animLvl val="lvl"/>
          <dgm:resizeHandles val="exact"/>
        </dgm:presLayoutVars>
      </dgm:prSet>
      <dgm:spPr/>
    </dgm:pt>
    <dgm:pt modelId="{A608B88E-A0FD-4F92-8043-D702D558DFD5}" type="pres">
      <dgm:prSet presAssocID="{AD95B66A-5AF5-428F-B338-64B9A8D295F0}" presName="composite" presStyleCnt="0"/>
      <dgm:spPr/>
    </dgm:pt>
    <dgm:pt modelId="{9A02226E-2568-464F-BD93-F21B034C3CBD}" type="pres">
      <dgm:prSet presAssocID="{AD95B66A-5AF5-428F-B338-64B9A8D295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3350DAE-6311-4CC6-8499-BF35A977E9F8}" type="pres">
      <dgm:prSet presAssocID="{AD95B66A-5AF5-428F-B338-64B9A8D295F0}" presName="desTx" presStyleLbl="alignAccFollowNode1" presStyleIdx="0" presStyleCnt="3">
        <dgm:presLayoutVars>
          <dgm:bulletEnabled val="1"/>
        </dgm:presLayoutVars>
      </dgm:prSet>
      <dgm:spPr/>
    </dgm:pt>
    <dgm:pt modelId="{90F50F6A-3AE7-48F6-B9C2-5A97B47CE5D1}" type="pres">
      <dgm:prSet presAssocID="{10819DDF-089D-4E85-8DF5-BB71E1BEB55A}" presName="space" presStyleCnt="0"/>
      <dgm:spPr/>
    </dgm:pt>
    <dgm:pt modelId="{A10A360A-CF4A-4B9F-9716-51689BDF8716}" type="pres">
      <dgm:prSet presAssocID="{27959539-F779-455E-84B2-FEB372166444}" presName="composite" presStyleCnt="0"/>
      <dgm:spPr/>
    </dgm:pt>
    <dgm:pt modelId="{F5D7B6EB-8119-4FE6-A7F8-9B879A63CE08}" type="pres">
      <dgm:prSet presAssocID="{27959539-F779-455E-84B2-FEB3721664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D7EEB83-DF0C-465D-80B3-E816FEF304C9}" type="pres">
      <dgm:prSet presAssocID="{27959539-F779-455E-84B2-FEB372166444}" presName="desTx" presStyleLbl="alignAccFollowNode1" presStyleIdx="1" presStyleCnt="3">
        <dgm:presLayoutVars>
          <dgm:bulletEnabled val="1"/>
        </dgm:presLayoutVars>
      </dgm:prSet>
      <dgm:spPr/>
    </dgm:pt>
    <dgm:pt modelId="{6F86AAFC-DD6A-4608-9B71-F24B28D31FC1}" type="pres">
      <dgm:prSet presAssocID="{4F077C0D-860D-4C3F-AC3C-796C2A840C0B}" presName="space" presStyleCnt="0"/>
      <dgm:spPr/>
    </dgm:pt>
    <dgm:pt modelId="{7226550C-12BC-4DC4-998C-CD3290F22B14}" type="pres">
      <dgm:prSet presAssocID="{E035FACD-7B5C-46FC-A583-648B6A4010C2}" presName="composite" presStyleCnt="0"/>
      <dgm:spPr/>
    </dgm:pt>
    <dgm:pt modelId="{C72F2A43-DE90-452C-BB2F-4095176D5A47}" type="pres">
      <dgm:prSet presAssocID="{E035FACD-7B5C-46FC-A583-648B6A4010C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3A15943-BD8C-4F7D-AB57-BF49E0F2304F}" type="pres">
      <dgm:prSet presAssocID="{E035FACD-7B5C-46FC-A583-648B6A4010C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5EBE80D-C712-45B6-AC63-CC9E08CDD646}" srcId="{27959539-F779-455E-84B2-FEB372166444}" destId="{161C7C2D-DACF-4D2F-B7EB-C4FFCD0FEFD4}" srcOrd="0" destOrd="0" parTransId="{253A5228-CB84-4ED6-ACC6-A0DF34D1648A}" sibTransId="{6C387D88-BF7B-4096-A830-3482B3693BE8}"/>
    <dgm:cxn modelId="{DA0DB631-0753-4FA8-BB75-3B663ECC229D}" srcId="{E035FACD-7B5C-46FC-A583-648B6A4010C2}" destId="{E342A2E9-8A08-42FA-B0E8-45ED7D29EEBE}" srcOrd="0" destOrd="0" parTransId="{800E34E7-4F83-4A54-976D-0CF849AA28A4}" sibTransId="{F9AFA865-D1CF-437F-AE99-22E563392BB8}"/>
    <dgm:cxn modelId="{79836934-EA7E-42D9-87A9-8A2E87B036C4}" srcId="{AD95B66A-5AF5-428F-B338-64B9A8D295F0}" destId="{FC018C48-C282-4FD9-AC55-96F957740517}" srcOrd="0" destOrd="0" parTransId="{D9459145-7427-40AE-B1ED-7CE13A929B45}" sibTransId="{88D59DB0-6374-4EF5-BE0C-6256031480D8}"/>
    <dgm:cxn modelId="{60F6453D-B4BF-4F43-B48F-286919DEFBC3}" type="presOf" srcId="{E035FACD-7B5C-46FC-A583-648B6A4010C2}" destId="{C72F2A43-DE90-452C-BB2F-4095176D5A47}" srcOrd="0" destOrd="0" presId="urn:microsoft.com/office/officeart/2005/8/layout/hList1"/>
    <dgm:cxn modelId="{F4B3B541-C0F3-4DE2-B9E6-C4A4893E0F27}" type="presOf" srcId="{27959539-F779-455E-84B2-FEB372166444}" destId="{F5D7B6EB-8119-4FE6-A7F8-9B879A63CE08}" srcOrd="0" destOrd="0" presId="urn:microsoft.com/office/officeart/2005/8/layout/hList1"/>
    <dgm:cxn modelId="{D472FC4C-0BF1-4043-9793-B32CF6A0E120}" type="presOf" srcId="{FC018C48-C282-4FD9-AC55-96F957740517}" destId="{B3350DAE-6311-4CC6-8499-BF35A977E9F8}" srcOrd="0" destOrd="0" presId="urn:microsoft.com/office/officeart/2005/8/layout/hList1"/>
    <dgm:cxn modelId="{9BB40350-A7BB-4413-8AED-E6692F09F58B}" type="presOf" srcId="{306235ED-4764-4DBD-A153-23129A0DEAE9}" destId="{935842A7-2C4B-4DE6-8852-F7E1BAC6E2E2}" srcOrd="0" destOrd="0" presId="urn:microsoft.com/office/officeart/2005/8/layout/hList1"/>
    <dgm:cxn modelId="{F72D9D59-AA6F-41BC-814A-87EA65806724}" type="presOf" srcId="{AD95B66A-5AF5-428F-B338-64B9A8D295F0}" destId="{9A02226E-2568-464F-BD93-F21B034C3CBD}" srcOrd="0" destOrd="0" presId="urn:microsoft.com/office/officeart/2005/8/layout/hList1"/>
    <dgm:cxn modelId="{2BDA5D7E-4C08-40B8-84AB-E2BF08FB013F}" srcId="{306235ED-4764-4DBD-A153-23129A0DEAE9}" destId="{E035FACD-7B5C-46FC-A583-648B6A4010C2}" srcOrd="2" destOrd="0" parTransId="{67C88D16-5889-4A64-B8D3-E4ACFC3A5EF8}" sibTransId="{A2BBE383-CFD4-4629-8ECC-2ED84A963189}"/>
    <dgm:cxn modelId="{B2063E80-1F17-41B8-AFCA-5B82D242884E}" type="presOf" srcId="{E342A2E9-8A08-42FA-B0E8-45ED7D29EEBE}" destId="{D3A15943-BD8C-4F7D-AB57-BF49E0F2304F}" srcOrd="0" destOrd="0" presId="urn:microsoft.com/office/officeart/2005/8/layout/hList1"/>
    <dgm:cxn modelId="{F5482386-DD20-4646-B955-226CFE968388}" srcId="{306235ED-4764-4DBD-A153-23129A0DEAE9}" destId="{27959539-F779-455E-84B2-FEB372166444}" srcOrd="1" destOrd="0" parTransId="{3672EF01-E0E0-40EB-8BF9-EFEBD623D344}" sibTransId="{4F077C0D-860D-4C3F-AC3C-796C2A840C0B}"/>
    <dgm:cxn modelId="{B0818B9D-5CAA-4823-AEA8-4194B186F8B8}" type="presOf" srcId="{161C7C2D-DACF-4D2F-B7EB-C4FFCD0FEFD4}" destId="{3D7EEB83-DF0C-465D-80B3-E816FEF304C9}" srcOrd="0" destOrd="0" presId="urn:microsoft.com/office/officeart/2005/8/layout/hList1"/>
    <dgm:cxn modelId="{856A93B6-B6E0-407A-8901-F679A2DB73EA}" srcId="{306235ED-4764-4DBD-A153-23129A0DEAE9}" destId="{AD95B66A-5AF5-428F-B338-64B9A8D295F0}" srcOrd="0" destOrd="0" parTransId="{F80D63B9-88F5-46C6-BECC-378413E69EF0}" sibTransId="{10819DDF-089D-4E85-8DF5-BB71E1BEB55A}"/>
    <dgm:cxn modelId="{92B50348-398F-4D9F-B633-BF1135FBE9C8}" type="presParOf" srcId="{935842A7-2C4B-4DE6-8852-F7E1BAC6E2E2}" destId="{A608B88E-A0FD-4F92-8043-D702D558DFD5}" srcOrd="0" destOrd="0" presId="urn:microsoft.com/office/officeart/2005/8/layout/hList1"/>
    <dgm:cxn modelId="{84FE285A-965F-49F7-BD59-82E24272B021}" type="presParOf" srcId="{A608B88E-A0FD-4F92-8043-D702D558DFD5}" destId="{9A02226E-2568-464F-BD93-F21B034C3CBD}" srcOrd="0" destOrd="0" presId="urn:microsoft.com/office/officeart/2005/8/layout/hList1"/>
    <dgm:cxn modelId="{383F0A1A-0204-4715-9E6E-48B76E786BF7}" type="presParOf" srcId="{A608B88E-A0FD-4F92-8043-D702D558DFD5}" destId="{B3350DAE-6311-4CC6-8499-BF35A977E9F8}" srcOrd="1" destOrd="0" presId="urn:microsoft.com/office/officeart/2005/8/layout/hList1"/>
    <dgm:cxn modelId="{BF95BE88-F669-4D27-AE19-36522620F85E}" type="presParOf" srcId="{935842A7-2C4B-4DE6-8852-F7E1BAC6E2E2}" destId="{90F50F6A-3AE7-48F6-B9C2-5A97B47CE5D1}" srcOrd="1" destOrd="0" presId="urn:microsoft.com/office/officeart/2005/8/layout/hList1"/>
    <dgm:cxn modelId="{84899E44-C6BA-4280-9424-75FE14F107BB}" type="presParOf" srcId="{935842A7-2C4B-4DE6-8852-F7E1BAC6E2E2}" destId="{A10A360A-CF4A-4B9F-9716-51689BDF8716}" srcOrd="2" destOrd="0" presId="urn:microsoft.com/office/officeart/2005/8/layout/hList1"/>
    <dgm:cxn modelId="{77831146-4EDF-4872-A179-D4CB355AE04F}" type="presParOf" srcId="{A10A360A-CF4A-4B9F-9716-51689BDF8716}" destId="{F5D7B6EB-8119-4FE6-A7F8-9B879A63CE08}" srcOrd="0" destOrd="0" presId="urn:microsoft.com/office/officeart/2005/8/layout/hList1"/>
    <dgm:cxn modelId="{756B92C8-61E0-4088-997F-22AA8416529D}" type="presParOf" srcId="{A10A360A-CF4A-4B9F-9716-51689BDF8716}" destId="{3D7EEB83-DF0C-465D-80B3-E816FEF304C9}" srcOrd="1" destOrd="0" presId="urn:microsoft.com/office/officeart/2005/8/layout/hList1"/>
    <dgm:cxn modelId="{6872CC15-14EB-467A-A694-7EF69B467EC7}" type="presParOf" srcId="{935842A7-2C4B-4DE6-8852-F7E1BAC6E2E2}" destId="{6F86AAFC-DD6A-4608-9B71-F24B28D31FC1}" srcOrd="3" destOrd="0" presId="urn:microsoft.com/office/officeart/2005/8/layout/hList1"/>
    <dgm:cxn modelId="{E71DAF80-EE89-460F-A7BA-28B8FC569F07}" type="presParOf" srcId="{935842A7-2C4B-4DE6-8852-F7E1BAC6E2E2}" destId="{7226550C-12BC-4DC4-998C-CD3290F22B14}" srcOrd="4" destOrd="0" presId="urn:microsoft.com/office/officeart/2005/8/layout/hList1"/>
    <dgm:cxn modelId="{0A20A7DB-0144-496C-92EB-2AA16D906079}" type="presParOf" srcId="{7226550C-12BC-4DC4-998C-CD3290F22B14}" destId="{C72F2A43-DE90-452C-BB2F-4095176D5A47}" srcOrd="0" destOrd="0" presId="urn:microsoft.com/office/officeart/2005/8/layout/hList1"/>
    <dgm:cxn modelId="{7F4B06EB-F94F-4F38-B660-E0968C97EFEF}" type="presParOf" srcId="{7226550C-12BC-4DC4-998C-CD3290F22B14}" destId="{D3A15943-BD8C-4F7D-AB57-BF49E0F230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FF348F-2F54-43CA-B8E5-24BF2940C6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F4455F3-0883-42CF-A464-74A56379EB58}">
      <dgm:prSet/>
      <dgm:spPr/>
      <dgm:t>
        <a:bodyPr/>
        <a:lstStyle/>
        <a:p>
          <a:pPr algn="ctr"/>
          <a:r>
            <a:rPr lang="en-US" dirty="0"/>
            <a:t>RFM </a:t>
          </a:r>
          <a:r>
            <a:rPr lang="en-US" dirty="0" err="1"/>
            <a:t>modeli</a:t>
          </a:r>
          <a:endParaRPr lang="ru-RU" dirty="0"/>
        </a:p>
      </dgm:t>
    </dgm:pt>
    <dgm:pt modelId="{A1CDC25A-4957-43DD-B628-009A6DB95CB6}" type="parTrans" cxnId="{A13307E1-28FF-4017-BC7C-C42371EF4118}">
      <dgm:prSet/>
      <dgm:spPr/>
      <dgm:t>
        <a:bodyPr/>
        <a:lstStyle/>
        <a:p>
          <a:endParaRPr lang="ru-RU"/>
        </a:p>
      </dgm:t>
    </dgm:pt>
    <dgm:pt modelId="{A816D296-C4EA-44D6-9DE8-900F930E24FC}" type="sibTrans" cxnId="{A13307E1-28FF-4017-BC7C-C42371EF4118}">
      <dgm:prSet/>
      <dgm:spPr/>
      <dgm:t>
        <a:bodyPr/>
        <a:lstStyle/>
        <a:p>
          <a:endParaRPr lang="ru-RU"/>
        </a:p>
      </dgm:t>
    </dgm:pt>
    <dgm:pt modelId="{B305A375-EF50-413A-97F3-174D21D011ED}" type="pres">
      <dgm:prSet presAssocID="{05FF348F-2F54-43CA-B8E5-24BF2940C654}" presName="linear" presStyleCnt="0">
        <dgm:presLayoutVars>
          <dgm:animLvl val="lvl"/>
          <dgm:resizeHandles val="exact"/>
        </dgm:presLayoutVars>
      </dgm:prSet>
      <dgm:spPr/>
    </dgm:pt>
    <dgm:pt modelId="{BA4B5EAB-4551-41CD-8EC0-333B824C7DB1}" type="pres">
      <dgm:prSet presAssocID="{7F4455F3-0883-42CF-A464-74A56379EB58}" presName="parentText" presStyleLbl="node1" presStyleIdx="0" presStyleCnt="1" custLinFactNeighborX="273" custLinFactNeighborY="-29082">
        <dgm:presLayoutVars>
          <dgm:chMax val="0"/>
          <dgm:bulletEnabled val="1"/>
        </dgm:presLayoutVars>
      </dgm:prSet>
      <dgm:spPr/>
    </dgm:pt>
  </dgm:ptLst>
  <dgm:cxnLst>
    <dgm:cxn modelId="{1A84541E-A5DF-4630-8A6D-9A0142227E8F}" type="presOf" srcId="{7F4455F3-0883-42CF-A464-74A56379EB58}" destId="{BA4B5EAB-4551-41CD-8EC0-333B824C7DB1}" srcOrd="0" destOrd="0" presId="urn:microsoft.com/office/officeart/2005/8/layout/vList2"/>
    <dgm:cxn modelId="{FB3BDA92-D523-4FAE-B5E4-90A5800E5D98}" type="presOf" srcId="{05FF348F-2F54-43CA-B8E5-24BF2940C654}" destId="{B305A375-EF50-413A-97F3-174D21D011ED}" srcOrd="0" destOrd="0" presId="urn:microsoft.com/office/officeart/2005/8/layout/vList2"/>
    <dgm:cxn modelId="{A13307E1-28FF-4017-BC7C-C42371EF4118}" srcId="{05FF348F-2F54-43CA-B8E5-24BF2940C654}" destId="{7F4455F3-0883-42CF-A464-74A56379EB58}" srcOrd="0" destOrd="0" parTransId="{A1CDC25A-4957-43DD-B628-009A6DB95CB6}" sibTransId="{A816D296-C4EA-44D6-9DE8-900F930E24FC}"/>
    <dgm:cxn modelId="{329F38E9-565C-4AE5-A077-3D9367439509}" type="presParOf" srcId="{B305A375-EF50-413A-97F3-174D21D011ED}" destId="{BA4B5EAB-4551-41CD-8EC0-333B824C7D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96F0A-651C-44FA-993D-58F4006EC955}">
      <dsp:nvSpPr>
        <dsp:cNvPr id="0" name=""/>
        <dsp:cNvSpPr/>
      </dsp:nvSpPr>
      <dsp:spPr>
        <a:xfrm>
          <a:off x="0" y="103707"/>
          <a:ext cx="11212497" cy="14544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Amerikalik</a:t>
          </a:r>
          <a:r>
            <a:rPr lang="en-US" sz="2600" kern="1200" dirty="0"/>
            <a:t> </a:t>
          </a:r>
          <a:r>
            <a:rPr lang="en-US" sz="2600" kern="1200" dirty="0" err="1"/>
            <a:t>ma'lumotlar</a:t>
          </a:r>
          <a:r>
            <a:rPr lang="en-US" sz="2600" kern="1200" dirty="0"/>
            <a:t> </a:t>
          </a:r>
          <a:r>
            <a:rPr lang="en-US" sz="2600" kern="1200" dirty="0" err="1"/>
            <a:t>bazasi</a:t>
          </a:r>
          <a:r>
            <a:rPr lang="en-US" sz="2600" kern="1200" dirty="0"/>
            <a:t> </a:t>
          </a:r>
          <a:r>
            <a:rPr lang="en-US" sz="2600" kern="1200" dirty="0" err="1"/>
            <a:t>marketingi</a:t>
          </a:r>
          <a:r>
            <a:rPr lang="en-US" sz="2600" kern="1200" dirty="0"/>
            <a:t> </a:t>
          </a:r>
          <a:r>
            <a:rPr lang="en-US" sz="2600" kern="1200" dirty="0" err="1"/>
            <a:t>bo'yicha</a:t>
          </a:r>
          <a:r>
            <a:rPr lang="en-US" sz="2600" kern="1200" dirty="0"/>
            <a:t> </a:t>
          </a:r>
          <a:r>
            <a:rPr lang="en-US" sz="2600" kern="1200" dirty="0" err="1"/>
            <a:t>mutaxassis</a:t>
          </a:r>
          <a:r>
            <a:rPr lang="en-US" sz="2600" kern="1200" dirty="0"/>
            <a:t> Hughes </a:t>
          </a:r>
          <a:r>
            <a:rPr lang="en-US" sz="2600" kern="1200" dirty="0" err="1"/>
            <a:t>bu</a:t>
          </a:r>
          <a:r>
            <a:rPr lang="en-US" sz="2600" kern="1200" dirty="0"/>
            <a:t> </a:t>
          </a:r>
          <a:r>
            <a:rPr lang="en-US" sz="2600" kern="1200" dirty="0" err="1"/>
            <a:t>modelni</a:t>
          </a:r>
          <a:r>
            <a:rPr lang="en-US" sz="2600" kern="1200" dirty="0"/>
            <a:t> 1994-yilda </a:t>
          </a:r>
          <a:r>
            <a:rPr lang="en-US" sz="2600" kern="1200" dirty="0" err="1"/>
            <a:t>taklif</a:t>
          </a:r>
          <a:r>
            <a:rPr lang="en-US" sz="2600" kern="1200" dirty="0"/>
            <a:t> </a:t>
          </a:r>
          <a:r>
            <a:rPr lang="en-US" sz="2600" kern="1200" dirty="0" err="1"/>
            <a:t>qilgan</a:t>
          </a:r>
          <a:r>
            <a:rPr lang="en-US" sz="2600" kern="1200" dirty="0"/>
            <a:t>.</a:t>
          </a:r>
          <a:endParaRPr lang="ru-RU" sz="2600" kern="1200" dirty="0"/>
        </a:p>
      </dsp:txBody>
      <dsp:txXfrm>
        <a:off x="71001" y="174708"/>
        <a:ext cx="11070495" cy="1312454"/>
      </dsp:txXfrm>
    </dsp:sp>
    <dsp:sp modelId="{44CDA292-F3AD-4669-BA72-0D5C8E8C7F97}">
      <dsp:nvSpPr>
        <dsp:cNvPr id="0" name=""/>
        <dsp:cNvSpPr/>
      </dsp:nvSpPr>
      <dsp:spPr>
        <a:xfrm>
          <a:off x="0" y="1633043"/>
          <a:ext cx="11212497" cy="14544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Ushbu</a:t>
          </a:r>
          <a:r>
            <a:rPr lang="en-US" sz="2600" kern="1200" dirty="0"/>
            <a:t> </a:t>
          </a:r>
          <a:r>
            <a:rPr lang="en-US" sz="2600" kern="1200" dirty="0" err="1"/>
            <a:t>usul</a:t>
          </a:r>
          <a:r>
            <a:rPr lang="en-US" sz="2600" kern="1200" dirty="0"/>
            <a:t> </a:t>
          </a:r>
          <a:r>
            <a:rPr lang="en-US" sz="2600" kern="1200" dirty="0" err="1"/>
            <a:t>bizga</a:t>
          </a:r>
          <a:r>
            <a:rPr lang="en-US" sz="2600" kern="1200" dirty="0"/>
            <a:t> </a:t>
          </a:r>
          <a:r>
            <a:rPr lang="en-US" sz="2600" kern="1200" dirty="0" err="1"/>
            <a:t>eng</a:t>
          </a:r>
          <a:r>
            <a:rPr lang="en-US" sz="2600" kern="1200" dirty="0"/>
            <a:t> </a:t>
          </a:r>
          <a:r>
            <a:rPr lang="en-US" sz="2600" kern="1200" dirty="0" err="1"/>
            <a:t>foydali</a:t>
          </a:r>
          <a:r>
            <a:rPr lang="en-US" sz="2600" kern="1200" dirty="0"/>
            <a:t> </a:t>
          </a:r>
          <a:r>
            <a:rPr lang="en-US" sz="2600" kern="1200" dirty="0" err="1"/>
            <a:t>bo`lgan</a:t>
          </a:r>
          <a:r>
            <a:rPr lang="en-US" sz="2600" kern="1200" dirty="0"/>
            <a:t> </a:t>
          </a:r>
          <a:r>
            <a:rPr lang="en-US" sz="2600" kern="1200" dirty="0" err="1"/>
            <a:t>mijozlarni</a:t>
          </a:r>
          <a:r>
            <a:rPr lang="en-US" sz="2600" kern="1200" dirty="0"/>
            <a:t> </a:t>
          </a:r>
          <a:r>
            <a:rPr lang="en-US" sz="2600" kern="1200" dirty="0" err="1"/>
            <a:t>aniqlashga</a:t>
          </a:r>
          <a:r>
            <a:rPr lang="en-US" sz="2600" kern="1200" dirty="0"/>
            <a:t> </a:t>
          </a:r>
          <a:r>
            <a:rPr lang="en-US" sz="2600" kern="1200" dirty="0" err="1"/>
            <a:t>va</a:t>
          </a:r>
          <a:r>
            <a:rPr lang="en-US" sz="2600" kern="1200" dirty="0"/>
            <a:t> </a:t>
          </a:r>
          <a:r>
            <a:rPr lang="en-US" sz="2600" kern="1200" dirty="0" err="1"/>
            <a:t>ularni</a:t>
          </a:r>
          <a:r>
            <a:rPr lang="en-US" sz="2600" kern="1200" dirty="0"/>
            <a:t> </a:t>
          </a:r>
          <a:r>
            <a:rPr lang="en-US" sz="2600" kern="1200" dirty="0" err="1"/>
            <a:t>turli</a:t>
          </a:r>
          <a:r>
            <a:rPr lang="en-US" sz="2600" kern="1200" dirty="0"/>
            <a:t> </a:t>
          </a:r>
          <a:r>
            <a:rPr lang="en-US" sz="2600" kern="1200" dirty="0" err="1"/>
            <a:t>toifalarga</a:t>
          </a:r>
          <a:r>
            <a:rPr lang="en-US" sz="2600" kern="1200" dirty="0"/>
            <a:t> </a:t>
          </a:r>
          <a:r>
            <a:rPr lang="en-US" sz="2600" kern="1200" dirty="0" err="1"/>
            <a:t>bo`lishga</a:t>
          </a:r>
          <a:r>
            <a:rPr lang="en-US" sz="2600" kern="1200" dirty="0"/>
            <a:t> </a:t>
          </a:r>
          <a:r>
            <a:rPr lang="en-US" sz="2600" kern="1200" dirty="0" err="1"/>
            <a:t>yordam</a:t>
          </a:r>
          <a:r>
            <a:rPr lang="en-US" sz="2600" kern="1200" dirty="0"/>
            <a:t> </a:t>
          </a:r>
          <a:r>
            <a:rPr lang="en-US" sz="2600" kern="1200" dirty="0" err="1"/>
            <a:t>beradi</a:t>
          </a:r>
          <a:r>
            <a:rPr lang="en-US" sz="2600" kern="1200" dirty="0"/>
            <a:t>. </a:t>
          </a:r>
          <a:r>
            <a:rPr lang="en-US" sz="2600" kern="1200" dirty="0" err="1"/>
            <a:t>Ushbu</a:t>
          </a:r>
          <a:r>
            <a:rPr lang="en-US" sz="2600" kern="1200" dirty="0"/>
            <a:t> </a:t>
          </a:r>
          <a:r>
            <a:rPr lang="en-US" sz="2600" kern="1200" dirty="0" err="1"/>
            <a:t>oddiy</a:t>
          </a:r>
          <a:r>
            <a:rPr lang="en-US" sz="2600" kern="1200" dirty="0"/>
            <a:t> </a:t>
          </a:r>
          <a:r>
            <a:rPr lang="en-US" sz="2600" kern="1200" dirty="0" err="1"/>
            <a:t>usul</a:t>
          </a:r>
          <a:r>
            <a:rPr lang="en-US" sz="2600" kern="1200" dirty="0"/>
            <a:t> </a:t>
          </a:r>
          <a:r>
            <a:rPr lang="en-US" sz="2600" kern="1200" dirty="0" err="1"/>
            <a:t>tashkilotning</a:t>
          </a:r>
          <a:r>
            <a:rPr lang="en-US" sz="2600" kern="1200" dirty="0"/>
            <a:t> </a:t>
          </a:r>
          <a:r>
            <a:rPr lang="en-US" sz="2600" kern="1200" dirty="0" err="1"/>
            <a:t>qimmatli</a:t>
          </a:r>
          <a:r>
            <a:rPr lang="en-US" sz="2600" kern="1200" dirty="0"/>
            <a:t> </a:t>
          </a:r>
          <a:r>
            <a:rPr lang="en-US" sz="2600" kern="1200" dirty="0" err="1"/>
            <a:t>mijozlarining</a:t>
          </a:r>
          <a:r>
            <a:rPr lang="en-US" sz="2600" kern="1200" dirty="0"/>
            <a:t> </a:t>
          </a:r>
          <a:r>
            <a:rPr lang="en-US" sz="2600" kern="1200" dirty="0" err="1"/>
            <a:t>sodiqligini</a:t>
          </a:r>
          <a:r>
            <a:rPr lang="en-US" sz="2600" kern="1200" dirty="0"/>
            <a:t> </a:t>
          </a:r>
          <a:r>
            <a:rPr lang="en-US" sz="2600" kern="1200" dirty="0" err="1"/>
            <a:t>mustaxkamlaydi</a:t>
          </a:r>
          <a:r>
            <a:rPr lang="en-US" sz="2600" kern="1200" dirty="0"/>
            <a:t> </a:t>
          </a:r>
          <a:r>
            <a:rPr lang="en-US" sz="2600" kern="1200" dirty="0" err="1"/>
            <a:t>va</a:t>
          </a:r>
          <a:r>
            <a:rPr lang="en-US" sz="2600" kern="1200" dirty="0"/>
            <a:t> </a:t>
          </a:r>
          <a:r>
            <a:rPr lang="en-US" sz="2600" kern="1200" dirty="0" err="1"/>
            <a:t>ularni</a:t>
          </a:r>
          <a:r>
            <a:rPr lang="en-US" sz="2600" kern="1200" dirty="0"/>
            <a:t> </a:t>
          </a:r>
          <a:r>
            <a:rPr lang="en-US" sz="2600" kern="1200" dirty="0" err="1"/>
            <a:t>ko`proq</a:t>
          </a:r>
          <a:r>
            <a:rPr lang="en-US" sz="2600" kern="1200" dirty="0"/>
            <a:t> </a:t>
          </a:r>
          <a:r>
            <a:rPr lang="en-US" sz="2600" kern="1200" dirty="0" err="1"/>
            <a:t>harid</a:t>
          </a:r>
          <a:r>
            <a:rPr lang="en-US" sz="2600" kern="1200" dirty="0"/>
            <a:t> </a:t>
          </a:r>
          <a:r>
            <a:rPr lang="en-US" sz="2600" kern="1200" dirty="0" err="1"/>
            <a:t>qilishga</a:t>
          </a:r>
          <a:r>
            <a:rPr lang="en-US" sz="2600" kern="1200" dirty="0"/>
            <a:t> </a:t>
          </a:r>
          <a:r>
            <a:rPr lang="en-US" sz="2600" kern="1200" dirty="0" err="1"/>
            <a:t>undaydi</a:t>
          </a:r>
          <a:r>
            <a:rPr lang="en-US" sz="2600" kern="1200" dirty="0"/>
            <a:t>.</a:t>
          </a:r>
          <a:endParaRPr lang="ru-RU" sz="2600" kern="1200" dirty="0"/>
        </a:p>
      </dsp:txBody>
      <dsp:txXfrm>
        <a:off x="71001" y="1704044"/>
        <a:ext cx="11070495" cy="1312454"/>
      </dsp:txXfrm>
    </dsp:sp>
    <dsp:sp modelId="{61704DFA-A108-4ACF-A850-14B8145273CD}">
      <dsp:nvSpPr>
        <dsp:cNvPr id="0" name=""/>
        <dsp:cNvSpPr/>
      </dsp:nvSpPr>
      <dsp:spPr>
        <a:xfrm>
          <a:off x="0" y="3162380"/>
          <a:ext cx="11212497" cy="14544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RFM modeli mijozlar bilan munosabatlarni boshqarishning miqdoriy tahlil modelidir.</a:t>
          </a:r>
          <a:endParaRPr lang="ru-RU" sz="2600" kern="1200"/>
        </a:p>
      </dsp:txBody>
      <dsp:txXfrm>
        <a:off x="71001" y="3233381"/>
        <a:ext cx="11070495" cy="1312454"/>
      </dsp:txXfrm>
    </dsp:sp>
    <dsp:sp modelId="{8E556821-B05A-4C56-96E0-6F8ABF544A64}">
      <dsp:nvSpPr>
        <dsp:cNvPr id="0" name=""/>
        <dsp:cNvSpPr/>
      </dsp:nvSpPr>
      <dsp:spPr>
        <a:xfrm>
          <a:off x="0" y="4691716"/>
          <a:ext cx="11212497" cy="14544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RFM modeli asosan mijozlarni saqlab qolish va tabiiy ravishda daromadni oshirish uchun ishlatiladi.  </a:t>
          </a:r>
          <a:endParaRPr lang="ru-RU" sz="2600" kern="1200" dirty="0"/>
        </a:p>
      </dsp:txBody>
      <dsp:txXfrm>
        <a:off x="71001" y="4762717"/>
        <a:ext cx="11070495" cy="1312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2226E-2568-464F-BD93-F21B034C3CBD}">
      <dsp:nvSpPr>
        <dsp:cNvPr id="0" name=""/>
        <dsp:cNvSpPr/>
      </dsp:nvSpPr>
      <dsp:spPr>
        <a:xfrm>
          <a:off x="3528" y="466008"/>
          <a:ext cx="3440651" cy="1376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Recency (R)</a:t>
          </a:r>
          <a:endParaRPr lang="ru-RU" sz="3800" kern="1200" dirty="0"/>
        </a:p>
      </dsp:txBody>
      <dsp:txXfrm>
        <a:off x="3528" y="466008"/>
        <a:ext cx="3440651" cy="1376260"/>
      </dsp:txXfrm>
    </dsp:sp>
    <dsp:sp modelId="{B3350DAE-6311-4CC6-8499-BF35A977E9F8}">
      <dsp:nvSpPr>
        <dsp:cNvPr id="0" name=""/>
        <dsp:cNvSpPr/>
      </dsp:nvSpPr>
      <dsp:spPr>
        <a:xfrm>
          <a:off x="3528" y="1842268"/>
          <a:ext cx="3440651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bu</a:t>
          </a:r>
          <a:r>
            <a:rPr lang="en-US" sz="2400" kern="1200" dirty="0"/>
            <a:t> </a:t>
          </a:r>
          <a:r>
            <a:rPr lang="en-US" sz="2400" kern="1200" dirty="0" err="1"/>
            <a:t>ko‘rsatkich</a:t>
          </a:r>
          <a:r>
            <a:rPr lang="en-US" sz="2400" kern="1200" dirty="0"/>
            <a:t> </a:t>
          </a:r>
          <a:r>
            <a:rPr lang="en-US" sz="2400" kern="1200" dirty="0" err="1"/>
            <a:t>har</a:t>
          </a:r>
          <a:r>
            <a:rPr lang="en-US" sz="2400" kern="1200" dirty="0"/>
            <a:t> </a:t>
          </a:r>
          <a:r>
            <a:rPr lang="en-US" sz="2400" kern="1200" dirty="0" err="1"/>
            <a:t>bir</a:t>
          </a:r>
          <a:r>
            <a:rPr lang="en-US" sz="2400" kern="1200" dirty="0"/>
            <a:t> </a:t>
          </a:r>
          <a:r>
            <a:rPr lang="en-US" sz="2400" kern="1200" dirty="0" err="1"/>
            <a:t>mijoz</a:t>
          </a:r>
          <a:r>
            <a:rPr lang="en-US" sz="2400" kern="1200" dirty="0"/>
            <a:t> </a:t>
          </a:r>
          <a:r>
            <a:rPr lang="en-US" sz="2400" kern="1200" dirty="0" err="1"/>
            <a:t>tomonidan</a:t>
          </a:r>
          <a:r>
            <a:rPr lang="en-US" sz="2400" kern="1200" dirty="0"/>
            <a:t> </a:t>
          </a:r>
          <a:r>
            <a:rPr lang="en-US" sz="2400" kern="1200" dirty="0" err="1"/>
            <a:t>davr</a:t>
          </a:r>
          <a:r>
            <a:rPr lang="en-US" sz="2400" kern="1200" dirty="0"/>
            <a:t> </a:t>
          </a:r>
          <a:r>
            <a:rPr lang="en-US" sz="2400" kern="1200" dirty="0" err="1"/>
            <a:t>oxirigacha</a:t>
          </a:r>
          <a:r>
            <a:rPr lang="en-US" sz="2400" kern="1200" dirty="0"/>
            <a:t> </a:t>
          </a:r>
          <a:r>
            <a:rPr lang="en-US" sz="2400" kern="1200" dirty="0" err="1"/>
            <a:t>amalga</a:t>
          </a:r>
          <a:r>
            <a:rPr lang="en-US" sz="2400" kern="1200" dirty="0"/>
            <a:t> </a:t>
          </a:r>
          <a:r>
            <a:rPr lang="en-US" sz="2400" kern="1200" dirty="0" err="1"/>
            <a:t>oshirilgan</a:t>
          </a:r>
          <a:r>
            <a:rPr lang="en-US" sz="2400" kern="1200" dirty="0"/>
            <a:t> </a:t>
          </a:r>
          <a:r>
            <a:rPr lang="en-US" sz="2400" kern="1200" dirty="0" err="1"/>
            <a:t>oxirgi</a:t>
          </a:r>
          <a:r>
            <a:rPr lang="en-US" sz="2400" kern="1200" dirty="0"/>
            <a:t> </a:t>
          </a:r>
          <a:r>
            <a:rPr lang="en-US" sz="2400" kern="1200" dirty="0" err="1"/>
            <a:t>xaridlar</a:t>
          </a:r>
          <a:r>
            <a:rPr lang="en-US" sz="2400" kern="1200" dirty="0"/>
            <a:t> </a:t>
          </a:r>
          <a:r>
            <a:rPr lang="en-US" sz="2400" kern="1200" dirty="0" err="1"/>
            <a:t>orasidagi</a:t>
          </a:r>
          <a:r>
            <a:rPr lang="en-US" sz="2400" kern="1200" dirty="0"/>
            <a:t> </a:t>
          </a:r>
          <a:r>
            <a:rPr lang="en-US" sz="2400" kern="1200" dirty="0" err="1"/>
            <a:t>vaqt</a:t>
          </a:r>
          <a:r>
            <a:rPr lang="en-US" sz="2400" kern="1200" dirty="0"/>
            <a:t> </a:t>
          </a:r>
          <a:r>
            <a:rPr lang="en-US" sz="2400" kern="1200" dirty="0" err="1"/>
            <a:t>oralig‘ini</a:t>
          </a:r>
          <a:r>
            <a:rPr lang="en-US" sz="2400" kern="1200" dirty="0"/>
            <a:t> </a:t>
          </a:r>
          <a:r>
            <a:rPr lang="en-US" sz="2400" kern="1200" dirty="0" err="1"/>
            <a:t>ko‘rsatadi</a:t>
          </a:r>
          <a:r>
            <a:rPr lang="en-US" sz="2400" kern="1200" dirty="0"/>
            <a:t>. </a:t>
          </a:r>
          <a:r>
            <a:rPr lang="en-US" sz="2400" kern="1200" dirty="0" err="1"/>
            <a:t>mijozning</a:t>
          </a:r>
          <a:r>
            <a:rPr lang="en-US" sz="2400" kern="1200" dirty="0"/>
            <a:t> </a:t>
          </a:r>
          <a:r>
            <a:rPr lang="en-US" sz="2400" kern="1200" dirty="0" err="1"/>
            <a:t>qanchalik</a:t>
          </a:r>
          <a:r>
            <a:rPr lang="en-US" sz="2400" kern="1200" dirty="0"/>
            <a:t> </a:t>
          </a:r>
          <a:r>
            <a:rPr lang="en-US" sz="2400" kern="1200" dirty="0" err="1"/>
            <a:t>yaqinda</a:t>
          </a:r>
          <a:r>
            <a:rPr lang="en-US" sz="2400" kern="1200" dirty="0"/>
            <a:t> </a:t>
          </a:r>
          <a:r>
            <a:rPr lang="en-US" sz="2400" kern="1200" dirty="0" err="1"/>
            <a:t>xarid</a:t>
          </a:r>
          <a:r>
            <a:rPr lang="en-US" sz="2400" kern="1200" dirty="0"/>
            <a:t> </a:t>
          </a:r>
          <a:r>
            <a:rPr lang="en-US" sz="2400" kern="1200" dirty="0" err="1"/>
            <a:t>qilganini</a:t>
          </a:r>
          <a:r>
            <a:rPr lang="en-US" sz="2400" kern="1200" dirty="0"/>
            <a:t> </a:t>
          </a:r>
          <a:r>
            <a:rPr lang="en-US" sz="2400" kern="1200" dirty="0" err="1"/>
            <a:t>anglatadi</a:t>
          </a:r>
          <a:r>
            <a:rPr lang="en-US" sz="2400" kern="1200" dirty="0"/>
            <a:t>.</a:t>
          </a:r>
          <a:endParaRPr lang="ru-RU" sz="2400" kern="1200" dirty="0"/>
        </a:p>
      </dsp:txBody>
      <dsp:txXfrm>
        <a:off x="3528" y="1842268"/>
        <a:ext cx="3440651" cy="3337920"/>
      </dsp:txXfrm>
    </dsp:sp>
    <dsp:sp modelId="{F5D7B6EB-8119-4FE6-A7F8-9B879A63CE08}">
      <dsp:nvSpPr>
        <dsp:cNvPr id="0" name=""/>
        <dsp:cNvSpPr/>
      </dsp:nvSpPr>
      <dsp:spPr>
        <a:xfrm>
          <a:off x="3925871" y="466008"/>
          <a:ext cx="3440651" cy="1376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Frequency (F) 	</a:t>
          </a:r>
          <a:endParaRPr lang="ru-RU" sz="3800" kern="1200" dirty="0"/>
        </a:p>
      </dsp:txBody>
      <dsp:txXfrm>
        <a:off x="3925871" y="466008"/>
        <a:ext cx="3440651" cy="1376260"/>
      </dsp:txXfrm>
    </dsp:sp>
    <dsp:sp modelId="{3D7EEB83-DF0C-465D-80B3-E816FEF304C9}">
      <dsp:nvSpPr>
        <dsp:cNvPr id="0" name=""/>
        <dsp:cNvSpPr/>
      </dsp:nvSpPr>
      <dsp:spPr>
        <a:xfrm>
          <a:off x="3925871" y="1842268"/>
          <a:ext cx="3440651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mijozning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ma'lum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bir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davr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mobaynida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qanchalik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tez-tez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xarid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qilganligini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ko`rsatadi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ru-RU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925871" y="1842268"/>
        <a:ext cx="3440651" cy="3337920"/>
      </dsp:txXfrm>
    </dsp:sp>
    <dsp:sp modelId="{C72F2A43-DE90-452C-BB2F-4095176D5A47}">
      <dsp:nvSpPr>
        <dsp:cNvPr id="0" name=""/>
        <dsp:cNvSpPr/>
      </dsp:nvSpPr>
      <dsp:spPr>
        <a:xfrm>
          <a:off x="7848214" y="466008"/>
          <a:ext cx="3440651" cy="1376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Monetary (M)</a:t>
          </a:r>
          <a:endParaRPr lang="ru-RU" sz="3800" kern="1200" dirty="0"/>
        </a:p>
      </dsp:txBody>
      <dsp:txXfrm>
        <a:off x="7848214" y="466008"/>
        <a:ext cx="3440651" cy="1376260"/>
      </dsp:txXfrm>
    </dsp:sp>
    <dsp:sp modelId="{D3A15943-BD8C-4F7D-AB57-BF49E0F2304F}">
      <dsp:nvSpPr>
        <dsp:cNvPr id="0" name=""/>
        <dsp:cNvSpPr/>
      </dsp:nvSpPr>
      <dsp:spPr>
        <a:xfrm>
          <a:off x="7848214" y="1842268"/>
          <a:ext cx="3440651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Pul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qiymati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yoki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pul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hissasi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mijozning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ma`lum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bir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vaqt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oralig`ida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amalga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oshirgan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xaridlarining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umumiy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miqdorini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ifodalaydi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ru-RU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848214" y="1842268"/>
        <a:ext cx="3440651" cy="3337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B5EAB-4551-41CD-8EC0-333B824C7DB1}">
      <dsp:nvSpPr>
        <dsp:cNvPr id="0" name=""/>
        <dsp:cNvSpPr/>
      </dsp:nvSpPr>
      <dsp:spPr>
        <a:xfrm>
          <a:off x="0" y="0"/>
          <a:ext cx="649253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RFM </a:t>
          </a:r>
          <a:r>
            <a:rPr lang="en-US" sz="4200" kern="1200" dirty="0" err="1"/>
            <a:t>modeli</a:t>
          </a:r>
          <a:endParaRPr lang="ru-RU" sz="4200" kern="1200" dirty="0"/>
        </a:p>
      </dsp:txBody>
      <dsp:txXfrm>
        <a:off x="49176" y="49176"/>
        <a:ext cx="6394184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F3097-2EC5-4F93-9B28-3D8FB66F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D88858-46CC-4E26-9A6A-808DD7A8B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3A477-5B55-4DE4-9C27-AEBBBB18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A61F-8FAA-4763-95A7-AA161FCC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AC1D9-1FEA-403B-8240-ADB3FA5C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18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6C994-5F4F-4FF8-8000-7F48141E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000C3-7054-423B-AF8B-C8D85A46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EA2AA7-B031-45E9-9215-7A42435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1A689-6871-49E9-ADC1-6F8978D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1A514-647E-411E-8C99-9DA8FDE1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87590-9542-46F8-AEEA-FE7CE10A3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5B37F9-0A13-4694-AE2A-AF10CF7D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7D6CC-1603-4077-BC3D-B709B5D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35EE87-F0D0-4BDA-8801-1EA1781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4AEC6-FD38-416F-B43F-B04E9E34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C45FF-CE98-40C5-BBB8-0E025A90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B5C95-6CE6-4825-B498-206F6B49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C309B-E89B-4594-8358-1F3CC58B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5A9F5-3ED5-451B-9F8B-BB54D5CD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4962F-4750-4A04-805E-BF89BCF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4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14939-A6F7-4979-A37B-18DB876D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E5D8B-136C-4B98-84FE-AA09D442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B0ECA-1607-416B-B049-D9195911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FD695-526B-476B-976A-314DEDF1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AA07B-B275-4272-BE06-8F9B838C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2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156CF-55A9-4DD9-9783-283D05F9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917AA-BCC5-4F4A-AA1E-43DFE5DED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487551-CF5B-4793-B8C7-5B08FD5B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E16D4-FA4E-432F-A339-30ACDE31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94F267-41AD-4A0D-8522-607E4177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37A024-B661-49A2-9063-E99AB6C2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5BA16-81AA-4693-85F9-745E759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A38950-81EE-4C29-A74C-0966068A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18A515-3EBF-4FCC-962D-368BAE86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B35096-2415-4086-B09B-2DDD9F9BB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48F2D7-D5FD-4ACF-9849-FD72939B0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728F19-5F1E-4C3C-B24C-3F48B455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6C67AB-F668-41B4-8BDE-670D5C05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AF85A-27FC-46DC-B06B-E09D4E0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68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24E45-7FB0-444A-A8D3-9C8CB315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67D3-F5DB-4582-A53A-B185311C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42D15-FE79-40DA-8B12-6D699CAD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031A5-84BE-47AB-BE2A-9E8F0E4C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1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E92D76-2582-4BF4-A705-4C4ECB14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4E1B7D-3678-46D0-B0C8-F4055514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F06D24-CD4C-49BB-8475-424E937D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3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4E2E6-165B-4B5C-8B7D-E38A78DA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66249-4A75-474B-A4B5-C7783B59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55AA9-CAA5-4222-9FB8-6F2598AFC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0072A6-8A93-4308-BC17-BEBC809A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C6E2CE-1D9B-4428-9EFC-DF8473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BB34B5-A54C-4D30-8FA6-32B816A1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2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3EE5F-5917-44AD-ABC9-D66F2A57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EFC96A-5454-45F0-8468-BA8C543A5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348D09-6DC9-435F-ACDD-CE7B0BACB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DF147-4AF5-420C-BFA6-0C9D5762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002248-DDF0-4388-82E5-CF944319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919F15-0640-43E6-86AD-9276BD64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8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AC104-7721-4CDF-B776-53FEC383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6C1235-7A74-4886-89AC-8A744F5B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27ADB-8F55-45B3-BE89-453802837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0520-EAA3-4631-8B8E-E295301F84A0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B5B3E-8EE9-46D9-8B1D-D713F329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67741-5D7C-4D41-8DAE-6551D975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1D5F-D784-43BB-8CEF-277B7E1730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36214-FD93-448D-8AB6-5F5CBA38C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3895"/>
            <a:ext cx="9144000" cy="1015338"/>
          </a:xfrm>
        </p:spPr>
        <p:txBody>
          <a:bodyPr/>
          <a:lstStyle/>
          <a:p>
            <a:r>
              <a:rPr lang="en-US" dirty="0"/>
              <a:t>RFM </a:t>
            </a:r>
            <a:r>
              <a:rPr lang="en-US" dirty="0" err="1"/>
              <a:t>modeli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810409-5487-427F-86C6-5FC8095E6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Biz RFM </a:t>
            </a:r>
            <a:r>
              <a:rPr lang="en-US" dirty="0" err="1"/>
              <a:t>modelidan</a:t>
            </a:r>
            <a:r>
              <a:rPr lang="en-US" dirty="0"/>
              <a:t> </a:t>
            </a:r>
            <a:r>
              <a:rPr lang="en-US" dirty="0" err="1"/>
              <a:t>mijozlarni</a:t>
            </a:r>
            <a:r>
              <a:rPr lang="en-US" dirty="0"/>
              <a:t> </a:t>
            </a:r>
            <a:r>
              <a:rPr lang="en-US" dirty="0" err="1"/>
              <a:t>klasterlarga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foydalandik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B5621-C670-4E08-A87B-EAB2BE1B3671}"/>
              </a:ext>
            </a:extLst>
          </p:cNvPr>
          <p:cNvSpPr txBox="1"/>
          <p:nvPr/>
        </p:nvSpPr>
        <p:spPr>
          <a:xfrm>
            <a:off x="10531136" y="63459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Matchonov</a:t>
            </a:r>
            <a:r>
              <a:rPr lang="en-US" dirty="0"/>
              <a:t> </a:t>
            </a:r>
            <a:r>
              <a:rPr lang="en-US" dirty="0" err="1"/>
              <a:t>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75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A913969-124D-426F-AEC9-D126BF8B0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386569"/>
              </p:ext>
            </p:extLst>
          </p:nvPr>
        </p:nvGraphicFramePr>
        <p:xfrm>
          <a:off x="523783" y="346229"/>
          <a:ext cx="11212497" cy="624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3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A556B55-A37D-4DD5-8C15-F7480FF26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659194"/>
              </p:ext>
            </p:extLst>
          </p:nvPr>
        </p:nvGraphicFramePr>
        <p:xfrm>
          <a:off x="449802" y="1367162"/>
          <a:ext cx="11292395" cy="564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B7B011F-FA69-4F1F-9502-7B6E16551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335934"/>
              </p:ext>
            </p:extLst>
          </p:nvPr>
        </p:nvGraphicFramePr>
        <p:xfrm>
          <a:off x="2971060" y="470517"/>
          <a:ext cx="6492536" cy="1015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1760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RFM modeli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modeli</dc:title>
  <dc:creator>Пользователь</dc:creator>
  <cp:lastModifiedBy>Пользователь</cp:lastModifiedBy>
  <cp:revision>2</cp:revision>
  <dcterms:created xsi:type="dcterms:W3CDTF">2024-07-23T11:50:22Z</dcterms:created>
  <dcterms:modified xsi:type="dcterms:W3CDTF">2024-07-23T11:55:24Z</dcterms:modified>
</cp:coreProperties>
</file>