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980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55827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8393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57140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5E179-7208-45D7-B669-C9B22E1C6F40}"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29463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5E179-7208-45D7-B669-C9B22E1C6F40}"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78322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5E179-7208-45D7-B669-C9B22E1C6F40}"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389637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5E179-7208-45D7-B669-C9B22E1C6F40}"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98042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5E179-7208-45D7-B669-C9B22E1C6F40}"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62123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5E179-7208-45D7-B669-C9B22E1C6F40}"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269366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5E179-7208-45D7-B669-C9B22E1C6F40}"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294415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5E179-7208-45D7-B669-C9B22E1C6F40}" type="datetimeFigureOut">
              <a:rPr lang="en-US" smtClean="0"/>
              <a:t>4/21/2015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68992-CEC1-427A-8F36-FD221569BCD1}" type="slidenum">
              <a:rPr lang="en-US" smtClean="0"/>
              <a:t>‹#›</a:t>
            </a:fld>
            <a:endParaRPr lang="en-US"/>
          </a:p>
        </p:txBody>
      </p:sp>
    </p:spTree>
    <p:extLst>
      <p:ext uri="{BB962C8B-B14F-4D97-AF65-F5344CB8AC3E}">
        <p14:creationId xmlns:p14="http://schemas.microsoft.com/office/powerpoint/2010/main" val="3750649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248" y="123568"/>
            <a:ext cx="8755504" cy="6566629"/>
          </a:xfrm>
          <a:prstGeom prst="rect">
            <a:avLst/>
          </a:prstGeom>
        </p:spPr>
      </p:pic>
      <p:sp>
        <p:nvSpPr>
          <p:cNvPr id="2" name="Title 1"/>
          <p:cNvSpPr>
            <a:spLocks noGrp="1"/>
          </p:cNvSpPr>
          <p:nvPr>
            <p:ph type="ctrTitle"/>
          </p:nvPr>
        </p:nvSpPr>
        <p:spPr/>
        <p:txBody>
          <a:bodyPr/>
          <a:lstStyle/>
          <a:p>
            <a:r>
              <a:rPr lang="en-US" dirty="0" err="1" smtClean="0">
                <a:solidFill>
                  <a:schemeClr val="bg1"/>
                </a:solidFill>
                <a:latin typeface="First Order" pitchFamily="2" charset="0"/>
              </a:rPr>
              <a:t>MordorDB</a:t>
            </a:r>
            <a:endParaRPr lang="en-US" dirty="0">
              <a:solidFill>
                <a:schemeClr val="bg1"/>
              </a:solidFill>
              <a:latin typeface="First Order" pitchFamily="2" charset="0"/>
            </a:endParaRPr>
          </a:p>
        </p:txBody>
      </p:sp>
      <p:sp>
        <p:nvSpPr>
          <p:cNvPr id="3" name="Subtitle 2"/>
          <p:cNvSpPr>
            <a:spLocks noGrp="1"/>
          </p:cNvSpPr>
          <p:nvPr>
            <p:ph type="subTitle" idx="1"/>
          </p:nvPr>
        </p:nvSpPr>
        <p:spPr/>
        <p:txBody>
          <a:bodyPr/>
          <a:lstStyle/>
          <a:p>
            <a:r>
              <a:rPr lang="en-US" dirty="0" smtClean="0">
                <a:solidFill>
                  <a:schemeClr val="bg1"/>
                </a:solidFill>
              </a:rPr>
              <a:t>Steven Hohs</a:t>
            </a:r>
          </a:p>
          <a:p>
            <a:r>
              <a:rPr lang="en-US" dirty="0" smtClean="0">
                <a:solidFill>
                  <a:schemeClr val="bg1"/>
                </a:solidFill>
              </a:rPr>
              <a:t>Tiffany Youngblood</a:t>
            </a:r>
            <a:endParaRPr lang="en-US" dirty="0">
              <a:solidFill>
                <a:schemeClr val="bg1"/>
              </a:solidFill>
            </a:endParaRPr>
          </a:p>
        </p:txBody>
      </p:sp>
    </p:spTree>
    <p:extLst>
      <p:ext uri="{BB962C8B-B14F-4D97-AF65-F5344CB8AC3E}">
        <p14:creationId xmlns:p14="http://schemas.microsoft.com/office/powerpoint/2010/main" val="335501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marL="0" indent="0">
              <a:buNone/>
            </a:pPr>
            <a:r>
              <a:rPr lang="en-US" dirty="0" err="1"/>
              <a:t>MordorDB</a:t>
            </a:r>
            <a:r>
              <a:rPr lang="en-US" dirty="0"/>
              <a:t> is a console application written in C# .  Data is stored on disk using JSON.  The most recently accessed data will be stored in memory. In memory, objects are defined recursively. Each collection can contain any number of key-value pairs. The keys will be strings, and the values can either be primitive values (such as strings or integers) or sub-collections. </a:t>
            </a:r>
          </a:p>
          <a:p>
            <a:pPr marL="0" indent="0">
              <a:buNone/>
            </a:pPr>
            <a:endParaRPr lang="en-US" dirty="0"/>
          </a:p>
        </p:txBody>
      </p:sp>
    </p:spTree>
    <p:extLst>
      <p:ext uri="{BB962C8B-B14F-4D97-AF65-F5344CB8AC3E}">
        <p14:creationId xmlns:p14="http://schemas.microsoft.com/office/powerpoint/2010/main" val="172528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pPr marL="0" indent="0">
              <a:buNone/>
            </a:pPr>
            <a:r>
              <a:rPr lang="en-US" dirty="0"/>
              <a:t>The log is a JSON object stored in a separate file. It is held in memory, and flushed to the disk every n operation, where n is configurable (these are the automatic checkpoints). The user can also force the log to be written to disk using a checkpoint keyword. The user can rollback to the last checkpoint using a rollback command.</a:t>
            </a:r>
          </a:p>
          <a:p>
            <a:endParaRPr lang="en-US" dirty="0"/>
          </a:p>
        </p:txBody>
      </p:sp>
    </p:spTree>
    <p:extLst>
      <p:ext uri="{BB962C8B-B14F-4D97-AF65-F5344CB8AC3E}">
        <p14:creationId xmlns:p14="http://schemas.microsoft.com/office/powerpoint/2010/main" val="115638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p:txBody>
          <a:bodyPr/>
          <a:lstStyle/>
          <a:p>
            <a:pPr marL="0" indent="0">
              <a:buNone/>
            </a:pPr>
            <a:r>
              <a:rPr lang="en-US" dirty="0"/>
              <a:t>Indexes are implemented using B+ trees. The user can create an index on any collection or sub-collection. If the user’s query only contains items that are in an index, that index will be used with referring back to the base collection.</a:t>
            </a:r>
          </a:p>
          <a:p>
            <a:pPr marL="0" indent="0">
              <a:buNone/>
            </a:pPr>
            <a:endParaRPr lang="en-US" dirty="0"/>
          </a:p>
        </p:txBody>
      </p:sp>
    </p:spTree>
    <p:extLst>
      <p:ext uri="{BB962C8B-B14F-4D97-AF65-F5344CB8AC3E}">
        <p14:creationId xmlns:p14="http://schemas.microsoft.com/office/powerpoint/2010/main" val="28747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print</a:t>
            </a:r>
            <a:r>
              <a:rPr lang="en-US" dirty="0" smtClean="0"/>
              <a:t> </a:t>
            </a:r>
            <a:r>
              <a:rPr lang="en-US" dirty="0"/>
              <a:t>– </a:t>
            </a:r>
            <a:r>
              <a:rPr lang="en-US" dirty="0" smtClean="0"/>
              <a:t>Displays </a:t>
            </a:r>
            <a:r>
              <a:rPr lang="en-US" dirty="0"/>
              <a:t>a formatted view of the current data stored in memory.</a:t>
            </a:r>
          </a:p>
          <a:p>
            <a:pPr marL="0" indent="0">
              <a:buNone/>
            </a:pPr>
            <a:r>
              <a:rPr lang="en-US" b="1" dirty="0"/>
              <a:t>checkpoint</a:t>
            </a:r>
            <a:r>
              <a:rPr lang="en-US" dirty="0"/>
              <a:t> – </a:t>
            </a:r>
            <a:r>
              <a:rPr lang="en-US" dirty="0" smtClean="0"/>
              <a:t>Creates </a:t>
            </a:r>
            <a:r>
              <a:rPr lang="en-US" dirty="0"/>
              <a:t>a checkpoint and forces the log to write to disk</a:t>
            </a:r>
          </a:p>
          <a:p>
            <a:pPr marL="0" indent="0">
              <a:buNone/>
            </a:pPr>
            <a:r>
              <a:rPr lang="en-US" b="1" dirty="0"/>
              <a:t>rollback</a:t>
            </a:r>
            <a:r>
              <a:rPr lang="en-US" dirty="0"/>
              <a:t> – </a:t>
            </a:r>
            <a:r>
              <a:rPr lang="en-US" dirty="0" smtClean="0"/>
              <a:t>Rolls </a:t>
            </a:r>
            <a:r>
              <a:rPr lang="en-US" dirty="0"/>
              <a:t>the data back to its state at the last checkpoint</a:t>
            </a:r>
          </a:p>
          <a:p>
            <a:pPr marL="0" indent="0">
              <a:buNone/>
            </a:pPr>
            <a:r>
              <a:rPr lang="en-US" b="1" dirty="0"/>
              <a:t>help</a:t>
            </a:r>
            <a:r>
              <a:rPr lang="en-US" dirty="0"/>
              <a:t> – </a:t>
            </a:r>
            <a:r>
              <a:rPr lang="en-US" dirty="0" smtClean="0"/>
              <a:t>Displays </a:t>
            </a:r>
            <a:r>
              <a:rPr lang="en-US" dirty="0"/>
              <a:t>a list of commands that are available</a:t>
            </a:r>
          </a:p>
          <a:p>
            <a:pPr marL="0" indent="0">
              <a:buNone/>
            </a:pPr>
            <a:r>
              <a:rPr lang="en-US" b="1" dirty="0"/>
              <a:t>clear</a:t>
            </a:r>
            <a:r>
              <a:rPr lang="en-US" dirty="0"/>
              <a:t> – </a:t>
            </a:r>
            <a:r>
              <a:rPr lang="en-US" dirty="0" smtClean="0"/>
              <a:t>Clears </a:t>
            </a:r>
            <a:r>
              <a:rPr lang="en-US" dirty="0"/>
              <a:t>the terminal window</a:t>
            </a:r>
          </a:p>
          <a:p>
            <a:pPr marL="0" indent="0">
              <a:buNone/>
            </a:pPr>
            <a:r>
              <a:rPr lang="en-US" b="1" dirty="0"/>
              <a:t>exit</a:t>
            </a:r>
            <a:r>
              <a:rPr lang="en-US" dirty="0"/>
              <a:t> </a:t>
            </a:r>
            <a:r>
              <a:rPr lang="en-US" dirty="0" smtClean="0"/>
              <a:t>–Ends </a:t>
            </a:r>
            <a:r>
              <a:rPr lang="en-US" dirty="0"/>
              <a:t>the program</a:t>
            </a:r>
          </a:p>
          <a:p>
            <a:pPr marL="0" indent="0">
              <a:buNone/>
            </a:pPr>
            <a:r>
              <a:rPr lang="en-US" b="1" dirty="0"/>
              <a:t>Query help</a:t>
            </a:r>
            <a:r>
              <a:rPr lang="en-US" dirty="0"/>
              <a:t> – </a:t>
            </a:r>
            <a:r>
              <a:rPr lang="en-US" dirty="0" smtClean="0"/>
              <a:t>Displays </a:t>
            </a:r>
            <a:r>
              <a:rPr lang="en-US" dirty="0"/>
              <a:t>a list of common query commands with examples included.</a:t>
            </a:r>
          </a:p>
          <a:p>
            <a:pPr marL="0" indent="0">
              <a:buNone/>
            </a:pPr>
            <a:endParaRPr lang="en-US" dirty="0"/>
          </a:p>
        </p:txBody>
      </p:sp>
    </p:spTree>
    <p:extLst>
      <p:ext uri="{BB962C8B-B14F-4D97-AF65-F5344CB8AC3E}">
        <p14:creationId xmlns:p14="http://schemas.microsoft.com/office/powerpoint/2010/main" val="146459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Syntax</a:t>
            </a:r>
            <a:endParaRPr lang="en-US" dirty="0"/>
          </a:p>
        </p:txBody>
      </p:sp>
      <p:sp>
        <p:nvSpPr>
          <p:cNvPr id="3" name="Content Placeholder 2"/>
          <p:cNvSpPr>
            <a:spLocks noGrp="1"/>
          </p:cNvSpPr>
          <p:nvPr>
            <p:ph idx="1"/>
          </p:nvPr>
        </p:nvSpPr>
        <p:spPr/>
        <p:txBody>
          <a:bodyPr>
            <a:normAutofit/>
          </a:bodyPr>
          <a:lstStyle/>
          <a:p>
            <a:r>
              <a:rPr lang="en-US" dirty="0" smtClean="0"/>
              <a:t>Select - </a:t>
            </a:r>
          </a:p>
          <a:p>
            <a:pPr lvl="1"/>
            <a:r>
              <a:rPr lang="en-US" b="1" dirty="0"/>
              <a:t>select students.1.firstname;  </a:t>
            </a:r>
          </a:p>
          <a:p>
            <a:r>
              <a:rPr lang="en-US" dirty="0" smtClean="0"/>
              <a:t>Insert - </a:t>
            </a:r>
          </a:p>
          <a:p>
            <a:pPr lvl="1"/>
            <a:r>
              <a:rPr lang="en-US" b="1" dirty="0"/>
              <a:t>insert { “first” : “Joe”, “last” : “</a:t>
            </a:r>
            <a:r>
              <a:rPr lang="en-US" b="1" dirty="0" err="1"/>
              <a:t>Schmoe</a:t>
            </a:r>
            <a:r>
              <a:rPr lang="en-US" b="1" dirty="0"/>
              <a:t>” } into </a:t>
            </a:r>
            <a:r>
              <a:rPr lang="en-US" b="1" dirty="0" err="1"/>
              <a:t>students.jschmoe</a:t>
            </a:r>
            <a:r>
              <a:rPr lang="en-US" b="1" dirty="0" smtClean="0"/>
              <a:t>;</a:t>
            </a:r>
            <a:endParaRPr lang="en-US" dirty="0"/>
          </a:p>
          <a:p>
            <a:r>
              <a:rPr lang="en-US" dirty="0"/>
              <a:t>Update </a:t>
            </a:r>
            <a:r>
              <a:rPr lang="en-US" dirty="0" smtClean="0"/>
              <a:t>-</a:t>
            </a:r>
          </a:p>
          <a:p>
            <a:pPr lvl="1"/>
            <a:r>
              <a:rPr lang="en-US" b="1" dirty="0"/>
              <a:t>update </a:t>
            </a:r>
            <a:r>
              <a:rPr lang="en-US" b="1" dirty="0" err="1"/>
              <a:t>students.jschmoe.first</a:t>
            </a:r>
            <a:r>
              <a:rPr lang="en-US" b="1" dirty="0"/>
              <a:t> value </a:t>
            </a:r>
            <a:r>
              <a:rPr lang="en-US" b="1" dirty="0" smtClean="0"/>
              <a:t>Joel;</a:t>
            </a:r>
          </a:p>
          <a:p>
            <a:pPr lvl="1"/>
            <a:r>
              <a:rPr lang="en-US" b="1" dirty="0"/>
              <a:t>update students value {"first" : "Joel", "last" : "</a:t>
            </a:r>
            <a:r>
              <a:rPr lang="en-US" b="1" dirty="0" err="1"/>
              <a:t>schmoe</a:t>
            </a:r>
            <a:r>
              <a:rPr lang="en-US" b="1" dirty="0"/>
              <a:t>", "email" : "jschmoe@gmail.com</a:t>
            </a:r>
            <a:r>
              <a:rPr lang="en-US" b="1" dirty="0" smtClean="0"/>
              <a:t>"};</a:t>
            </a:r>
            <a:endParaRPr lang="en-US" dirty="0"/>
          </a:p>
          <a:p>
            <a:r>
              <a:rPr lang="en-US" dirty="0" smtClean="0"/>
              <a:t>Delete –</a:t>
            </a:r>
          </a:p>
          <a:p>
            <a:pPr lvl="1"/>
            <a:r>
              <a:rPr lang="en-US" b="1" dirty="0"/>
              <a:t>delete students.* where students.*.first &lt; “George</a:t>
            </a:r>
            <a:r>
              <a:rPr lang="en-US" b="1" dirty="0" smtClean="0"/>
              <a:t>”;</a:t>
            </a: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346463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a:t>
            </a:r>
            <a:endParaRPr lang="en-US" dirty="0"/>
          </a:p>
        </p:txBody>
      </p:sp>
      <p:sp>
        <p:nvSpPr>
          <p:cNvPr id="3" name="Content Placeholder 2"/>
          <p:cNvSpPr>
            <a:spLocks noGrp="1"/>
          </p:cNvSpPr>
          <p:nvPr>
            <p:ph idx="1"/>
          </p:nvPr>
        </p:nvSpPr>
        <p:spPr/>
        <p:txBody>
          <a:bodyPr/>
          <a:lstStyle/>
          <a:p>
            <a:r>
              <a:rPr lang="en-US" dirty="0" smtClean="0"/>
              <a:t>Where Clause</a:t>
            </a:r>
          </a:p>
          <a:p>
            <a:pPr lvl="1"/>
            <a:r>
              <a:rPr lang="en-US" b="1" dirty="0"/>
              <a:t>select </a:t>
            </a:r>
            <a:r>
              <a:rPr lang="en-US" b="1" dirty="0" err="1"/>
              <a:t>students.first</a:t>
            </a:r>
            <a:r>
              <a:rPr lang="en-US" b="1" dirty="0"/>
              <a:t> where </a:t>
            </a:r>
            <a:r>
              <a:rPr lang="en-US" b="1" dirty="0" err="1"/>
              <a:t>students.last</a:t>
            </a:r>
            <a:r>
              <a:rPr lang="en-US" b="1" dirty="0"/>
              <a:t> == “</a:t>
            </a:r>
            <a:r>
              <a:rPr lang="en-US" b="1" dirty="0" err="1"/>
              <a:t>schmoe</a:t>
            </a:r>
            <a:r>
              <a:rPr lang="en-US" b="1" dirty="0"/>
              <a:t>”;</a:t>
            </a:r>
            <a:endParaRPr lang="en-US" dirty="0" smtClean="0"/>
          </a:p>
          <a:p>
            <a:r>
              <a:rPr lang="en-US" dirty="0" smtClean="0"/>
              <a:t>Aggregates</a:t>
            </a:r>
            <a:endParaRPr lang="en-US" dirty="0"/>
          </a:p>
        </p:txBody>
      </p:sp>
    </p:spTree>
    <p:extLst>
      <p:ext uri="{BB962C8B-B14F-4D97-AF65-F5344CB8AC3E}">
        <p14:creationId xmlns:p14="http://schemas.microsoft.com/office/powerpoint/2010/main" val="413139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1767" y="2655244"/>
            <a:ext cx="10515600" cy="1325563"/>
          </a:xfrm>
        </p:spPr>
        <p:txBody>
          <a:bodyPr>
            <a:normAutofit/>
          </a:bodyPr>
          <a:lstStyle/>
          <a:p>
            <a:pPr algn="ctr"/>
            <a:r>
              <a:rPr lang="en-US" sz="6600" dirty="0" smtClean="0"/>
              <a:t>Demo</a:t>
            </a:r>
            <a:endParaRPr lang="en-US" sz="6600" dirty="0"/>
          </a:p>
        </p:txBody>
      </p:sp>
    </p:spTree>
    <p:extLst>
      <p:ext uri="{BB962C8B-B14F-4D97-AF65-F5344CB8AC3E}">
        <p14:creationId xmlns:p14="http://schemas.microsoft.com/office/powerpoint/2010/main" val="199410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278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First Order</vt:lpstr>
      <vt:lpstr>Office Theme</vt:lpstr>
      <vt:lpstr>MordorDB</vt:lpstr>
      <vt:lpstr>Implementation</vt:lpstr>
      <vt:lpstr>Logging</vt:lpstr>
      <vt:lpstr>Indexes</vt:lpstr>
      <vt:lpstr>Commands</vt:lpstr>
      <vt:lpstr>Query Syntax</vt:lpstr>
      <vt:lpstr>Extras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MordorDB</dc:title>
  <dc:creator>Tiffany Youngblood</dc:creator>
  <cp:lastModifiedBy>Tiffany Youngblood</cp:lastModifiedBy>
  <cp:revision>7</cp:revision>
  <dcterms:created xsi:type="dcterms:W3CDTF">2015-04-22T03:57:45Z</dcterms:created>
  <dcterms:modified xsi:type="dcterms:W3CDTF">2015-04-22T04:12:36Z</dcterms:modified>
</cp:coreProperties>
</file>