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2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980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55827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8393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25E179-7208-45D7-B669-C9B22E1C6F40}"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57140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5E179-7208-45D7-B669-C9B22E1C6F40}" type="datetimeFigureOut">
              <a:rPr lang="en-US" smtClean="0"/>
              <a:t>4/22/2015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29463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25E179-7208-45D7-B669-C9B22E1C6F40}"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78322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25E179-7208-45D7-B669-C9B22E1C6F40}" type="datetimeFigureOut">
              <a:rPr lang="en-US" smtClean="0"/>
              <a:t>4/22/2015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389637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25E179-7208-45D7-B669-C9B22E1C6F40}" type="datetimeFigureOut">
              <a:rPr lang="en-US" smtClean="0"/>
              <a:t>4/22/2015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980427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25E179-7208-45D7-B669-C9B22E1C6F40}" type="datetimeFigureOut">
              <a:rPr lang="en-US" smtClean="0"/>
              <a:t>4/22/2015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162123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5E179-7208-45D7-B669-C9B22E1C6F40}"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269366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25E179-7208-45D7-B669-C9B22E1C6F40}" type="datetimeFigureOut">
              <a:rPr lang="en-US" smtClean="0"/>
              <a:t>4/22/2015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168992-CEC1-427A-8F36-FD221569BCD1}" type="slidenum">
              <a:rPr lang="en-US" smtClean="0"/>
              <a:t>‹#›</a:t>
            </a:fld>
            <a:endParaRPr lang="en-US"/>
          </a:p>
        </p:txBody>
      </p:sp>
    </p:spTree>
    <p:extLst>
      <p:ext uri="{BB962C8B-B14F-4D97-AF65-F5344CB8AC3E}">
        <p14:creationId xmlns:p14="http://schemas.microsoft.com/office/powerpoint/2010/main" val="2944150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5E179-7208-45D7-B669-C9B22E1C6F40}" type="datetimeFigureOut">
              <a:rPr lang="en-US" smtClean="0"/>
              <a:t>4/22/2015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68992-CEC1-427A-8F36-FD221569BCD1}" type="slidenum">
              <a:rPr lang="en-US" smtClean="0"/>
              <a:t>‹#›</a:t>
            </a:fld>
            <a:endParaRPr lang="en-US"/>
          </a:p>
        </p:txBody>
      </p:sp>
    </p:spTree>
    <p:extLst>
      <p:ext uri="{BB962C8B-B14F-4D97-AF65-F5344CB8AC3E}">
        <p14:creationId xmlns:p14="http://schemas.microsoft.com/office/powerpoint/2010/main" val="3750649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8248" y="123568"/>
            <a:ext cx="8755504" cy="6566629"/>
          </a:xfrm>
          <a:prstGeom prst="rect">
            <a:avLst/>
          </a:prstGeom>
        </p:spPr>
      </p:pic>
      <p:sp>
        <p:nvSpPr>
          <p:cNvPr id="2" name="Title 1"/>
          <p:cNvSpPr>
            <a:spLocks noGrp="1"/>
          </p:cNvSpPr>
          <p:nvPr>
            <p:ph type="ctrTitle"/>
          </p:nvPr>
        </p:nvSpPr>
        <p:spPr/>
        <p:txBody>
          <a:bodyPr/>
          <a:lstStyle/>
          <a:p>
            <a:r>
              <a:rPr lang="en-US" dirty="0" err="1" smtClean="0">
                <a:solidFill>
                  <a:schemeClr val="bg1"/>
                </a:solidFill>
                <a:latin typeface="First Order" pitchFamily="2" charset="0"/>
              </a:rPr>
              <a:t>MordorDB</a:t>
            </a:r>
            <a:endParaRPr lang="en-US" dirty="0">
              <a:solidFill>
                <a:schemeClr val="bg1"/>
              </a:solidFill>
              <a:latin typeface="First Order" pitchFamily="2" charset="0"/>
            </a:endParaRPr>
          </a:p>
        </p:txBody>
      </p:sp>
      <p:sp>
        <p:nvSpPr>
          <p:cNvPr id="3" name="Subtitle 2"/>
          <p:cNvSpPr>
            <a:spLocks noGrp="1"/>
          </p:cNvSpPr>
          <p:nvPr>
            <p:ph type="subTitle" idx="1"/>
          </p:nvPr>
        </p:nvSpPr>
        <p:spPr/>
        <p:txBody>
          <a:bodyPr/>
          <a:lstStyle/>
          <a:p>
            <a:r>
              <a:rPr lang="en-US" dirty="0" smtClean="0">
                <a:solidFill>
                  <a:schemeClr val="bg1"/>
                </a:solidFill>
              </a:rPr>
              <a:t>Steven Hohs</a:t>
            </a:r>
          </a:p>
          <a:p>
            <a:r>
              <a:rPr lang="en-US" dirty="0" smtClean="0">
                <a:solidFill>
                  <a:schemeClr val="bg1"/>
                </a:solidFill>
              </a:rPr>
              <a:t>Tiffany Youngblood</a:t>
            </a:r>
            <a:endParaRPr lang="en-US" dirty="0">
              <a:solidFill>
                <a:schemeClr val="bg1"/>
              </a:solidFill>
            </a:endParaRPr>
          </a:p>
        </p:txBody>
      </p:sp>
    </p:spTree>
    <p:extLst>
      <p:ext uri="{BB962C8B-B14F-4D97-AF65-F5344CB8AC3E}">
        <p14:creationId xmlns:p14="http://schemas.microsoft.com/office/powerpoint/2010/main" val="3355011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marL="0" indent="0">
              <a:buNone/>
            </a:pPr>
            <a:r>
              <a:rPr lang="en-US" dirty="0" err="1"/>
              <a:t>MordorDB</a:t>
            </a:r>
            <a:r>
              <a:rPr lang="en-US" dirty="0"/>
              <a:t> is a console application written in C# .  Data is stored on disk using JSON.  The most recently accessed data will be stored in memory. In memory, objects are defined recursively. Each collection can contain any number of key-value pairs. The keys will be strings, and the values can either be primitive values (such as strings or integers) or sub-collections. </a:t>
            </a:r>
          </a:p>
          <a:p>
            <a:pPr marL="0" indent="0">
              <a:buNone/>
            </a:pPr>
            <a:endParaRPr lang="en-US" dirty="0"/>
          </a:p>
        </p:txBody>
      </p:sp>
    </p:spTree>
    <p:extLst>
      <p:ext uri="{BB962C8B-B14F-4D97-AF65-F5344CB8AC3E}">
        <p14:creationId xmlns:p14="http://schemas.microsoft.com/office/powerpoint/2010/main" val="1725289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Content Placeholder 2"/>
          <p:cNvSpPr>
            <a:spLocks noGrp="1"/>
          </p:cNvSpPr>
          <p:nvPr>
            <p:ph idx="1"/>
          </p:nvPr>
        </p:nvSpPr>
        <p:spPr/>
        <p:txBody>
          <a:bodyPr/>
          <a:lstStyle/>
          <a:p>
            <a:pPr marL="0" indent="0">
              <a:buNone/>
            </a:pPr>
            <a:r>
              <a:rPr lang="en-US" dirty="0"/>
              <a:t>The log is a JSON object stored in a separate file. It is held in memory, and flushed to the disk every n operation, where n is configurable (these are the automatic checkpoints). The user can also force the log to be written to disk using a checkpoint keyword. The user can rollback to the last checkpoint using a rollback command.</a:t>
            </a:r>
          </a:p>
          <a:p>
            <a:endParaRPr lang="en-US" dirty="0"/>
          </a:p>
        </p:txBody>
      </p:sp>
    </p:spTree>
    <p:extLst>
      <p:ext uri="{BB962C8B-B14F-4D97-AF65-F5344CB8AC3E}">
        <p14:creationId xmlns:p14="http://schemas.microsoft.com/office/powerpoint/2010/main" val="1156381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Indexes</a:t>
            </a:r>
            <a:endParaRPr lang="en-US" dirty="0"/>
          </a:p>
        </p:txBody>
      </p:sp>
      <p:sp>
        <p:nvSpPr>
          <p:cNvPr id="3" name="Content Placeholder 2"/>
          <p:cNvSpPr>
            <a:spLocks noGrp="1"/>
          </p:cNvSpPr>
          <p:nvPr>
            <p:ph idx="1"/>
          </p:nvPr>
        </p:nvSpPr>
        <p:spPr/>
        <p:txBody>
          <a:bodyPr/>
          <a:lstStyle/>
          <a:p>
            <a:pPr marL="0" indent="0">
              <a:buNone/>
            </a:pPr>
            <a:r>
              <a:rPr lang="en-US" dirty="0"/>
              <a:t>Indexes are implemented using B+ trees. The user can create an index on any collection or sub-collection. </a:t>
            </a:r>
            <a:r>
              <a:rPr lang="en-US" dirty="0" smtClean="0"/>
              <a:t>Indexes can help speed up range queries or aggregates.</a:t>
            </a:r>
            <a:endParaRPr lang="en-US" dirty="0"/>
          </a:p>
          <a:p>
            <a:pPr marL="0" indent="0">
              <a:buNone/>
            </a:pPr>
            <a:endParaRPr lang="en-US" dirty="0"/>
          </a:p>
        </p:txBody>
      </p:sp>
    </p:spTree>
    <p:extLst>
      <p:ext uri="{BB962C8B-B14F-4D97-AF65-F5344CB8AC3E}">
        <p14:creationId xmlns:p14="http://schemas.microsoft.com/office/powerpoint/2010/main" val="287471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print</a:t>
            </a:r>
            <a:r>
              <a:rPr lang="en-US" dirty="0" smtClean="0"/>
              <a:t> </a:t>
            </a:r>
            <a:r>
              <a:rPr lang="en-US" dirty="0"/>
              <a:t>– </a:t>
            </a:r>
            <a:r>
              <a:rPr lang="en-US" dirty="0" smtClean="0"/>
              <a:t>Displays </a:t>
            </a:r>
            <a:r>
              <a:rPr lang="en-US" dirty="0"/>
              <a:t>a formatted view of the current data stored in memory.</a:t>
            </a:r>
          </a:p>
          <a:p>
            <a:pPr marL="0" indent="0">
              <a:buNone/>
            </a:pPr>
            <a:r>
              <a:rPr lang="en-US" b="1" dirty="0"/>
              <a:t>checkpoint</a:t>
            </a:r>
            <a:r>
              <a:rPr lang="en-US" dirty="0"/>
              <a:t> – </a:t>
            </a:r>
            <a:r>
              <a:rPr lang="en-US" dirty="0" smtClean="0"/>
              <a:t>Creates </a:t>
            </a:r>
            <a:r>
              <a:rPr lang="en-US" dirty="0"/>
              <a:t>a checkpoint and forces the log to write to disk</a:t>
            </a:r>
          </a:p>
          <a:p>
            <a:pPr marL="0" indent="0">
              <a:buNone/>
            </a:pPr>
            <a:r>
              <a:rPr lang="en-US" b="1" dirty="0"/>
              <a:t>rollback</a:t>
            </a:r>
            <a:r>
              <a:rPr lang="en-US" dirty="0"/>
              <a:t> – </a:t>
            </a:r>
            <a:r>
              <a:rPr lang="en-US" dirty="0" smtClean="0"/>
              <a:t>Rolls </a:t>
            </a:r>
            <a:r>
              <a:rPr lang="en-US" dirty="0"/>
              <a:t>the data back to its state at the last checkpoint</a:t>
            </a:r>
          </a:p>
          <a:p>
            <a:pPr marL="0" indent="0">
              <a:buNone/>
            </a:pPr>
            <a:r>
              <a:rPr lang="en-US" b="1" dirty="0"/>
              <a:t>help</a:t>
            </a:r>
            <a:r>
              <a:rPr lang="en-US" dirty="0"/>
              <a:t> – </a:t>
            </a:r>
            <a:r>
              <a:rPr lang="en-US" dirty="0" smtClean="0"/>
              <a:t>Displays </a:t>
            </a:r>
            <a:r>
              <a:rPr lang="en-US" dirty="0"/>
              <a:t>a list of commands that are available</a:t>
            </a:r>
          </a:p>
          <a:p>
            <a:pPr marL="0" indent="0">
              <a:buNone/>
            </a:pPr>
            <a:r>
              <a:rPr lang="en-US" b="1" dirty="0"/>
              <a:t>clear</a:t>
            </a:r>
            <a:r>
              <a:rPr lang="en-US" dirty="0"/>
              <a:t> – </a:t>
            </a:r>
            <a:r>
              <a:rPr lang="en-US" dirty="0" smtClean="0"/>
              <a:t>Clears </a:t>
            </a:r>
            <a:r>
              <a:rPr lang="en-US" dirty="0"/>
              <a:t>the terminal window</a:t>
            </a:r>
          </a:p>
          <a:p>
            <a:pPr marL="0" indent="0">
              <a:buNone/>
            </a:pPr>
            <a:r>
              <a:rPr lang="en-US" b="1" dirty="0"/>
              <a:t>exit</a:t>
            </a:r>
            <a:r>
              <a:rPr lang="en-US" dirty="0"/>
              <a:t> </a:t>
            </a:r>
            <a:r>
              <a:rPr lang="en-US" dirty="0" smtClean="0"/>
              <a:t>–Ends </a:t>
            </a:r>
            <a:r>
              <a:rPr lang="en-US" dirty="0"/>
              <a:t>the program</a:t>
            </a:r>
          </a:p>
          <a:p>
            <a:pPr marL="0" indent="0">
              <a:buNone/>
            </a:pPr>
            <a:r>
              <a:rPr lang="en-US" b="1" dirty="0" smtClean="0"/>
              <a:t>query </a:t>
            </a:r>
            <a:r>
              <a:rPr lang="en-US" b="1" dirty="0"/>
              <a:t>help</a:t>
            </a:r>
            <a:r>
              <a:rPr lang="en-US" dirty="0"/>
              <a:t> – </a:t>
            </a:r>
            <a:r>
              <a:rPr lang="en-US" dirty="0" smtClean="0"/>
              <a:t>Displays </a:t>
            </a:r>
            <a:r>
              <a:rPr lang="en-US" dirty="0"/>
              <a:t>a list of common query commands with examples included.</a:t>
            </a:r>
          </a:p>
          <a:p>
            <a:pPr marL="0" indent="0">
              <a:buNone/>
            </a:pPr>
            <a:endParaRPr lang="en-US" dirty="0"/>
          </a:p>
        </p:txBody>
      </p:sp>
    </p:spTree>
    <p:extLst>
      <p:ext uri="{BB962C8B-B14F-4D97-AF65-F5344CB8AC3E}">
        <p14:creationId xmlns:p14="http://schemas.microsoft.com/office/powerpoint/2010/main" val="146459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Syntax</a:t>
            </a:r>
            <a:endParaRPr lang="en-US" dirty="0"/>
          </a:p>
        </p:txBody>
      </p:sp>
      <p:sp>
        <p:nvSpPr>
          <p:cNvPr id="3" name="Content Placeholder 2"/>
          <p:cNvSpPr>
            <a:spLocks noGrp="1"/>
          </p:cNvSpPr>
          <p:nvPr>
            <p:ph idx="1"/>
          </p:nvPr>
        </p:nvSpPr>
        <p:spPr/>
        <p:txBody>
          <a:bodyPr>
            <a:normAutofit/>
          </a:bodyPr>
          <a:lstStyle/>
          <a:p>
            <a:r>
              <a:rPr lang="en-US" dirty="0" smtClean="0"/>
              <a:t>Select - </a:t>
            </a:r>
          </a:p>
          <a:p>
            <a:pPr lvl="1"/>
            <a:r>
              <a:rPr lang="en-US" b="1" dirty="0"/>
              <a:t>select </a:t>
            </a:r>
            <a:r>
              <a:rPr lang="en-US" b="1" dirty="0" err="1" smtClean="0"/>
              <a:t>students.jschmoe.firstname</a:t>
            </a:r>
            <a:r>
              <a:rPr lang="en-US" b="1" dirty="0"/>
              <a:t>;  </a:t>
            </a:r>
          </a:p>
          <a:p>
            <a:r>
              <a:rPr lang="en-US" dirty="0" smtClean="0"/>
              <a:t>Insert - </a:t>
            </a:r>
          </a:p>
          <a:p>
            <a:pPr lvl="1"/>
            <a:r>
              <a:rPr lang="en-US" b="1" dirty="0"/>
              <a:t>insert { “first” : “Joe”, “last” : “</a:t>
            </a:r>
            <a:r>
              <a:rPr lang="en-US" b="1" dirty="0" err="1"/>
              <a:t>Schmoe</a:t>
            </a:r>
            <a:r>
              <a:rPr lang="en-US" b="1" dirty="0"/>
              <a:t>” } into </a:t>
            </a:r>
            <a:r>
              <a:rPr lang="en-US" b="1" dirty="0" err="1"/>
              <a:t>students.jschmoe</a:t>
            </a:r>
            <a:r>
              <a:rPr lang="en-US" b="1" dirty="0" smtClean="0"/>
              <a:t>;</a:t>
            </a:r>
            <a:endParaRPr lang="en-US" dirty="0"/>
          </a:p>
          <a:p>
            <a:r>
              <a:rPr lang="en-US" dirty="0"/>
              <a:t>Update </a:t>
            </a:r>
            <a:r>
              <a:rPr lang="en-US" dirty="0" smtClean="0"/>
              <a:t>-</a:t>
            </a:r>
          </a:p>
          <a:p>
            <a:pPr lvl="1"/>
            <a:r>
              <a:rPr lang="en-US" b="1" dirty="0"/>
              <a:t>update </a:t>
            </a:r>
            <a:r>
              <a:rPr lang="en-US" b="1" dirty="0" err="1"/>
              <a:t>students.jschmoe.first</a:t>
            </a:r>
            <a:r>
              <a:rPr lang="en-US" b="1" dirty="0"/>
              <a:t> value </a:t>
            </a:r>
            <a:r>
              <a:rPr lang="en-US" b="1" dirty="0" smtClean="0"/>
              <a:t>"Joel";</a:t>
            </a:r>
            <a:endParaRPr lang="en-US" b="1" dirty="0" smtClean="0"/>
          </a:p>
          <a:p>
            <a:pPr lvl="1"/>
            <a:r>
              <a:rPr lang="en-US" b="1" dirty="0"/>
              <a:t>update students value {"first" : "Joel", "last" : "</a:t>
            </a:r>
            <a:r>
              <a:rPr lang="en-US" b="1" dirty="0" err="1"/>
              <a:t>schmoe</a:t>
            </a:r>
            <a:r>
              <a:rPr lang="en-US" b="1" dirty="0"/>
              <a:t>", "email" : "jschmoe@gmail.com</a:t>
            </a:r>
            <a:r>
              <a:rPr lang="en-US" b="1" dirty="0" smtClean="0"/>
              <a:t>"};</a:t>
            </a:r>
            <a:endParaRPr lang="en-US" dirty="0"/>
          </a:p>
          <a:p>
            <a:r>
              <a:rPr lang="en-US" dirty="0" smtClean="0"/>
              <a:t>Delete –</a:t>
            </a:r>
          </a:p>
          <a:p>
            <a:pPr lvl="1"/>
            <a:r>
              <a:rPr lang="en-US" b="1" dirty="0"/>
              <a:t>delete students.* where students.*.first &lt; “George</a:t>
            </a:r>
            <a:r>
              <a:rPr lang="en-US" b="1" dirty="0" smtClean="0"/>
              <a:t>”;</a:t>
            </a:r>
            <a:endParaRPr lang="en-US" dirty="0" smtClean="0"/>
          </a:p>
          <a:p>
            <a:pPr lvl="1"/>
            <a:endParaRPr lang="en-US" dirty="0"/>
          </a:p>
          <a:p>
            <a:pPr marL="457200" lvl="1" indent="0">
              <a:buNone/>
            </a:pPr>
            <a:endParaRPr lang="en-US" dirty="0"/>
          </a:p>
        </p:txBody>
      </p:sp>
    </p:spTree>
    <p:extLst>
      <p:ext uri="{BB962C8B-B14F-4D97-AF65-F5344CB8AC3E}">
        <p14:creationId xmlns:p14="http://schemas.microsoft.com/office/powerpoint/2010/main" val="346463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a:t>
            </a:r>
            <a:endParaRPr lang="en-US" dirty="0"/>
          </a:p>
        </p:txBody>
      </p:sp>
      <p:sp>
        <p:nvSpPr>
          <p:cNvPr id="3" name="Content Placeholder 2"/>
          <p:cNvSpPr>
            <a:spLocks noGrp="1"/>
          </p:cNvSpPr>
          <p:nvPr>
            <p:ph idx="1"/>
          </p:nvPr>
        </p:nvSpPr>
        <p:spPr/>
        <p:txBody>
          <a:bodyPr/>
          <a:lstStyle/>
          <a:p>
            <a:r>
              <a:rPr lang="en-US" dirty="0" smtClean="0"/>
              <a:t>Where Clause</a:t>
            </a:r>
          </a:p>
          <a:p>
            <a:pPr lvl="1"/>
            <a:r>
              <a:rPr lang="en-US" b="1" dirty="0"/>
              <a:t>select students</a:t>
            </a:r>
            <a:r>
              <a:rPr lang="en-US" b="1" dirty="0" smtClean="0"/>
              <a:t>.*.first </a:t>
            </a:r>
            <a:r>
              <a:rPr lang="en-US" b="1" dirty="0"/>
              <a:t>where students</a:t>
            </a:r>
            <a:r>
              <a:rPr lang="en-US" b="1" dirty="0" smtClean="0"/>
              <a:t>.*.last </a:t>
            </a:r>
            <a:r>
              <a:rPr lang="en-US" b="1" dirty="0"/>
              <a:t>== “</a:t>
            </a:r>
            <a:r>
              <a:rPr lang="en-US" b="1" dirty="0" err="1"/>
              <a:t>schmoe</a:t>
            </a:r>
            <a:r>
              <a:rPr lang="en-US" b="1" dirty="0"/>
              <a:t>”;</a:t>
            </a:r>
            <a:endParaRPr lang="en-US" dirty="0" smtClean="0"/>
          </a:p>
          <a:p>
            <a:r>
              <a:rPr lang="en-US" dirty="0" smtClean="0"/>
              <a:t>Aggregates (min, max, sum, average, count)</a:t>
            </a:r>
          </a:p>
          <a:p>
            <a:pPr lvl="1"/>
            <a:r>
              <a:rPr lang="en-US" b="1" dirty="0" smtClean="0"/>
              <a:t>select coun</a:t>
            </a:r>
            <a:r>
              <a:rPr lang="en-US" b="1" dirty="0" smtClean="0"/>
              <a:t>t students.* where students.*.id &gt; 1000;</a:t>
            </a:r>
          </a:p>
          <a:p>
            <a:r>
              <a:rPr lang="en-US" dirty="0" smtClean="0"/>
              <a:t>Indexes</a:t>
            </a:r>
          </a:p>
          <a:p>
            <a:pPr lvl="1"/>
            <a:r>
              <a:rPr lang="en-US" b="1" dirty="0" smtClean="0"/>
              <a:t>index students.*.id;</a:t>
            </a:r>
          </a:p>
          <a:p>
            <a:pPr lvl="1"/>
            <a:r>
              <a:rPr lang="en-US" b="1" dirty="0" smtClean="0"/>
              <a:t>select students.* where students.*.id &gt; 10 and students.*.id &lt; 1000;</a:t>
            </a:r>
          </a:p>
          <a:p>
            <a:pPr lvl="2"/>
            <a:r>
              <a:rPr lang="en-US" dirty="0" smtClean="0"/>
              <a:t>Uses the previous index</a:t>
            </a:r>
          </a:p>
          <a:p>
            <a:pPr lvl="1"/>
            <a:r>
              <a:rPr lang="en-US" b="1" dirty="0" err="1" smtClean="0"/>
              <a:t>deleteindex</a:t>
            </a:r>
            <a:r>
              <a:rPr lang="en-US" b="1" dirty="0" smtClean="0"/>
              <a:t> students.*.id;</a:t>
            </a:r>
            <a:endParaRPr lang="en-US" b="1" dirty="0"/>
          </a:p>
        </p:txBody>
      </p:sp>
    </p:spTree>
    <p:extLst>
      <p:ext uri="{BB962C8B-B14F-4D97-AF65-F5344CB8AC3E}">
        <p14:creationId xmlns:p14="http://schemas.microsoft.com/office/powerpoint/2010/main" val="413139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Improvements</a:t>
            </a:r>
            <a:endParaRPr lang="en-US" dirty="0"/>
          </a:p>
        </p:txBody>
      </p:sp>
      <p:sp>
        <p:nvSpPr>
          <p:cNvPr id="3" name="Content Placeholder 2"/>
          <p:cNvSpPr>
            <a:spLocks noGrp="1"/>
          </p:cNvSpPr>
          <p:nvPr>
            <p:ph idx="1"/>
          </p:nvPr>
        </p:nvSpPr>
        <p:spPr/>
        <p:txBody>
          <a:bodyPr/>
          <a:lstStyle/>
          <a:p>
            <a:r>
              <a:rPr lang="en-US" dirty="0" smtClean="0"/>
              <a:t>Where clause should support "or" and parenthesis.</a:t>
            </a:r>
          </a:p>
          <a:p>
            <a:r>
              <a:rPr lang="en-US" dirty="0" smtClean="0"/>
              <a:t>Write to disk in batches – if the database is too large, an </a:t>
            </a:r>
            <a:r>
              <a:rPr lang="en-US" dirty="0" err="1" smtClean="0"/>
              <a:t>OutOfMemoryException</a:t>
            </a:r>
            <a:r>
              <a:rPr lang="en-US" dirty="0" smtClean="0"/>
              <a:t> can occur while creating the JSON string to write to disk.</a:t>
            </a:r>
          </a:p>
          <a:p>
            <a:r>
              <a:rPr lang="en-US" dirty="0" smtClean="0"/>
              <a:t>The database is stored in memory – if it gets too large, collections should be partitioned into multiple files which will be unloaded from memory when not in use.</a:t>
            </a:r>
          </a:p>
          <a:p>
            <a:r>
              <a:rPr lang="en-US" dirty="0" smtClean="0"/>
              <a:t>Indexes don't work well yet </a:t>
            </a:r>
            <a:r>
              <a:rPr lang="en-US" smtClean="0"/>
              <a:t>with non-count aggregates </a:t>
            </a:r>
            <a:r>
              <a:rPr lang="en-US" dirty="0" smtClean="0"/>
              <a:t>– this is due to a negative interaction between the way filters and indexes are implemented.</a:t>
            </a:r>
          </a:p>
        </p:txBody>
      </p:sp>
    </p:spTree>
    <p:extLst>
      <p:ext uri="{BB962C8B-B14F-4D97-AF65-F5344CB8AC3E}">
        <p14:creationId xmlns:p14="http://schemas.microsoft.com/office/powerpoint/2010/main" val="139628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61767" y="2655244"/>
            <a:ext cx="10515600" cy="1325563"/>
          </a:xfrm>
        </p:spPr>
        <p:txBody>
          <a:bodyPr>
            <a:normAutofit/>
          </a:bodyPr>
          <a:lstStyle/>
          <a:p>
            <a:pPr algn="ctr"/>
            <a:r>
              <a:rPr lang="en-US" sz="6600" dirty="0" smtClean="0"/>
              <a:t>Demo</a:t>
            </a:r>
            <a:endParaRPr lang="en-US" sz="6600" dirty="0"/>
          </a:p>
        </p:txBody>
      </p:sp>
    </p:spTree>
    <p:extLst>
      <p:ext uri="{BB962C8B-B14F-4D97-AF65-F5344CB8AC3E}">
        <p14:creationId xmlns:p14="http://schemas.microsoft.com/office/powerpoint/2010/main" val="199410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415</Words>
  <Application>Microsoft Office PowerPoint</Application>
  <PresentationFormat>Custom</PresentationFormat>
  <Paragraphs>43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MordorDB</vt:lpstr>
      <vt:lpstr>Implementation</vt:lpstr>
      <vt:lpstr>Logging</vt:lpstr>
      <vt:lpstr>Indexes</vt:lpstr>
      <vt:lpstr>Commands</vt:lpstr>
      <vt:lpstr>Query Syntax</vt:lpstr>
      <vt:lpstr>Extras</vt:lpstr>
      <vt:lpstr>Future Improvements</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MordorDB</dc:title>
  <dc:creator>Tiffany Youngblood</dc:creator>
  <cp:lastModifiedBy>Steven</cp:lastModifiedBy>
  <cp:revision>12</cp:revision>
  <dcterms:created xsi:type="dcterms:W3CDTF">2015-04-22T03:57:45Z</dcterms:created>
  <dcterms:modified xsi:type="dcterms:W3CDTF">2015-04-22T09:25:00Z</dcterms:modified>
</cp:coreProperties>
</file>