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7"/>
  </p:notesMasterIdLst>
  <p:sldIdLst>
    <p:sldId id="285" r:id="rId2"/>
    <p:sldId id="357" r:id="rId3"/>
    <p:sldId id="387" r:id="rId4"/>
    <p:sldId id="413" r:id="rId5"/>
    <p:sldId id="414" r:id="rId6"/>
    <p:sldId id="415" r:id="rId7"/>
    <p:sldId id="416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8" r:id="rId17"/>
    <p:sldId id="429" r:id="rId18"/>
    <p:sldId id="430" r:id="rId19"/>
    <p:sldId id="431" r:id="rId20"/>
    <p:sldId id="439" r:id="rId21"/>
    <p:sldId id="440" r:id="rId22"/>
    <p:sldId id="441" r:id="rId23"/>
    <p:sldId id="442" r:id="rId24"/>
    <p:sldId id="510" r:id="rId25"/>
    <p:sldId id="511" r:id="rId26"/>
    <p:sldId id="512" r:id="rId27"/>
    <p:sldId id="509" r:id="rId28"/>
    <p:sldId id="434" r:id="rId29"/>
    <p:sldId id="435" r:id="rId30"/>
    <p:sldId id="436" r:id="rId31"/>
    <p:sldId id="437" r:id="rId32"/>
    <p:sldId id="513" r:id="rId33"/>
    <p:sldId id="514" r:id="rId34"/>
    <p:sldId id="515" r:id="rId35"/>
    <p:sldId id="508" r:id="rId36"/>
  </p:sldIdLst>
  <p:sldSz cx="10242550" cy="5761038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orient="horz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F3A"/>
    <a:srgbClr val="1D232B"/>
    <a:srgbClr val="2E3948"/>
    <a:srgbClr val="364354"/>
    <a:srgbClr val="3B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22" autoAdjust="0"/>
  </p:normalViewPr>
  <p:slideViewPr>
    <p:cSldViewPr snapToGrid="0">
      <p:cViewPr varScale="1">
        <p:scale>
          <a:sx n="97" d="100"/>
          <a:sy n="97" d="100"/>
        </p:scale>
        <p:origin x="542" y="67"/>
      </p:cViewPr>
      <p:guideLst>
        <p:guide orient="horz" pos="1620"/>
        <p:guide pos="3226"/>
        <p:guide orient="horz" pos="1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319" y="942837"/>
            <a:ext cx="768191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3025879"/>
            <a:ext cx="7681913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26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63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306722"/>
            <a:ext cx="2208550" cy="48822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5" y="306722"/>
            <a:ext cx="6497618" cy="48822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74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68390" y="2230971"/>
            <a:ext cx="7105601" cy="129904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47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940866" y="1943979"/>
            <a:ext cx="5538303" cy="7227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940865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04047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7067230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5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1436260"/>
            <a:ext cx="8834199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3855362"/>
            <a:ext cx="8834199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64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1533609"/>
            <a:ext cx="4353084" cy="36553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1533609"/>
            <a:ext cx="4353084" cy="36553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31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06723"/>
            <a:ext cx="8834199" cy="1113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0" y="1412255"/>
            <a:ext cx="433307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0" y="2104379"/>
            <a:ext cx="4333078" cy="3095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1412255"/>
            <a:ext cx="435441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2104379"/>
            <a:ext cx="4354418" cy="3095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26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862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6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829483"/>
            <a:ext cx="5185291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79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829483"/>
            <a:ext cx="5185291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5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306723"/>
            <a:ext cx="8834199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1533609"/>
            <a:ext cx="8834199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5339629"/>
            <a:ext cx="345686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1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95A0270B-1854-4143-9E21-0EE9E12402D9}"/>
              </a:ext>
            </a:extLst>
          </p:cNvPr>
          <p:cNvSpPr/>
          <p:nvPr/>
        </p:nvSpPr>
        <p:spPr>
          <a:xfrm>
            <a:off x="1088984" y="2338616"/>
            <a:ext cx="844441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Satrlar</a:t>
            </a:r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bilan</a:t>
            </a:r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ishlash</a:t>
            </a:r>
            <a:endParaRPr lang="en-US" sz="4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(2-qism)</a:t>
            </a: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94206" y="2606473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biror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qismini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almashtirish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kerak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replace()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foydalanish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mumkin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2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02089" y="2445575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Ikkita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satrli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o’zgaruvchilarning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qiymatlarini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almashtirish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swap()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foydalanish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mumkin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11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09" y="1221830"/>
            <a:ext cx="7220585" cy="414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38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908FD9-2D6A-47FF-9493-3CFCDD0D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36" y="2222308"/>
            <a:ext cx="5945292" cy="18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3130627" y="2648516"/>
            <a:ext cx="489402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Satrlarni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taqqoslash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7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2750992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taqqoslash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compare()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ishlatiladi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43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781504" y="2703694"/>
            <a:ext cx="73546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biror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qismidan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nusxa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olish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9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584450"/>
            <a:ext cx="8848725" cy="92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4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056985" y="2268829"/>
            <a:ext cx="8128580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Bu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chaqiruvchi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natija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sifatida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qaytaradi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agarda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ko’rsatilmasa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ajratib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olinadi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49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03" y="1187133"/>
            <a:ext cx="7643919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17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F1154-48BB-46BD-9CBC-8E61AB1EE788}"/>
              </a:ext>
            </a:extLst>
          </p:cNvPr>
          <p:cNvSpPr txBox="1">
            <a:spLocks/>
          </p:cNvSpPr>
          <p:nvPr/>
        </p:nvSpPr>
        <p:spPr>
          <a:xfrm>
            <a:off x="2395808" y="336446"/>
            <a:ext cx="5153026" cy="99417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rmAutofit/>
          </a:bodyPr>
          <a:lstStyle>
            <a:lvl1pPr lvl="0" algn="ctr" defTabSz="768096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z="3600" b="1" dirty="0" err="1">
                <a:latin typeface="Consolas" panose="020B0609020204030204" pitchFamily="49" charset="0"/>
              </a:rPr>
              <a:t>Reja</a:t>
            </a:r>
            <a:r>
              <a:rPr lang="en-US" sz="3600" b="1" dirty="0">
                <a:latin typeface="Consolas" panose="020B0609020204030204" pitchFamily="49" charset="0"/>
              </a:rPr>
              <a:t>:</a:t>
            </a:r>
            <a:endParaRPr lang="ru-RU" sz="36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2569228" y="1757587"/>
            <a:ext cx="6426904" cy="3169137"/>
          </a:xfrm>
          <a:prstGeom prst="rect">
            <a:avLst/>
          </a:prstGeom>
        </p:spPr>
        <p:txBody>
          <a:bodyPr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satr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orasiga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qo’shish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qismini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almashtirish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Satrlarni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taqqoslash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biror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qismidan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nusxa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olish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Satrdan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izlash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funksiyalari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to_string</a:t>
            </a:r>
            <a:r>
              <a:rPr lang="en-US" sz="2000" b="1" dirty="0">
                <a:latin typeface="Consolas" panose="020B0609020204030204" pitchFamily="49" charset="0"/>
              </a:rPr>
              <a:t>() </a:t>
            </a:r>
            <a:r>
              <a:rPr lang="en-US" sz="2000" b="1" dirty="0" err="1">
                <a:latin typeface="Consolas" panose="020B0609020204030204" pitchFamily="49" charset="0"/>
              </a:rPr>
              <a:t>funksiyasi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Amaliy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mashqlar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2263523" y="2703696"/>
            <a:ext cx="632868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Satrdan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izlash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funksiyalari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7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560638"/>
            <a:ext cx="9267825" cy="110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10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2671376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Bu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chaqirgan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o’zgaruvchisida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joyidan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qidiradi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59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09224" y="1873903"/>
            <a:ext cx="7874876" cy="2812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Agar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qidirilayotgan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topilsa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keluvchi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qismining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boshlanish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indeksini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javob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sifatida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qaytaradi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Agar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ko’rsatilmasa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izlanadi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7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2027040" y="2695813"/>
            <a:ext cx="632868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to_string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979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5103FA-3A2E-461C-9F5C-9800DFE9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93" y="632278"/>
            <a:ext cx="5371185" cy="47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78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3066393" y="1828800"/>
            <a:ext cx="5716905" cy="2979682"/>
          </a:xfrm>
          <a:prstGeom prst="rect">
            <a:avLst/>
          </a:prstGeom>
        </p:spPr>
        <p:txBody>
          <a:bodyPr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nsolas" panose="020B0609020204030204" pitchFamily="49" charset="0"/>
              </a:rPr>
              <a:t> int </a:t>
            </a:r>
            <a:r>
              <a:rPr lang="en-US" sz="2000" b="1" dirty="0" err="1">
                <a:latin typeface="Consolas" panose="020B0609020204030204" pitchFamily="49" charset="0"/>
              </a:rPr>
              <a:t>stoi</a:t>
            </a:r>
            <a:r>
              <a:rPr lang="en-US" sz="2000" b="1" dirty="0">
                <a:latin typeface="Consolas" panose="020B0609020204030204" pitchFamily="49" charset="0"/>
              </a:rPr>
              <a:t>(string </a:t>
            </a:r>
            <a:r>
              <a:rPr lang="en-US" sz="2000" b="1" dirty="0" err="1">
                <a:latin typeface="Consolas" panose="020B0609020204030204" pitchFamily="49" charset="0"/>
              </a:rPr>
              <a:t>strNumber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nsolas" panose="020B0609020204030204" pitchFamily="49" charset="0"/>
              </a:rPr>
              <a:t> long </a:t>
            </a:r>
            <a:r>
              <a:rPr lang="en-US" sz="2000" b="1" dirty="0" err="1">
                <a:latin typeface="Consolas" panose="020B0609020204030204" pitchFamily="49" charset="0"/>
              </a:rPr>
              <a:t>stol</a:t>
            </a:r>
            <a:r>
              <a:rPr lang="en-US" sz="2000" b="1" dirty="0">
                <a:latin typeface="Consolas" panose="020B0609020204030204" pitchFamily="49" charset="0"/>
              </a:rPr>
              <a:t>(string </a:t>
            </a:r>
            <a:r>
              <a:rPr lang="en-US" sz="2000" b="1" dirty="0" err="1">
                <a:latin typeface="Consolas" panose="020B0609020204030204" pitchFamily="49" charset="0"/>
              </a:rPr>
              <a:t>strNumber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nsolas" panose="020B0609020204030204" pitchFamily="49" charset="0"/>
              </a:rPr>
              <a:t> float </a:t>
            </a:r>
            <a:r>
              <a:rPr lang="en-US" sz="2000" b="1" dirty="0" err="1">
                <a:latin typeface="Consolas" panose="020B0609020204030204" pitchFamily="49" charset="0"/>
              </a:rPr>
              <a:t>stof</a:t>
            </a:r>
            <a:r>
              <a:rPr lang="en-US" sz="2000" b="1" dirty="0">
                <a:latin typeface="Consolas" panose="020B0609020204030204" pitchFamily="49" charset="0"/>
              </a:rPr>
              <a:t>(string </a:t>
            </a:r>
            <a:r>
              <a:rPr lang="en-US" sz="2000" b="1" dirty="0" err="1">
                <a:latin typeface="Consolas" panose="020B0609020204030204" pitchFamily="49" charset="0"/>
              </a:rPr>
              <a:t>strNumber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nsolas" panose="020B0609020204030204" pitchFamily="49" charset="0"/>
              </a:rPr>
              <a:t> double </a:t>
            </a:r>
            <a:r>
              <a:rPr lang="en-US" sz="2000" b="1" dirty="0" err="1">
                <a:latin typeface="Consolas" panose="020B0609020204030204" pitchFamily="49" charset="0"/>
              </a:rPr>
              <a:t>stod</a:t>
            </a:r>
            <a:r>
              <a:rPr lang="en-US" sz="2000" b="1" dirty="0">
                <a:latin typeface="Consolas" panose="020B0609020204030204" pitchFamily="49" charset="0"/>
              </a:rPr>
              <a:t>(string </a:t>
            </a:r>
            <a:r>
              <a:rPr lang="en-US" sz="2000" b="1" dirty="0" err="1">
                <a:latin typeface="Consolas" panose="020B0609020204030204" pitchFamily="49" charset="0"/>
              </a:rPr>
              <a:t>strNumber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00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3676142" y="2041739"/>
            <a:ext cx="3631857" cy="2321461"/>
          </a:xfrm>
          <a:prstGeom prst="rect">
            <a:avLst/>
          </a:prstGeom>
        </p:spPr>
        <p:txBody>
          <a:bodyPr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24216" y="2461545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latin typeface="Consolas" panose="020B0609020204030204" pitchFamily="49" charset="0"/>
              </a:rPr>
              <a:t>Amaliy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latin typeface="Consolas" panose="020B0609020204030204" pitchFamily="49" charset="0"/>
              </a:rPr>
              <a:t>mashqlar</a:t>
            </a:r>
            <a:endParaRPr lang="ru-RU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0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62664" y="2655304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Agar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aks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holda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false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chiqaruvchi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8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68831" y="2776216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takrorlanishlar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sonini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chiqaruvchi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37593" y="1288504"/>
            <a:ext cx="8071945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Satrlar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bilan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ishlovchi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asosiy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funksiyalarni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o’rganishda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davom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etamiz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3" name="Picture 2" descr="C:\Users\Khamza\Desktop\lets-start-big-words-concept-with-team-people-rocket-startup-launch-business_25147-250.jpg">
            <a:extLst>
              <a:ext uri="{FF2B5EF4-FFF2-40B4-BE49-F238E27FC236}">
                <a16:creationId xmlns:a16="http://schemas.microsoft.com/office/drawing/2014/main" id="{C259B260-3965-4C39-8085-04796338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15" y="2658862"/>
            <a:ext cx="4528319" cy="25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5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82121" y="2279603"/>
            <a:ext cx="7874876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birinchi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uchragan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tashlovchi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Agar 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uchramasa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o’zgarishsiz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qoldiring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51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86313" y="2460906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S1,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S3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S1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birinchi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uchragan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S3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satriga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o’zgartiruvchi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60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25727" y="1436147"/>
            <a:ext cx="7874876" cy="327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Agar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uzunligi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toq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bo'lsa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o'rtadagi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bitta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agar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juft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bo'lsa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o'rtadagi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2 ta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iborat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ajratib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oling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Masalan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1) s="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hovli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 =&gt;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javob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result="v"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2) s="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antiqa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  =&gt;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javob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result ="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7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1759340"/>
            <a:ext cx="7874876" cy="2812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Uning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boshidan</a:t>
            </a:r>
            <a:r>
              <a:rPr lang="en-US" sz="2000" dirty="0">
                <a:latin typeface="Consolas" panose="020B0609020204030204" pitchFamily="49" charset="0"/>
              </a:rPr>
              <a:t> 3 ta </a:t>
            </a:r>
            <a:r>
              <a:rPr lang="en-US" sz="2000" dirty="0" err="1">
                <a:latin typeface="Consolas" panose="020B0609020204030204" pitchFamily="49" charset="0"/>
              </a:rPr>
              <a:t>belgini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ekranga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chiqaruvchi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dastur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tuzing</a:t>
            </a:r>
            <a:r>
              <a:rPr lang="en-US" sz="2000" dirty="0">
                <a:latin typeface="Consolas" panose="020B0609020204030204" pitchFamily="49" charset="0"/>
              </a:rPr>
              <a:t>. Agar console dan </a:t>
            </a:r>
            <a:r>
              <a:rPr lang="en-US" sz="2000" dirty="0" err="1">
                <a:latin typeface="Consolas" panose="020B0609020204030204" pitchFamily="49" charset="0"/>
              </a:rPr>
              <a:t>uzunligi</a:t>
            </a:r>
            <a:r>
              <a:rPr lang="en-US" sz="2000" dirty="0">
                <a:latin typeface="Consolas" panose="020B0609020204030204" pitchFamily="49" charset="0"/>
              </a:rPr>
              <a:t> 3 dan </a:t>
            </a:r>
            <a:r>
              <a:rPr lang="en-US" sz="2000" dirty="0" err="1">
                <a:latin typeface="Consolas" panose="020B0609020204030204" pitchFamily="49" charset="0"/>
              </a:rPr>
              <a:t>kam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satr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kiritilsa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o’sha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satrni</a:t>
            </a:r>
            <a:r>
              <a:rPr lang="en-US" sz="2000" dirty="0">
                <a:latin typeface="Consolas" panose="020B0609020204030204" pitchFamily="49" charset="0"/>
              </a:rPr>
              <a:t> 3 ta </a:t>
            </a:r>
            <a:r>
              <a:rPr lang="en-US" sz="2000" dirty="0" err="1">
                <a:latin typeface="Consolas" panose="020B0609020204030204" pitchFamily="49" charset="0"/>
              </a:rPr>
              <a:t>bo’lgunicha</a:t>
            </a:r>
            <a:r>
              <a:rPr lang="en-US" sz="2000" dirty="0">
                <a:latin typeface="Consolas" panose="020B0609020204030204" pitchFamily="49" charset="0"/>
              </a:rPr>
              <a:t> “@” </a:t>
            </a:r>
            <a:r>
              <a:rPr lang="en-US" sz="2000" dirty="0" err="1">
                <a:latin typeface="Consolas" panose="020B0609020204030204" pitchFamily="49" charset="0"/>
              </a:rPr>
              <a:t>belgisi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bilan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to’ldirib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ekranga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chiqaring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Masalan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“</a:t>
            </a:r>
            <a:r>
              <a:rPr lang="en-US" sz="2000" dirty="0" err="1">
                <a:latin typeface="Consolas" panose="020B0609020204030204" pitchFamily="49" charset="0"/>
              </a:rPr>
              <a:t>salom</a:t>
            </a:r>
            <a:r>
              <a:rPr lang="en-US" sz="2000" dirty="0">
                <a:latin typeface="Consolas" panose="020B0609020204030204" pitchFamily="49" charset="0"/>
              </a:rPr>
              <a:t>” -&gt; “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”,  “</a:t>
            </a:r>
            <a:r>
              <a:rPr lang="en-US" sz="2000" dirty="0" err="1">
                <a:latin typeface="Consolas" panose="020B0609020204030204" pitchFamily="49" charset="0"/>
              </a:rPr>
              <a:t>va</a:t>
            </a:r>
            <a:r>
              <a:rPr lang="en-US" sz="2000" dirty="0">
                <a:latin typeface="Consolas" panose="020B0609020204030204" pitchFamily="49" charset="0"/>
              </a:rPr>
              <a:t>” -&gt; “</a:t>
            </a:r>
            <a:r>
              <a:rPr lang="en-US" sz="2000" dirty="0" err="1">
                <a:latin typeface="Consolas" panose="020B0609020204030204" pitchFamily="49" charset="0"/>
              </a:rPr>
              <a:t>va</a:t>
            </a:r>
            <a:r>
              <a:rPr lang="en-US" sz="2000" dirty="0">
                <a:latin typeface="Consolas" panose="020B0609020204030204" pitchFamily="49" charset="0"/>
              </a:rPr>
              <a:t>@”,  “a” -&gt; “a@@”.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3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62664" y="2571265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Undagi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raqamlar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yig’indisini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hisoblovchi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dastur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tuzing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6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33070" y="2358530"/>
            <a:ext cx="7976409" cy="2963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latin typeface="Consolas" panose="020B0609020204030204" pitchFamily="49" charset="0"/>
              </a:rPr>
              <a:t>E`tiboringiz</a:t>
            </a:r>
            <a:r>
              <a:rPr lang="en-US" sz="4800" b="1" dirty="0"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latin typeface="Consolas" panose="020B0609020204030204" pitchFamily="49" charset="0"/>
              </a:rPr>
              <a:t>uchun</a:t>
            </a:r>
            <a:r>
              <a:rPr lang="en-US" sz="4800" b="1" dirty="0"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latin typeface="Consolas" panose="020B0609020204030204" pitchFamily="49" charset="0"/>
              </a:rPr>
              <a:t>rahmat</a:t>
            </a:r>
            <a:r>
              <a:rPr lang="en-US" sz="4800" b="1" dirty="0">
                <a:latin typeface="Consolas" panose="020B0609020204030204" pitchFamily="49" charset="0"/>
              </a:rPr>
              <a:t>!</a:t>
            </a:r>
            <a:endParaRPr lang="ru-RU" sz="4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0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2367674" y="2790405"/>
            <a:ext cx="787487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orasiga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qo’shish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1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45445" y="2629071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Biror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satrga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boshqa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istalgan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qismini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qo’shish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insert()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foydalaniladi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40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438472" y="3243843"/>
            <a:ext cx="7874876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Satrga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pos1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qo’shish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2028368"/>
            <a:ext cx="8907780" cy="8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2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930023" y="2960063"/>
            <a:ext cx="8570540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Satrga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pos1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pos2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qo’shish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5" y="1732722"/>
            <a:ext cx="9194558" cy="84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040382" y="3172898"/>
            <a:ext cx="8570540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Satrga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pos1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char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toifasidagi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qo’shish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" y="2059984"/>
            <a:ext cx="893967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6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2760138" y="2667684"/>
            <a:ext cx="635233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qismini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almashtirish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748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7768</TotalTime>
  <Words>458</Words>
  <Application>Microsoft Office PowerPoint</Application>
  <PresentationFormat>Произвольный</PresentationFormat>
  <Paragraphs>48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Calibri Light</vt:lpstr>
      <vt:lpstr>Calibri</vt:lpstr>
      <vt:lpstr>Consolas</vt:lpstr>
      <vt:lpstr>Wingdings</vt:lpstr>
      <vt:lpstr>Arial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527</cp:revision>
  <dcterms:modified xsi:type="dcterms:W3CDTF">2021-07-27T18:46:57Z</dcterms:modified>
</cp:coreProperties>
</file>