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3942-72F7-4CC6-B623-127C85A66D0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61E82-FECF-41BA-AB1F-F37AEE6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B130-2DFA-4C60-A152-228C02E9C4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B130-2DFA-4C60-A152-228C02E9C4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5FF8-24AD-4033-A049-B3F59E109ED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78F2-2B7C-4980-ACC2-E9D78658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    Write the following code inside </a:t>
            </a:r>
            <a:r>
              <a:rPr lang="en-US" sz="3200" b="1" dirty="0" smtClean="0"/>
              <a:t>a </a:t>
            </a:r>
            <a:r>
              <a:rPr lang="en-US" sz="3200" b="1" dirty="0" err="1" smtClean="0"/>
              <a:t>user.service.ts</a:t>
            </a:r>
            <a:r>
              <a:rPr lang="en-US" sz="3200" b="1" dirty="0" smtClean="0"/>
              <a:t> </a:t>
            </a:r>
            <a:r>
              <a:rPr lang="en-US" sz="3200" dirty="0" smtClean="0"/>
              <a:t>file. It will</a:t>
            </a:r>
            <a:br>
              <a:rPr lang="en-US" sz="3200" dirty="0" smtClean="0"/>
            </a:br>
            <a:r>
              <a:rPr lang="en-US" sz="3200" dirty="0" smtClean="0"/>
              <a:t>    fetch the data from the </a:t>
            </a:r>
            <a:r>
              <a:rPr lang="en-US" sz="3200" dirty="0" err="1" smtClean="0"/>
              <a:t>json</a:t>
            </a:r>
            <a:r>
              <a:rPr lang="en-US" sz="3200" dirty="0" smtClean="0"/>
              <a:t> server.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1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// </a:t>
            </a:r>
            <a:r>
              <a:rPr lang="en-US" sz="2000" dirty="0" err="1" smtClean="0"/>
              <a:t>user.service.ts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import { </a:t>
            </a:r>
            <a:r>
              <a:rPr lang="en-US" sz="2000" dirty="0" err="1" smtClean="0"/>
              <a:t>Injectable</a:t>
            </a:r>
            <a:r>
              <a:rPr lang="en-US" sz="2000" dirty="0" smtClean="0"/>
              <a:t> } from '@angular/core';</a:t>
            </a:r>
          </a:p>
          <a:p>
            <a:pPr>
              <a:buNone/>
            </a:pPr>
            <a:r>
              <a:rPr lang="en-US" sz="2000" dirty="0" smtClean="0"/>
              <a:t>import { </a:t>
            </a:r>
            <a:r>
              <a:rPr lang="en-US" sz="2000" dirty="0" err="1" smtClean="0"/>
              <a:t>HttpClient</a:t>
            </a:r>
            <a:r>
              <a:rPr lang="en-US" sz="2000" dirty="0" smtClean="0"/>
              <a:t> } from '@angular/common/http';</a:t>
            </a:r>
          </a:p>
          <a:p>
            <a:pPr>
              <a:buNone/>
            </a:pPr>
            <a:r>
              <a:rPr lang="en-US" sz="2000" dirty="0" smtClean="0"/>
              <a:t>import { map } from '</a:t>
            </a:r>
            <a:r>
              <a:rPr lang="en-US" sz="2000" dirty="0" err="1" smtClean="0"/>
              <a:t>rxjs</a:t>
            </a:r>
            <a:r>
              <a:rPr lang="en-US" sz="2000" dirty="0" smtClean="0"/>
              <a:t>/operators';</a:t>
            </a:r>
          </a:p>
          <a:p>
            <a:pPr>
              <a:buNone/>
            </a:pPr>
            <a:r>
              <a:rPr lang="en-US" sz="2000" dirty="0" smtClean="0"/>
              <a:t>import { Observable } from '</a:t>
            </a:r>
            <a:r>
              <a:rPr lang="en-US" sz="2000" dirty="0" err="1" smtClean="0"/>
              <a:t>rxjs</a:t>
            </a:r>
            <a:r>
              <a:rPr lang="en-US" sz="2000" dirty="0" smtClean="0"/>
              <a:t>';</a:t>
            </a:r>
          </a:p>
          <a:p>
            <a:pPr>
              <a:buNone/>
            </a:pPr>
            <a:r>
              <a:rPr lang="en-US" sz="2000" dirty="0" smtClean="0"/>
              <a:t>@Injectable({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providedIn</a:t>
            </a:r>
            <a:r>
              <a:rPr lang="en-US" sz="2000" dirty="0" smtClean="0"/>
              <a:t>: 'root‘   </a:t>
            </a:r>
            <a:r>
              <a:rPr lang="en-US" sz="2000" b="1" dirty="0" smtClean="0"/>
              <a:t>//used to create singleton service</a:t>
            </a:r>
          </a:p>
          <a:p>
            <a:pPr>
              <a:buNone/>
            </a:pPr>
            <a:r>
              <a:rPr lang="en-US" sz="2000" dirty="0" smtClean="0"/>
              <a:t>})</a:t>
            </a:r>
          </a:p>
          <a:p>
            <a:pPr>
              <a:buNone/>
            </a:pPr>
            <a:r>
              <a:rPr lang="en-US" sz="2000" dirty="0" smtClean="0"/>
              <a:t>//</a:t>
            </a:r>
            <a:r>
              <a:rPr lang="en-US" sz="2400" dirty="0"/>
              <a:t>allows us to share data and functionality very easily as the </a:t>
            </a:r>
            <a:r>
              <a:rPr lang="en-US" sz="2400" b="1" dirty="0"/>
              <a:t>angular</a:t>
            </a:r>
            <a:r>
              <a:rPr lang="en-US" sz="2400" dirty="0"/>
              <a:t> injector provides. a </a:t>
            </a:r>
            <a:r>
              <a:rPr lang="en-US" sz="2400" b="1" dirty="0"/>
              <a:t>singleton</a:t>
            </a:r>
            <a:r>
              <a:rPr lang="en-US" sz="2400" dirty="0"/>
              <a:t> that is a single instance of the </a:t>
            </a:r>
            <a:r>
              <a:rPr lang="en-US" sz="2400" b="1" dirty="0"/>
              <a:t>service</a:t>
            </a:r>
            <a:r>
              <a:rPr lang="en-US" sz="2400" dirty="0"/>
              <a:t>. ... injection </a:t>
            </a:r>
            <a:r>
              <a:rPr lang="en-US" sz="2400" dirty="0" smtClean="0"/>
              <a:t>and </a:t>
            </a:r>
            <a:r>
              <a:rPr lang="en-US" sz="2400" b="1" dirty="0" smtClean="0"/>
              <a:t>angular </a:t>
            </a:r>
            <a:r>
              <a:rPr lang="en-US" sz="2400" b="1" dirty="0"/>
              <a:t>services</a:t>
            </a:r>
            <a:r>
              <a:rPr lang="en-US" sz="2400" dirty="0"/>
              <a:t> to create a </a:t>
            </a:r>
            <a:r>
              <a:rPr lang="en-US" sz="2400" b="1" dirty="0"/>
              <a:t>singleton</a:t>
            </a:r>
            <a:r>
              <a:rPr lang="en-US" sz="2400" dirty="0"/>
              <a:t> that is a single instance of the </a:t>
            </a:r>
            <a:r>
              <a:rPr lang="en-US" sz="2400" b="1" dirty="0"/>
              <a:t>service</a:t>
            </a:r>
            <a:r>
              <a:rPr lang="en-US" sz="2400" dirty="0"/>
              <a:t>.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48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export class </a:t>
            </a:r>
            <a:r>
              <a:rPr lang="en-US" sz="1400" dirty="0" err="1" smtClean="0"/>
              <a:t>UserService</a:t>
            </a:r>
            <a:r>
              <a:rPr lang="en-US" sz="1400" dirty="0" smtClean="0"/>
              <a:t> {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constructor(private http: </a:t>
            </a:r>
            <a:r>
              <a:rPr lang="en-US" sz="1400" dirty="0" err="1" smtClean="0"/>
              <a:t>HttpClient</a:t>
            </a:r>
            <a:r>
              <a:rPr lang="en-US" sz="1400" dirty="0" smtClean="0"/>
              <a:t>) {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protected </a:t>
            </a:r>
            <a:r>
              <a:rPr lang="en-US" sz="1400" dirty="0" err="1" smtClean="0"/>
              <a:t>url</a:t>
            </a:r>
            <a:r>
              <a:rPr lang="en-US" sz="1400" dirty="0" smtClean="0"/>
              <a:t> = 'http://localhost:4000';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getUsers</a:t>
            </a:r>
            <a:r>
              <a:rPr lang="en-US" sz="1400" dirty="0" smtClean="0"/>
              <a:t>(): Observable&lt;any&gt; {</a:t>
            </a:r>
          </a:p>
          <a:p>
            <a:pPr>
              <a:buNone/>
            </a:pPr>
            <a:r>
              <a:rPr lang="en-US" sz="1400" dirty="0" smtClean="0"/>
              <a:t>    return this</a:t>
            </a:r>
          </a:p>
          <a:p>
            <a:pPr>
              <a:buNone/>
            </a:pPr>
            <a:r>
              <a:rPr lang="en-US" sz="1400" dirty="0" smtClean="0"/>
              <a:t>            .http</a:t>
            </a:r>
          </a:p>
          <a:p>
            <a:pPr>
              <a:buNone/>
            </a:pPr>
            <a:r>
              <a:rPr lang="en-US" sz="1400" dirty="0" smtClean="0"/>
              <a:t>            .get(`${this.url}/results`)</a:t>
            </a:r>
          </a:p>
          <a:p>
            <a:pPr>
              <a:buNone/>
            </a:pPr>
            <a:r>
              <a:rPr lang="en-US" sz="1400" dirty="0" smtClean="0"/>
              <a:t>            .pipe(</a:t>
            </a:r>
          </a:p>
          <a:p>
            <a:pPr>
              <a:buNone/>
            </a:pPr>
            <a:r>
              <a:rPr lang="en-US" sz="1400" dirty="0" smtClean="0"/>
              <a:t>              map(res =&gt; res)</a:t>
            </a:r>
          </a:p>
          <a:p>
            <a:pPr>
              <a:buNone/>
            </a:pPr>
            <a:r>
              <a:rPr lang="en-US" sz="1400" dirty="0" smtClean="0"/>
              <a:t>          );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902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r>
              <a:rPr lang="en-US" sz="3600" dirty="0" smtClean="0"/>
              <a:t>Now, here, we have used Observables. The </a:t>
            </a:r>
            <a:r>
              <a:rPr lang="en-US" sz="3600" b="1" dirty="0" err="1" smtClean="0"/>
              <a:t>getUsers</a:t>
            </a:r>
            <a:r>
              <a:rPr lang="en-US" sz="3600" b="1" dirty="0" smtClean="0"/>
              <a:t>() </a:t>
            </a:r>
            <a:r>
              <a:rPr lang="en-US" sz="3600" dirty="0" smtClean="0"/>
              <a:t>function will return an observable and that observable is then handled by the calling function.</a:t>
            </a:r>
          </a:p>
          <a:p>
            <a:r>
              <a:rPr lang="en-US" sz="3600" dirty="0" smtClean="0"/>
              <a:t>So, our </a:t>
            </a:r>
            <a:r>
              <a:rPr lang="en-US" sz="3600" b="1" dirty="0" err="1" smtClean="0"/>
              <a:t>app.component.ts</a:t>
            </a:r>
            <a:r>
              <a:rPr lang="en-US" sz="3600" b="1" dirty="0" smtClean="0"/>
              <a:t> </a:t>
            </a:r>
            <a:r>
              <a:rPr lang="en-US" sz="3600" dirty="0" smtClean="0"/>
              <a:t>file looks like this.</a:t>
            </a:r>
          </a:p>
          <a:p>
            <a:pPr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845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// </a:t>
            </a:r>
            <a:r>
              <a:rPr lang="en-US" sz="1800" dirty="0" err="1" smtClean="0"/>
              <a:t>app.component.ts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import { Component, </a:t>
            </a:r>
            <a:r>
              <a:rPr lang="en-US" sz="1800" dirty="0" err="1" smtClean="0"/>
              <a:t>OnInit</a:t>
            </a:r>
            <a:r>
              <a:rPr lang="en-US" sz="1800" dirty="0" smtClean="0"/>
              <a:t> } from '@angular/core';</a:t>
            </a:r>
          </a:p>
          <a:p>
            <a:pPr>
              <a:buNone/>
            </a:pPr>
            <a:r>
              <a:rPr lang="en-US" sz="1800" dirty="0" smtClean="0"/>
              <a:t>import { </a:t>
            </a:r>
            <a:r>
              <a:rPr lang="en-US" sz="1800" dirty="0" err="1" smtClean="0"/>
              <a:t>UserService</a:t>
            </a:r>
            <a:r>
              <a:rPr lang="en-US" sz="1800" dirty="0" smtClean="0"/>
              <a:t> } from './</a:t>
            </a:r>
            <a:r>
              <a:rPr lang="en-US" sz="1800" dirty="0" err="1" smtClean="0"/>
              <a:t>user.service</a:t>
            </a:r>
            <a:r>
              <a:rPr lang="en-US" sz="1800" dirty="0" smtClean="0"/>
              <a:t>';</a:t>
            </a:r>
          </a:p>
          <a:p>
            <a:pPr>
              <a:buNone/>
            </a:pPr>
            <a:r>
              <a:rPr lang="en-US" sz="1800" dirty="0" smtClean="0"/>
              <a:t>import { </a:t>
            </a:r>
            <a:r>
              <a:rPr lang="en-US" sz="1800" dirty="0" err="1" smtClean="0"/>
              <a:t>IUser</a:t>
            </a:r>
            <a:r>
              <a:rPr lang="en-US" sz="1800" dirty="0" smtClean="0"/>
              <a:t> } from './</a:t>
            </a:r>
            <a:r>
              <a:rPr lang="en-US" sz="1800" dirty="0" err="1" smtClean="0"/>
              <a:t>IUser</a:t>
            </a:r>
            <a:r>
              <a:rPr lang="en-US" sz="1800" dirty="0" smtClean="0"/>
              <a:t>';</a:t>
            </a:r>
          </a:p>
          <a:p>
            <a:pPr>
              <a:buNone/>
            </a:pPr>
            <a:r>
              <a:rPr lang="en-US" sz="1800" dirty="0" smtClean="0"/>
              <a:t>import { Observable } from '</a:t>
            </a:r>
            <a:r>
              <a:rPr lang="en-US" sz="1800" dirty="0" err="1" smtClean="0"/>
              <a:t>rxjs</a:t>
            </a:r>
            <a:r>
              <a:rPr lang="en-US" sz="1800" dirty="0" smtClean="0"/>
              <a:t>';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@Component({</a:t>
            </a:r>
          </a:p>
          <a:p>
            <a:pPr>
              <a:buNone/>
            </a:pPr>
            <a:r>
              <a:rPr lang="en-US" sz="1800" dirty="0" smtClean="0"/>
              <a:t>  selector: 'app-root',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templateUrl</a:t>
            </a:r>
            <a:r>
              <a:rPr lang="en-US" sz="1800" dirty="0" smtClean="0"/>
              <a:t>: './</a:t>
            </a:r>
            <a:r>
              <a:rPr lang="en-US" sz="1800" dirty="0" err="1" smtClean="0"/>
              <a:t>app.component.html</a:t>
            </a:r>
            <a:r>
              <a:rPr lang="en-US" sz="1800" dirty="0" smtClean="0"/>
              <a:t>',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styleUrls</a:t>
            </a:r>
            <a:r>
              <a:rPr lang="en-US" sz="1800" dirty="0" smtClean="0"/>
              <a:t>: ['./</a:t>
            </a:r>
            <a:r>
              <a:rPr lang="en-US" sz="1800" dirty="0" err="1" smtClean="0"/>
              <a:t>app.component.css</a:t>
            </a:r>
            <a:r>
              <a:rPr lang="en-US" sz="1800" dirty="0" smtClean="0"/>
              <a:t>']</a:t>
            </a:r>
          </a:p>
          <a:p>
            <a:pPr>
              <a:buNone/>
            </a:pPr>
            <a:r>
              <a:rPr lang="en-US" sz="18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216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export class </a:t>
            </a:r>
            <a:r>
              <a:rPr lang="en-US" sz="1800" dirty="0" err="1" smtClean="0"/>
              <a:t>AppComponent</a:t>
            </a:r>
            <a:r>
              <a:rPr lang="en-US" sz="1800" dirty="0" smtClean="0"/>
              <a:t> implements </a:t>
            </a:r>
            <a:r>
              <a:rPr lang="en-US" sz="1800" dirty="0" err="1" smtClean="0"/>
              <a:t>OnInit</a:t>
            </a:r>
            <a:r>
              <a:rPr lang="en-US" sz="1800" dirty="0" smtClean="0"/>
              <a:t> {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protected title = 'app';</a:t>
            </a:r>
          </a:p>
          <a:p>
            <a:pPr>
              <a:buNone/>
            </a:pPr>
            <a:r>
              <a:rPr lang="en-US" sz="1800" dirty="0" smtClean="0"/>
              <a:t>  protected users$: Observable&lt;</a:t>
            </a:r>
            <a:r>
              <a:rPr lang="en-US" sz="1800" dirty="0" err="1" smtClean="0"/>
              <a:t>IUser</a:t>
            </a:r>
            <a:r>
              <a:rPr lang="en-US" sz="1800" dirty="0" smtClean="0"/>
              <a:t>[]&gt;;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constructor(public </a:t>
            </a:r>
            <a:r>
              <a:rPr lang="en-US" sz="1800" dirty="0" err="1" smtClean="0"/>
              <a:t>userservice</a:t>
            </a:r>
            <a:r>
              <a:rPr lang="en-US" sz="1800" dirty="0" smtClean="0"/>
              <a:t>: </a:t>
            </a:r>
            <a:r>
              <a:rPr lang="en-US" sz="1800" dirty="0" err="1" smtClean="0"/>
              <a:t>UserService</a:t>
            </a:r>
            <a:r>
              <a:rPr lang="en-US" sz="1800" dirty="0" smtClean="0"/>
              <a:t>) {}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ngOnInit</a:t>
            </a:r>
            <a:r>
              <a:rPr lang="en-US" sz="1800" dirty="0" smtClean="0"/>
              <a:t>()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this.userservice.getUsers</a:t>
            </a:r>
            <a:r>
              <a:rPr lang="en-US" sz="1800" dirty="0" smtClean="0"/>
              <a:t>().subscribe(res =&gt; {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this.users</a:t>
            </a:r>
            <a:r>
              <a:rPr lang="en-US" sz="1800" dirty="0" smtClean="0"/>
              <a:t>$ = res;</a:t>
            </a:r>
          </a:p>
          <a:p>
            <a:pPr>
              <a:buNone/>
            </a:pPr>
            <a:r>
              <a:rPr lang="en-US" sz="1800" dirty="0" smtClean="0"/>
              <a:t>    });</a:t>
            </a:r>
          </a:p>
          <a:p>
            <a:pPr>
              <a:buNone/>
            </a:pPr>
            <a:r>
              <a:rPr lang="en-US" sz="1800" dirty="0" smtClean="0"/>
              <a:t>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7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</a:t>
            </a:r>
            <a:r>
              <a:rPr lang="en-US" b="1" dirty="0" err="1" smtClean="0"/>
              <a:t>app.component.ts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/>
              <a:t>         Here, we have subscribed the observable and then attach the response to the users$ observable. We are using $ sign in a variable because generally it is a best practice to use a dollar sign in that describes the Observable. Finally, our HTML file looks like this.</a:t>
            </a:r>
          </a:p>
          <a:p>
            <a:pPr>
              <a:buNone/>
            </a:pPr>
            <a:r>
              <a:rPr lang="en-US" sz="1000" dirty="0" smtClean="0"/>
              <a:t>&lt;table&gt;</a:t>
            </a:r>
          </a:p>
          <a:p>
            <a:pPr>
              <a:buNone/>
            </a:pPr>
            <a:r>
              <a:rPr lang="en-US" sz="1000" dirty="0" smtClean="0"/>
              <a:t>  &lt;</a:t>
            </a:r>
            <a:r>
              <a:rPr lang="en-US" sz="1000" dirty="0" err="1" smtClean="0"/>
              <a:t>thead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&gt;ID&lt;/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&gt;Name&lt;/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&gt;Movies&lt;/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&lt;/</a:t>
            </a:r>
            <a:r>
              <a:rPr lang="en-US" sz="1000" dirty="0" err="1" smtClean="0"/>
              <a:t>thead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&lt;</a:t>
            </a:r>
            <a:r>
              <a:rPr lang="en-US" sz="1000" dirty="0" err="1" smtClean="0"/>
              <a:t>tbody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 *</a:t>
            </a:r>
            <a:r>
              <a:rPr lang="en-US" sz="1000" dirty="0" err="1" smtClean="0"/>
              <a:t>ngFor</a:t>
            </a:r>
            <a:r>
              <a:rPr lang="en-US" sz="1000" dirty="0" smtClean="0"/>
              <a:t>="let user of users$"&gt;</a:t>
            </a:r>
          </a:p>
          <a:p>
            <a:pPr>
              <a:buNone/>
            </a:pPr>
            <a:r>
              <a:rPr lang="en-US" sz="1000" dirty="0" smtClean="0"/>
              <a:t>      &lt;td&gt;{{ user.id }}&lt;/td&gt;</a:t>
            </a:r>
          </a:p>
          <a:p>
            <a:pPr>
              <a:buNone/>
            </a:pPr>
            <a:r>
              <a:rPr lang="en-US" sz="1000" dirty="0" smtClean="0"/>
              <a:t>      &lt;td&gt;{{ user.name }}&lt;/td&gt;</a:t>
            </a:r>
          </a:p>
          <a:p>
            <a:pPr>
              <a:buNone/>
            </a:pPr>
            <a:r>
              <a:rPr lang="en-US" sz="1000" dirty="0" smtClean="0"/>
              <a:t>      &lt;td&gt;{{ </a:t>
            </a:r>
            <a:r>
              <a:rPr lang="en-US" sz="1000" dirty="0" err="1" smtClean="0"/>
              <a:t>user.movies</a:t>
            </a:r>
            <a:r>
              <a:rPr lang="en-US" sz="1000" dirty="0" smtClean="0"/>
              <a:t> }}&lt;/td&gt;</a:t>
            </a:r>
          </a:p>
          <a:p>
            <a:pPr>
              <a:buNone/>
            </a:pPr>
            <a:r>
              <a:rPr lang="en-US" sz="1000" dirty="0" smtClean="0"/>
              <a:t>  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  &lt;/</a:t>
            </a:r>
            <a:r>
              <a:rPr lang="en-US" sz="1000" dirty="0" err="1" smtClean="0"/>
              <a:t>tbody</a:t>
            </a:r>
            <a:r>
              <a:rPr lang="en-US" sz="1000" dirty="0" smtClean="0"/>
              <a:t>&gt;</a:t>
            </a:r>
          </a:p>
          <a:p>
            <a:pPr>
              <a:buNone/>
            </a:pPr>
            <a:r>
              <a:rPr lang="en-US" sz="1000" dirty="0" smtClean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8224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/>
              <a:t>.</a:t>
            </a:r>
          </a:p>
          <a:p>
            <a:pPr>
              <a:buNone/>
            </a:pPr>
            <a:endParaRPr lang="en-US" sz="1000" dirty="0" smtClean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22" y="2488019"/>
            <a:ext cx="9138064" cy="3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6 Observables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600" b="1" dirty="0" smtClean="0"/>
              <a:t>Steps :</a:t>
            </a:r>
          </a:p>
          <a:p>
            <a:pPr lvl="1">
              <a:buNone/>
            </a:pPr>
            <a:r>
              <a:rPr lang="en-US" sz="6000" dirty="0" smtClean="0"/>
              <a:t>#1: Create New Project</a:t>
            </a:r>
          </a:p>
          <a:p>
            <a:pPr lvl="1">
              <a:buNone/>
            </a:pPr>
            <a:r>
              <a:rPr lang="en-US" sz="6000" dirty="0" smtClean="0"/>
              <a:t>#2: Create a JSON server.</a:t>
            </a:r>
          </a:p>
          <a:p>
            <a:pPr lvl="1">
              <a:buNone/>
            </a:pPr>
            <a:r>
              <a:rPr lang="en-US" sz="6000" dirty="0" smtClean="0"/>
              <a:t>#3: Fetch the data.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6 Observables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6200" dirty="0" err="1" smtClean="0"/>
              <a:t>npm</a:t>
            </a:r>
            <a:r>
              <a:rPr lang="en-US" sz="6200" dirty="0" smtClean="0"/>
              <a:t> install -g @angular/</a:t>
            </a:r>
            <a:r>
              <a:rPr lang="en-US" sz="6200" dirty="0" err="1" smtClean="0"/>
              <a:t>cli</a:t>
            </a:r>
            <a:endParaRPr lang="en-US" sz="6200" dirty="0" smtClean="0"/>
          </a:p>
          <a:p>
            <a:pPr lvl="1">
              <a:buNone/>
            </a:pPr>
            <a:r>
              <a:rPr lang="en-US" sz="6200" dirty="0" err="1" smtClean="0"/>
              <a:t>ng</a:t>
            </a:r>
            <a:r>
              <a:rPr lang="en-US" sz="6200" dirty="0" smtClean="0"/>
              <a:t> new observables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#2: Create a JSON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 a fake data using this package called </a:t>
            </a:r>
            <a:r>
              <a:rPr lang="en-US" sz="2000" b="1" dirty="0" err="1" smtClean="0">
                <a:hlinkClick r:id="rId2"/>
              </a:rPr>
              <a:t>json</a:t>
            </a:r>
            <a:r>
              <a:rPr lang="en-US" sz="2000" b="1" dirty="0" smtClean="0">
                <a:hlinkClick r:id="rId2"/>
              </a:rPr>
              <a:t>-server</a:t>
            </a:r>
            <a:r>
              <a:rPr lang="en-US" sz="2000" b="1" dirty="0" smtClean="0"/>
              <a:t>.</a:t>
            </a:r>
            <a:endParaRPr lang="en-US" sz="4400" dirty="0" smtClean="0"/>
          </a:p>
          <a:p>
            <a:r>
              <a:rPr lang="en-US" sz="2000" dirty="0" smtClean="0"/>
              <a:t>Inside the project root, create one file called </a:t>
            </a:r>
            <a:r>
              <a:rPr lang="en-US" sz="2000" b="1" dirty="0" err="1" smtClean="0"/>
              <a:t>data.json</a:t>
            </a:r>
            <a:r>
              <a:rPr lang="en-US" sz="2000" b="1" dirty="0" smtClean="0"/>
              <a:t> </a:t>
            </a:r>
            <a:r>
              <a:rPr lang="en-US" sz="2000" dirty="0" smtClean="0"/>
              <a:t>and add the following code.</a:t>
            </a:r>
            <a:endParaRPr lang="en-US" sz="4400" dirty="0" smtClean="0"/>
          </a:p>
          <a:p>
            <a:pPr lvl="1">
              <a:buNone/>
            </a:pPr>
            <a:r>
              <a:rPr lang="en-US" sz="1800" b="1" dirty="0" smtClean="0"/>
              <a:t>{</a:t>
            </a:r>
          </a:p>
          <a:p>
            <a:pPr lvl="1">
              <a:buNone/>
            </a:pPr>
            <a:r>
              <a:rPr lang="en-US" sz="1800" b="1" dirty="0" smtClean="0"/>
              <a:t>    "results": [</a:t>
            </a:r>
          </a:p>
          <a:p>
            <a:pPr lvl="1">
              <a:buNone/>
            </a:pPr>
            <a:r>
              <a:rPr lang="en-US" sz="1800" b="1" dirty="0" smtClean="0"/>
              <a:t>    {</a:t>
            </a:r>
          </a:p>
          <a:p>
            <a:pPr lvl="1">
              <a:buNone/>
            </a:pPr>
            <a:r>
              <a:rPr lang="en-US" sz="1800" b="1" dirty="0" smtClean="0"/>
              <a:t>        "id": "1",</a:t>
            </a:r>
          </a:p>
          <a:p>
            <a:pPr lvl="1">
              <a:buNone/>
            </a:pPr>
            <a:r>
              <a:rPr lang="en-US" sz="1800" b="1" dirty="0" smtClean="0"/>
              <a:t>        "name": "RDJ",</a:t>
            </a:r>
          </a:p>
          <a:p>
            <a:pPr lvl="1">
              <a:buNone/>
            </a:pPr>
            <a:r>
              <a:rPr lang="en-US" sz="1800" b="1" dirty="0" smtClean="0"/>
              <a:t>        "movies": "100"</a:t>
            </a:r>
          </a:p>
          <a:p>
            <a:pPr lvl="1">
              <a:buNone/>
            </a:pPr>
            <a:r>
              <a:rPr lang="en-US" sz="1800" b="1" dirty="0" smtClean="0"/>
              <a:t>    },</a:t>
            </a:r>
          </a:p>
          <a:p>
            <a:pPr lvl="1">
              <a:buNone/>
            </a:pPr>
            <a:r>
              <a:rPr lang="en-US" sz="1800" b="1" dirty="0" smtClean="0"/>
              <a:t>    {</a:t>
            </a:r>
          </a:p>
          <a:p>
            <a:pPr lvl="1">
              <a:buNone/>
            </a:pPr>
            <a:r>
              <a:rPr lang="en-US" sz="1800" b="1" dirty="0" smtClean="0"/>
              <a:t>        "id": "2",</a:t>
            </a:r>
          </a:p>
          <a:p>
            <a:pPr lvl="1">
              <a:buNone/>
            </a:pPr>
            <a:r>
              <a:rPr lang="en-US" sz="1800" b="1" dirty="0" smtClean="0"/>
              <a:t>        "name": "Tom Holland",</a:t>
            </a:r>
          </a:p>
          <a:p>
            <a:pPr lvl="1">
              <a:buNone/>
            </a:pPr>
            <a:r>
              <a:rPr lang="en-US" sz="1800" b="1" dirty="0" smtClean="0"/>
              <a:t>        "movies": "3"</a:t>
            </a:r>
          </a:p>
          <a:p>
            <a:pPr lvl="1">
              <a:buNone/>
            </a:pPr>
            <a:r>
              <a:rPr lang="en-US" sz="1800" b="1" dirty="0" smtClean="0"/>
              <a:t>    },</a:t>
            </a:r>
          </a:p>
          <a:p>
            <a:pPr lvl="1">
              <a:buNone/>
            </a:pPr>
            <a:r>
              <a:rPr lang="en-US" sz="1800" b="1" dirty="0" smtClean="0"/>
              <a:t>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58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#2: Create a JSON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600" b="1" dirty="0" smtClean="0"/>
              <a:t>{</a:t>
            </a:r>
          </a:p>
          <a:p>
            <a:pPr lvl="1">
              <a:buNone/>
            </a:pPr>
            <a:r>
              <a:rPr lang="en-US" sz="1600" b="1" dirty="0" smtClean="0"/>
              <a:t>        "id": "3",</a:t>
            </a:r>
          </a:p>
          <a:p>
            <a:pPr lvl="1">
              <a:buNone/>
            </a:pPr>
            <a:r>
              <a:rPr lang="en-US" sz="1600" b="1" dirty="0" smtClean="0"/>
              <a:t>        "name": "Benedict </a:t>
            </a:r>
            <a:r>
              <a:rPr lang="en-US" sz="1600" b="1" dirty="0" err="1" smtClean="0"/>
              <a:t>Cumberbatch</a:t>
            </a:r>
            <a:r>
              <a:rPr lang="en-US" sz="1600" b="1" dirty="0" smtClean="0"/>
              <a:t>",</a:t>
            </a:r>
          </a:p>
          <a:p>
            <a:pPr lvl="1">
              <a:buNone/>
            </a:pPr>
            <a:r>
              <a:rPr lang="en-US" sz="1600" b="1" dirty="0" smtClean="0"/>
              <a:t>        "movies": "10"</a:t>
            </a:r>
          </a:p>
          <a:p>
            <a:pPr lvl="1">
              <a:buNone/>
            </a:pPr>
            <a:r>
              <a:rPr lang="en-US" sz="1600" b="1" dirty="0" smtClean="0"/>
              <a:t>    },</a:t>
            </a:r>
          </a:p>
          <a:p>
            <a:pPr lvl="1">
              <a:buNone/>
            </a:pPr>
            <a:r>
              <a:rPr lang="en-US" sz="1600" b="1" dirty="0" smtClean="0"/>
              <a:t>    {</a:t>
            </a:r>
          </a:p>
          <a:p>
            <a:pPr lvl="1">
              <a:buNone/>
            </a:pPr>
            <a:r>
              <a:rPr lang="en-US" sz="1600" b="1" dirty="0" smtClean="0"/>
              <a:t>        "id": "4",</a:t>
            </a:r>
          </a:p>
          <a:p>
            <a:pPr lvl="1">
              <a:buNone/>
            </a:pPr>
            <a:r>
              <a:rPr lang="en-US" sz="1600" b="1" dirty="0" smtClean="0"/>
              <a:t>        "name": "Chris </a:t>
            </a:r>
            <a:r>
              <a:rPr lang="en-US" sz="1600" b="1" dirty="0" err="1" smtClean="0"/>
              <a:t>Hemsworth</a:t>
            </a:r>
            <a:r>
              <a:rPr lang="en-US" sz="1600" b="1" dirty="0" smtClean="0"/>
              <a:t>",</a:t>
            </a:r>
          </a:p>
          <a:p>
            <a:pPr lvl="1">
              <a:buNone/>
            </a:pPr>
            <a:r>
              <a:rPr lang="en-US" sz="1600" b="1" dirty="0" smtClean="0"/>
              <a:t>        "movies": "30"</a:t>
            </a:r>
          </a:p>
          <a:p>
            <a:pPr lvl="1">
              <a:buNone/>
            </a:pPr>
            <a:r>
              <a:rPr lang="en-US" sz="1600" b="1" dirty="0" smtClean="0"/>
              <a:t>    },</a:t>
            </a:r>
          </a:p>
          <a:p>
            <a:pPr lvl="1">
              <a:buNone/>
            </a:pPr>
            <a:r>
              <a:rPr lang="en-US" sz="1600" b="1" dirty="0" smtClean="0"/>
              <a:t>    {</a:t>
            </a:r>
          </a:p>
          <a:p>
            <a:pPr lvl="1">
              <a:buNone/>
            </a:pPr>
            <a:r>
              <a:rPr lang="en-US" sz="1600" b="1" dirty="0" smtClean="0"/>
              <a:t>        "id": "5",</a:t>
            </a:r>
          </a:p>
          <a:p>
            <a:pPr lvl="1">
              <a:buNone/>
            </a:pPr>
            <a:r>
              <a:rPr lang="en-US" sz="1600" b="1" dirty="0" smtClean="0"/>
              <a:t>        "name": "Chris Evans",</a:t>
            </a:r>
          </a:p>
          <a:p>
            <a:pPr lvl="1">
              <a:buNone/>
            </a:pPr>
            <a:r>
              <a:rPr lang="en-US" sz="1600" b="1" dirty="0" smtClean="0"/>
              <a:t>        "movies": "20"</a:t>
            </a:r>
          </a:p>
          <a:p>
            <a:pPr lvl="1">
              <a:buNone/>
            </a:pPr>
            <a:r>
              <a:rPr lang="en-US" sz="1600" b="1" dirty="0" smtClean="0"/>
              <a:t>    }]</a:t>
            </a:r>
          </a:p>
          <a:p>
            <a:pPr lvl="1">
              <a:buNone/>
            </a:pPr>
            <a:r>
              <a:rPr lang="en-US" sz="1600" b="1" dirty="0" smtClean="0"/>
              <a:t>}</a:t>
            </a:r>
          </a:p>
          <a:p>
            <a:pPr lvl="1">
              <a:buNone/>
            </a:pPr>
            <a:endParaRPr lang="en-US" sz="1600" b="1" dirty="0" smtClean="0"/>
          </a:p>
          <a:p>
            <a:pPr lvl="1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5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Install &amp; start the JSON server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npm</a:t>
            </a:r>
            <a:r>
              <a:rPr lang="en-US" sz="4800" dirty="0" smtClean="0"/>
              <a:t> install -g </a:t>
            </a:r>
            <a:r>
              <a:rPr lang="en-US" sz="4800" dirty="0" err="1" smtClean="0"/>
              <a:t>json</a:t>
            </a:r>
            <a:r>
              <a:rPr lang="en-US" sz="4800" dirty="0" smtClean="0"/>
              <a:t>-server</a:t>
            </a:r>
          </a:p>
          <a:p>
            <a:r>
              <a:rPr lang="en-US" sz="4800" dirty="0" err="1" smtClean="0"/>
              <a:t>json</a:t>
            </a:r>
            <a:r>
              <a:rPr lang="en-US" sz="4800" dirty="0" smtClean="0"/>
              <a:t>-server --watch </a:t>
            </a:r>
            <a:r>
              <a:rPr lang="en-US" sz="4800" dirty="0" err="1" smtClean="0"/>
              <a:t>data.json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539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Create Install &amp; start the JSON server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Above will produce </a:t>
            </a:r>
            <a:r>
              <a:rPr lang="en-US" sz="1400" dirty="0" err="1" smtClean="0"/>
              <a:t>data.json</a:t>
            </a:r>
            <a:r>
              <a:rPr lang="en-US" sz="1400" dirty="0" smtClean="0"/>
              <a:t> file with content similar to this: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    "users": [</a:t>
            </a:r>
          </a:p>
          <a:p>
            <a:pPr>
              <a:buNone/>
            </a:pPr>
            <a:r>
              <a:rPr lang="en-US" sz="1400" dirty="0" smtClean="0"/>
              <a:t>        {</a:t>
            </a:r>
          </a:p>
          <a:p>
            <a:pPr>
              <a:buNone/>
            </a:pPr>
            <a:r>
              <a:rPr lang="en-US" sz="1400" dirty="0" smtClean="0"/>
              <a:t>            "id": 1,</a:t>
            </a:r>
          </a:p>
          <a:p>
            <a:pPr>
              <a:buNone/>
            </a:pPr>
            <a:r>
              <a:rPr lang="en-US" sz="1400" dirty="0" smtClean="0"/>
              <a:t>            "username": "</a:t>
            </a:r>
            <a:r>
              <a:rPr lang="en-US" sz="1400" dirty="0" err="1" smtClean="0"/>
              <a:t>RGershowitz</a:t>
            </a:r>
            <a:r>
              <a:rPr lang="en-US" sz="1400" dirty="0" smtClean="0"/>
              <a:t>",</a:t>
            </a:r>
          </a:p>
          <a:p>
            <a:pPr>
              <a:buNone/>
            </a:pPr>
            <a:r>
              <a:rPr lang="en-US" sz="1400" dirty="0" smtClean="0"/>
              <a:t>            "motto": "</a:t>
            </a:r>
            <a:r>
              <a:rPr lang="en-US" sz="1400" dirty="0" err="1" smtClean="0"/>
              <a:t>curabitur</a:t>
            </a:r>
            <a:r>
              <a:rPr lang="en-US" sz="1400" dirty="0" smtClean="0"/>
              <a:t> et magna </a:t>
            </a:r>
            <a:r>
              <a:rPr lang="en-US" sz="1400" dirty="0" err="1" smtClean="0"/>
              <a:t>placerat</a:t>
            </a:r>
            <a:r>
              <a:rPr lang="en-US" sz="1400" dirty="0" smtClean="0"/>
              <a:t> </a:t>
            </a:r>
            <a:r>
              <a:rPr lang="en-US" sz="1400" dirty="0" err="1" smtClean="0"/>
              <a:t>tellus</a:t>
            </a:r>
            <a:r>
              <a:rPr lang="en-US" sz="1400" dirty="0" smtClean="0"/>
              <a:t>"</a:t>
            </a:r>
          </a:p>
          <a:p>
            <a:pPr>
              <a:buNone/>
            </a:pPr>
            <a:r>
              <a:rPr lang="en-US" sz="1400" dirty="0" smtClean="0"/>
              <a:t>        },</a:t>
            </a:r>
          </a:p>
          <a:p>
            <a:pPr>
              <a:buNone/>
            </a:pPr>
            <a:r>
              <a:rPr lang="en-US" sz="1400" dirty="0" smtClean="0"/>
              <a:t>        {</a:t>
            </a:r>
          </a:p>
          <a:p>
            <a:pPr>
              <a:buNone/>
            </a:pPr>
            <a:r>
              <a:rPr lang="en-US" sz="1400" dirty="0" smtClean="0"/>
              <a:t>            "id": 2,</a:t>
            </a:r>
          </a:p>
          <a:p>
            <a:pPr>
              <a:buNone/>
            </a:pPr>
            <a:r>
              <a:rPr lang="en-US" sz="1400" dirty="0" smtClean="0"/>
              <a:t>            "username": "</a:t>
            </a:r>
            <a:r>
              <a:rPr lang="en-US" sz="1400" dirty="0" err="1" smtClean="0"/>
              <a:t>NMuroski</a:t>
            </a:r>
            <a:r>
              <a:rPr lang="en-US" sz="1400" dirty="0" smtClean="0"/>
              <a:t>",</a:t>
            </a:r>
          </a:p>
          <a:p>
            <a:pPr>
              <a:buNone/>
            </a:pPr>
            <a:r>
              <a:rPr lang="en-US" sz="1400" dirty="0" smtClean="0"/>
              <a:t>            "motto": "ante </a:t>
            </a:r>
            <a:r>
              <a:rPr lang="en-US" sz="1400" dirty="0" err="1" smtClean="0"/>
              <a:t>nullam</a:t>
            </a:r>
            <a:r>
              <a:rPr lang="en-US" sz="1400" dirty="0" smtClean="0"/>
              <a:t> dolor sit </a:t>
            </a:r>
            <a:r>
              <a:rPr lang="en-US" sz="1400" dirty="0" err="1" smtClean="0"/>
              <a:t>placerat</a:t>
            </a:r>
            <a:r>
              <a:rPr lang="en-US" sz="1400" dirty="0" smtClean="0"/>
              <a:t>"</a:t>
            </a:r>
          </a:p>
          <a:p>
            <a:pPr>
              <a:buNone/>
            </a:pPr>
            <a:r>
              <a:rPr lang="en-US" sz="1400" dirty="0" smtClean="0"/>
              <a:t>        }</a:t>
            </a:r>
          </a:p>
          <a:p>
            <a:pPr>
              <a:buNone/>
            </a:pPr>
            <a:r>
              <a:rPr lang="en-US" sz="1400" dirty="0" smtClean="0"/>
              <a:t>    ]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1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#3: Fetch the data.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Now, inside </a:t>
            </a:r>
            <a:r>
              <a:rPr lang="en-US" sz="2400" b="1" dirty="0" smtClean="0"/>
              <a:t>app </a:t>
            </a:r>
            <a:r>
              <a:rPr lang="en-US" sz="2400" dirty="0" smtClean="0"/>
              <a:t>folder, create one file called </a:t>
            </a:r>
            <a:r>
              <a:rPr lang="en-US" sz="2400" b="1" dirty="0" err="1" smtClean="0"/>
              <a:t>IUser.ts</a:t>
            </a:r>
            <a:r>
              <a:rPr lang="en-US" sz="2400" b="1" dirty="0" smtClean="0"/>
              <a:t>. </a:t>
            </a:r>
            <a:r>
              <a:rPr lang="en-US" sz="2400" dirty="0" smtClean="0"/>
              <a:t>It is an interface that contains the property with its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we expect from the server.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// </a:t>
            </a:r>
            <a:r>
              <a:rPr lang="en-US" sz="2400" dirty="0" err="1" smtClean="0"/>
              <a:t>IUser.ts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export interface </a:t>
            </a:r>
            <a:r>
              <a:rPr lang="en-US" sz="2400" dirty="0" err="1" smtClean="0"/>
              <a:t>IUser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id: Number;</a:t>
            </a:r>
          </a:p>
          <a:p>
            <a:pPr>
              <a:buNone/>
            </a:pPr>
            <a:r>
              <a:rPr lang="en-US" sz="2400" dirty="0" smtClean="0"/>
              <a:t>    username: String;</a:t>
            </a:r>
          </a:p>
          <a:p>
            <a:pPr>
              <a:buNone/>
            </a:pPr>
            <a:r>
              <a:rPr lang="en-US" sz="2400" dirty="0" smtClean="0"/>
              <a:t>    motto: Number;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3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#4: Create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825624"/>
            <a:ext cx="10547497" cy="474529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    Create a service file by typing the following command.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ng</a:t>
            </a:r>
            <a:r>
              <a:rPr lang="en-US" sz="3200" dirty="0" smtClean="0"/>
              <a:t> g s user --spec=false</a:t>
            </a:r>
          </a:p>
        </p:txBody>
      </p:sp>
    </p:spTree>
    <p:extLst>
      <p:ext uri="{BB962C8B-B14F-4D97-AF65-F5344CB8AC3E}">
        <p14:creationId xmlns:p14="http://schemas.microsoft.com/office/powerpoint/2010/main" val="19295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Widescreen</PresentationFormat>
  <Paragraphs>160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 Angular 6 Observables </vt:lpstr>
      <vt:lpstr> Angular 6 Observables </vt:lpstr>
      <vt:lpstr> #2: Create a JSON server</vt:lpstr>
      <vt:lpstr> #2: Create a JSON server</vt:lpstr>
      <vt:lpstr> Install &amp; start the JSON server </vt:lpstr>
      <vt:lpstr> Create Install &amp; start the JSON server </vt:lpstr>
      <vt:lpstr> #3: Fetch the data. </vt:lpstr>
      <vt:lpstr> #4: Create Service</vt:lpstr>
      <vt:lpstr> #4: Create Service</vt:lpstr>
      <vt:lpstr> #4: Create Service</vt:lpstr>
      <vt:lpstr> #4: Create Service</vt:lpstr>
      <vt:lpstr> #4: Create Service</vt:lpstr>
      <vt:lpstr> #4: Create Service</vt:lpstr>
      <vt:lpstr> #4: Create Service</vt:lpstr>
      <vt:lpstr> #4: app.component.ts</vt:lpstr>
      <vt:lpstr> #4: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</dc:creator>
  <cp:lastModifiedBy>del</cp:lastModifiedBy>
  <cp:revision>1</cp:revision>
  <dcterms:created xsi:type="dcterms:W3CDTF">2019-02-15T06:24:37Z</dcterms:created>
  <dcterms:modified xsi:type="dcterms:W3CDTF">2019-02-15T06:25:20Z</dcterms:modified>
</cp:coreProperties>
</file>