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>
        <p:scale>
          <a:sx n="50" d="100"/>
          <a:sy n="50" d="100"/>
        </p:scale>
        <p:origin x="262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2DF61-0A60-4E30-A5D3-D6CDAE848DDF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420AB-4C4E-49B3-9051-8C48685463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14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fbeb7216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fbeb7216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fbeb72169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fbeb72169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6EF7C-E78D-216C-1577-6CC9FD92B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86C510-CA8B-2D2B-37E8-56ADE3FCD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63FDF5-A42A-6697-C9FD-CB80071B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F7A-3D07-48C9-AB61-BA0CE5A76B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7A3E0B-6A3D-93BA-0324-A692B2F8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B1E21-A776-2DE4-D9C4-25026243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E8D9-E501-405A-9CBA-BAA5D6CCD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5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27490-0A2F-8609-1F6D-57863853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C93A31-652B-E4DE-4BA6-FA4E9ADD7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E205EB-043F-9A13-FEED-0C8969D9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F7A-3D07-48C9-AB61-BA0CE5A76B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AA57AC-6F25-1A25-C04B-851EBCEE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689B6-4511-8744-982D-95A0CCC6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E8D9-E501-405A-9CBA-BAA5D6CCD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3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1EB0EF-152D-A251-BD3F-4E99D0923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E391C2-52FE-1B6C-7F2E-BE371C51E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1EB052-C935-90BB-9B8A-79DBECBF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F7A-3D07-48C9-AB61-BA0CE5A76B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26616-66B2-9AE9-5B7D-21ACEC90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20ECFF-E2AC-E4E8-186F-EED24EF0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E8D9-E501-405A-9CBA-BAA5D6CCD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73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808767" y="3088599"/>
            <a:ext cx="6130400" cy="11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750700" y="1611800"/>
            <a:ext cx="2188400" cy="14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gtree ExtraBold"/>
              <a:buNone/>
              <a:defRPr sz="8000"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808767" y="4249048"/>
            <a:ext cx="6130400" cy="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64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950967" y="1950633"/>
            <a:ext cx="5740400" cy="37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360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682937" y="2748233"/>
            <a:ext cx="389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667" b="1"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6597235" y="2748233"/>
            <a:ext cx="389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667" b="1"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3"/>
          </p:nvPr>
        </p:nvSpPr>
        <p:spPr>
          <a:xfrm>
            <a:off x="1682937" y="5009735"/>
            <a:ext cx="389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667" b="1"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6597235" y="5009735"/>
            <a:ext cx="389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667" b="1"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3200" b="1"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5"/>
          </p:nvPr>
        </p:nvSpPr>
        <p:spPr>
          <a:xfrm>
            <a:off x="1682939" y="2992967"/>
            <a:ext cx="38924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6597232" y="2992967"/>
            <a:ext cx="38924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7"/>
          </p:nvPr>
        </p:nvSpPr>
        <p:spPr>
          <a:xfrm>
            <a:off x="1682939" y="5254533"/>
            <a:ext cx="38924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6597232" y="5254533"/>
            <a:ext cx="38924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 hasCustomPrompt="1"/>
          </p:nvPr>
        </p:nvSpPr>
        <p:spPr>
          <a:xfrm>
            <a:off x="1682939" y="1894633"/>
            <a:ext cx="1272800" cy="55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1682939" y="4156232"/>
            <a:ext cx="1272800" cy="55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4" hasCustomPrompt="1"/>
          </p:nvPr>
        </p:nvSpPr>
        <p:spPr>
          <a:xfrm>
            <a:off x="6597233" y="1894633"/>
            <a:ext cx="1272800" cy="55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 hasCustomPrompt="1"/>
          </p:nvPr>
        </p:nvSpPr>
        <p:spPr>
          <a:xfrm>
            <a:off x="6597233" y="4156232"/>
            <a:ext cx="1272800" cy="55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igtree ExtraBold"/>
              <a:buNone/>
              <a:defRPr b="0">
                <a:solidFill>
                  <a:schemeClr val="dk2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0504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853600" y="5424000"/>
            <a:ext cx="8484800" cy="614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20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38004-C4BC-EB0A-73A1-52BF3B8B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8B9F4B-66CA-4E14-25C6-360CACA9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8B55FD-2583-7001-DA03-BDDF5912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F7A-3D07-48C9-AB61-BA0CE5A76B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3DA27F-0EA2-D153-B911-95C7C826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8934EE-253F-1898-0E9C-FD822090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E8D9-E501-405A-9CBA-BAA5D6CCD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0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07288-2CB9-8C3F-E86A-7A1F14B1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03CF8A-DC08-EF42-F801-D8D043782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8E6DF2-D41D-4850-86B1-33464532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F7A-3D07-48C9-AB61-BA0CE5A76B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3A057-287B-4C3F-A8A0-76C7175F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B0F24-79B7-400C-D416-796C2964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E8D9-E501-405A-9CBA-BAA5D6CCD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20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C6AAD-EB62-7674-768C-B970A47A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B9B91-587A-1FA1-BADA-4152780D9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7C7E11-9DC4-6512-9721-D18C4A892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957335-5AB8-6A53-D4F2-306DEC4B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F7A-3D07-48C9-AB61-BA0CE5A76B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5E10C4-3168-C525-81A8-0E8B1F0D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B931B-33A2-BCE5-159E-871F765F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E8D9-E501-405A-9CBA-BAA5D6CCD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92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11FFB-A4BB-CB2E-FA68-4997C707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2CB143-1E2C-742A-1129-5998B24D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58E753-2150-453B-0878-4FA64D75E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CE7572-DF0C-3940-4885-774AB9E12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8AEA3F-AC1C-98B2-0A13-E563A5287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7CDA2B-CFBE-E47B-A033-478D38BF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F7A-3D07-48C9-AB61-BA0CE5A76B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15A564-5B5F-9138-310D-3C189F27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6DA5F9-EBE3-3228-B581-CC02C2D6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E8D9-E501-405A-9CBA-BAA5D6CCD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04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6806C-1D86-507D-E08D-D15F8E9E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1A1D61-25E7-1913-6E91-3A7DA1A7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F7A-3D07-48C9-AB61-BA0CE5A76B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F56602-9771-4A39-5582-91E7A3E8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DA35EE-9E7A-B0DF-3798-A45ACE7A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E8D9-E501-405A-9CBA-BAA5D6CCD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6B971D-CA66-F2A3-A71D-46BE7C55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F7A-3D07-48C9-AB61-BA0CE5A76B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2F936C-DE36-3D3C-3328-AD01E6C7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A81139-D67D-C1AB-3319-51503918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E8D9-E501-405A-9CBA-BAA5D6CCD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8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7D7E8-FEB2-5CA7-8071-13708E3D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30ACE-8D3E-FB40-6B2C-28852801B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CC50AD-16C5-6E40-B3A1-DE963AFC3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2487B6-DFF0-C8F5-5905-E10BA4D0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F7A-3D07-48C9-AB61-BA0CE5A76B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9A6C23-BD9E-147E-B275-F2A7BF30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3E17CC-AF10-3D43-1A65-994A9889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E8D9-E501-405A-9CBA-BAA5D6CCD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79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35191-76FC-0664-5F49-50E3A9D1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262736-B3C0-D52F-F4F5-9696F0344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7A06DB-1D4F-DD7F-410C-F6DBD229E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49B5DA-358E-973B-B196-72E7E95D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F7A-3D07-48C9-AB61-BA0CE5A76B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1680A9-4E7A-25F7-2EFE-204E67BB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122742-879C-6B36-7DCC-6CFAA740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E8D9-E501-405A-9CBA-BAA5D6CCD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0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B5FCE-62BE-7015-6EBC-2F11671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276DAE-D647-96C0-99B1-21D9E66F6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4A7E38-F019-146B-400D-CA8FB0F7C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CF7A-3D07-48C9-AB61-BA0CE5A76B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02A297-C1F1-FF99-18F1-1E8068A93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C76C44-64A0-618F-1331-D758BC1FA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AE8D9-E501-405A-9CBA-BAA5D6CCD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7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163" y="111400"/>
            <a:ext cx="1093500" cy="1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44450" y="4307001"/>
            <a:ext cx="12103100" cy="255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R="4182429">
              <a:lnSpc>
                <a:spcPct val="105000"/>
              </a:lnSpc>
              <a:spcBef>
                <a:spcPts val="1600"/>
              </a:spcBef>
            </a:pPr>
            <a:endParaRPr lang="ru-RU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4182429">
              <a:lnSpc>
                <a:spcPct val="105000"/>
              </a:lnSpc>
              <a:spcBef>
                <a:spcPts val="1600"/>
              </a:spcBef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Шило Ю. С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4182429">
              <a:lnSpc>
                <a:spcPct val="105000"/>
              </a:lnSpc>
              <a:spcBef>
                <a:spcPts val="267"/>
              </a:spcBef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Группа: ИКБО-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-22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4182429">
              <a:lnSpc>
                <a:spcPct val="105000"/>
              </a:lnSpc>
              <a:spcBef>
                <a:spcPts val="267"/>
              </a:spcBef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доцент Беляев Павел Вячеславович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4182429">
              <a:lnSpc>
                <a:spcPct val="105000"/>
              </a:lnSpc>
            </a:pPr>
            <a:r>
              <a:rPr lang="en" sz="1600" dirty="0"/>
              <a:t> </a:t>
            </a:r>
            <a:endParaRPr sz="1600" dirty="0"/>
          </a:p>
          <a:p>
            <a:pPr algn="ctr">
              <a:lnSpc>
                <a:spcPct val="115000"/>
              </a:lnSpc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Москва 202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16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4CA73-77D2-4344-86F0-E4D1B1964C09}"/>
              </a:ext>
            </a:extLst>
          </p:cNvPr>
          <p:cNvSpPr txBox="1"/>
          <p:nvPr/>
        </p:nvSpPr>
        <p:spPr>
          <a:xfrm>
            <a:off x="3045741" y="1441660"/>
            <a:ext cx="6100515" cy="1843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33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sz="1333" dirty="0"/>
          </a:p>
          <a:p>
            <a:pPr algn="ctr">
              <a:spcBef>
                <a:spcPts val="107"/>
              </a:spcBef>
            </a:pPr>
            <a:r>
              <a:rPr lang="ru-RU" sz="133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«МИРЭА – Российский технологический университет»</a:t>
            </a:r>
            <a:endParaRPr lang="ru-RU" sz="1333" dirty="0"/>
          </a:p>
          <a:p>
            <a:pPr algn="ctr">
              <a:spcBef>
                <a:spcPts val="607"/>
              </a:spcBef>
            </a:pPr>
            <a:r>
              <a:rPr lang="ru-RU" sz="1467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РТУ МИРЭА</a:t>
            </a:r>
            <a:endParaRPr lang="ru-RU" sz="1333" dirty="0"/>
          </a:p>
          <a:p>
            <a:pPr algn="ctr">
              <a:spcBef>
                <a:spcPts val="133"/>
              </a:spcBef>
            </a:pPr>
            <a:r>
              <a:rPr lang="ru-RU" sz="133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Институт информационных технологий</a:t>
            </a:r>
            <a:endParaRPr lang="ru-RU" sz="1333" dirty="0"/>
          </a:p>
          <a:p>
            <a:pPr algn="ctr">
              <a:spcBef>
                <a:spcPts val="147"/>
              </a:spcBef>
            </a:pPr>
            <a:r>
              <a:rPr lang="ru-RU" sz="133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Кафедра инструментального и прикладного программного обеспечения</a:t>
            </a:r>
            <a:endParaRPr lang="ru-RU" sz="1333" dirty="0"/>
          </a:p>
          <a:p>
            <a:pPr algn="ctr">
              <a:spcBef>
                <a:spcPts val="1393"/>
              </a:spcBef>
            </a:pPr>
            <a:r>
              <a:rPr lang="ru-RU" sz="133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Дисциплина «Разработка серверных частей Интернет-ресурсов»</a:t>
            </a:r>
            <a:endParaRPr lang="ru-RU" sz="133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6FC72-22FF-495D-AA62-113015379CCD}"/>
              </a:ext>
            </a:extLst>
          </p:cNvPr>
          <p:cNvSpPr txBox="1"/>
          <p:nvPr/>
        </p:nvSpPr>
        <p:spPr>
          <a:xfrm>
            <a:off x="3045741" y="3420297"/>
            <a:ext cx="6096000" cy="146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67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КУРСОВАЯ РАБОТА</a:t>
            </a:r>
            <a:endParaRPr lang="ru-RU" sz="2400" dirty="0"/>
          </a:p>
          <a:p>
            <a:pPr algn="ctr">
              <a:spcBef>
                <a:spcPts val="2652"/>
              </a:spcBef>
            </a:pPr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Серверная часть интернет-ресурса «Интернет-магазин»</a:t>
            </a:r>
            <a:endParaRPr lang="ru-RU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subTitle" idx="1"/>
          </p:nvPr>
        </p:nvSpPr>
        <p:spPr>
          <a:xfrm>
            <a:off x="685681" y="1925360"/>
            <a:ext cx="7667840" cy="3434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23323">
              <a:buFont typeface="Montserrat"/>
              <a:buChar char="●"/>
            </a:pPr>
            <a:r>
              <a:rPr lang="ru-RU" dirty="0">
                <a:latin typeface="Montserrat"/>
                <a:ea typeface="Montserrat"/>
                <a:cs typeface="Montserrat"/>
                <a:sym typeface="Montserrat"/>
              </a:rPr>
              <a:t>Разработана архитектура приложения</a:t>
            </a:r>
          </a:p>
          <a:p>
            <a:pPr marL="609585" indent="-423323"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Обеспечена </a:t>
            </a:r>
            <a:r>
              <a:rPr lang="ru-RU" dirty="0">
                <a:latin typeface="Montserrat"/>
                <a:ea typeface="Montserrat"/>
                <a:cs typeface="Montserrat"/>
                <a:sym typeface="Montserrat"/>
              </a:rPr>
              <a:t>логика серверной части приложения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09585" indent="-423323">
              <a:buFont typeface="Montserrat"/>
              <a:buChar char="●"/>
            </a:pPr>
            <a:r>
              <a:rPr lang="ru-RU" dirty="0">
                <a:latin typeface="Montserrat"/>
                <a:ea typeface="Montserrat"/>
                <a:cs typeface="Montserrat"/>
                <a:sym typeface="Montserrat"/>
              </a:rPr>
              <a:t>Реализована база данных</a:t>
            </a:r>
          </a:p>
          <a:p>
            <a:pPr marL="609585" indent="-423323">
              <a:buFont typeface="Montserrat"/>
              <a:buChar char="●"/>
            </a:pPr>
            <a:r>
              <a:rPr lang="ru-RU" dirty="0">
                <a:latin typeface="Montserrat"/>
                <a:ea typeface="Montserrat"/>
                <a:cs typeface="Montserrat"/>
                <a:sym typeface="Montserrat"/>
              </a:rPr>
              <a:t>Получено веб представление</a:t>
            </a:r>
            <a:endParaRPr lang="ru-RU" b="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09585" indent="-423323">
              <a:buFont typeface="Montserrat"/>
              <a:buChar char="●"/>
            </a:pPr>
            <a:r>
              <a:rPr lang="ru-RU" dirty="0">
                <a:latin typeface="Montserrat"/>
                <a:ea typeface="Montserrat"/>
                <a:cs typeface="Montserrat"/>
                <a:sym typeface="Montserrat"/>
              </a:rPr>
              <a:t>Ролевая модель безопасности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ym typeface="Montserrat"/>
              </a:rPr>
              <a:t>РЕЗУЛЬТАТЫ</a:t>
            </a:r>
            <a:endParaRPr dirty="0">
              <a:sym typeface="Montserrat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1091883" y="5829867"/>
            <a:ext cx="4515167" cy="65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URL </a:t>
            </a:r>
            <a:r>
              <a:rPr lang="ru-RU" sz="1333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репозитория </a:t>
            </a:r>
            <a:r>
              <a:rPr lang="en" sz="1333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 кодом </a:t>
            </a:r>
            <a:endParaRPr sz="1333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r>
              <a:rPr lang="en" sz="1333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https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://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shok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Temp</a:t>
            </a:r>
            <a:r>
              <a:rPr lang="en" sz="1333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 sz="1333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493078-5680-B4F4-EAF3-554996C34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053" y="5572213"/>
            <a:ext cx="3019846" cy="10955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1324200" y="2747200"/>
            <a:ext cx="9543600" cy="13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u-RU" sz="4400" dirty="0">
                <a:latin typeface="Montserrat Black"/>
                <a:ea typeface="Montserrat Black"/>
                <a:cs typeface="Montserrat Black"/>
                <a:sym typeface="Montserrat Black"/>
              </a:rPr>
              <a:t>КОНЕЦ</a:t>
            </a:r>
            <a:endParaRPr sz="4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ym typeface="Montserrat"/>
              </a:rPr>
              <a:t>Цель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spcBef>
                <a:spcPts val="0"/>
              </a:spcBef>
            </a:pP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Серверная часть интернет-ресурса «Интернет-магазин»</a:t>
            </a:r>
            <a:endParaRPr lang="ru-RU" b="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88" name="Google Shape;188;p27"/>
          <p:cNvGraphicFramePr/>
          <p:nvPr>
            <p:extLst>
              <p:ext uri="{D42A27DB-BD31-4B8C-83A1-F6EECF244321}">
                <p14:modId xmlns:p14="http://schemas.microsoft.com/office/powerpoint/2010/main" val="2202884160"/>
              </p:ext>
            </p:extLst>
          </p:nvPr>
        </p:nvGraphicFramePr>
        <p:xfrm>
          <a:off x="960000" y="2382467"/>
          <a:ext cx="10272000" cy="24271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</a:t>
                      </a:r>
                      <a:endParaRPr sz="15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Провести анализ предметной области разрабатываемого </a:t>
                      </a:r>
                      <a:r>
                        <a:rPr lang="ru-RU" sz="16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веб-приложения</a:t>
                      </a:r>
                      <a:endParaRPr sz="16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Обосновать выбор технологий разработки </a:t>
                      </a:r>
                      <a:r>
                        <a:rPr lang="ru-RU" sz="16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веб-приложения</a:t>
                      </a:r>
                      <a:endParaRPr sz="16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Разработать архитектуру на основе выбранного паттерна приложения</a:t>
                      </a:r>
                      <a:endParaRPr sz="16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Реализовать слой серверной логики веб-приложения с применением выбранной технологии</a:t>
                      </a:r>
                      <a:endParaRPr sz="16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</a:t>
                      </a:r>
                      <a:endParaRPr sz="15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Создать презентацию по выполненной курсовой работе</a:t>
                      </a:r>
                      <a:endParaRPr sz="16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121900" marR="121900" marT="0" marB="0" anchor="ctr">
                    <a:lnL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9" name="Google Shape;189;p27"/>
          <p:cNvSpPr txBox="1"/>
          <p:nvPr/>
        </p:nvSpPr>
        <p:spPr>
          <a:xfrm>
            <a:off x="5046200" y="1664067"/>
            <a:ext cx="20996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6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Montserrat"/>
              </a:rPr>
              <a:t>ЗАДАЧИ</a:t>
            </a:r>
            <a:endParaRPr sz="3600" dirty="0">
              <a:solidFill>
                <a:schemeClr val="accent1"/>
              </a:solidFill>
              <a:latin typeface="+mj-lt"/>
              <a:ea typeface="+mj-ea"/>
              <a:cs typeface="+mj-cs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251500" y="301767"/>
            <a:ext cx="862600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SzPts val="3000"/>
            </a:pPr>
            <a:r>
              <a:rPr lang="en" sz="28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Montserrat Medium"/>
              </a:rPr>
              <a:t>АНАЛИЗ ПРЕДМЕТНОЙ ОБЛАСТИ РАЗРАБАТЫВАЕМОГО ИНТЕРНЕТ-РЕСУРСА</a:t>
            </a:r>
            <a:endParaRPr sz="2800" dirty="0">
              <a:solidFill>
                <a:schemeClr val="accent1"/>
              </a:solidFill>
              <a:latin typeface="+mj-lt"/>
              <a:ea typeface="+mj-ea"/>
              <a:cs typeface="+mj-cs"/>
              <a:sym typeface="Montserrat Mediu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FFDFDB-DFCD-F4FD-4571-2FCF2B79D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1409722"/>
            <a:ext cx="4906060" cy="50680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ym typeface="Montserrat"/>
              </a:rPr>
              <a:t>Технологии разработки</a:t>
            </a:r>
            <a:endParaRPr dirty="0">
              <a:sym typeface="Montserra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2DDCF8-F3DE-4A08-A57B-11BD6A893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693" y="1841903"/>
            <a:ext cx="1039688" cy="10396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1D4E08-618C-4233-9096-FF9C5576F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311" y="2908821"/>
            <a:ext cx="1039689" cy="10396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5368B7-78E0-369A-2DBF-0A76DBFC3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034" y="3160498"/>
            <a:ext cx="872779" cy="941303"/>
          </a:xfrm>
          <a:prstGeom prst="rect">
            <a:avLst/>
          </a:prstGeom>
        </p:spPr>
      </p:pic>
      <p:pic>
        <p:nvPicPr>
          <p:cNvPr id="3" name="Picture 4" descr="MySQL — Википедия">
            <a:extLst>
              <a:ext uri="{FF2B5EF4-FFF2-40B4-BE49-F238E27FC236}">
                <a16:creationId xmlns:a16="http://schemas.microsoft.com/office/drawing/2014/main" id="{AD187136-4739-078C-FEBC-E294ACA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254" y="4273612"/>
            <a:ext cx="2241963" cy="152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pring Framework - что это за фреймворк для Java и зачем нужен">
            <a:extLst>
              <a:ext uri="{FF2B5EF4-FFF2-40B4-BE49-F238E27FC236}">
                <a16:creationId xmlns:a16="http://schemas.microsoft.com/office/drawing/2014/main" id="{208350C1-8397-7E7B-32A1-CEB1FC662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322" y="5037797"/>
            <a:ext cx="2828925" cy="72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— Википедия">
            <a:extLst>
              <a:ext uri="{FF2B5EF4-FFF2-40B4-BE49-F238E27FC236}">
                <a16:creationId xmlns:a16="http://schemas.microsoft.com/office/drawing/2014/main" id="{B09FB326-A6D9-9CA3-0C4C-6051F6B54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99" y="1092344"/>
            <a:ext cx="1240272" cy="227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otstrap (фреймворк) — Википедия">
            <a:extLst>
              <a:ext uri="{FF2B5EF4-FFF2-40B4-BE49-F238E27FC236}">
                <a16:creationId xmlns:a16="http://schemas.microsoft.com/office/drawing/2014/main" id="{0B4B7A8F-CEF9-EE6A-8221-D2BB9229E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644" y="3428666"/>
            <a:ext cx="2019300" cy="16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00AA0BB-04AC-493F-B11F-DBFAD768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013AAA-94BD-2205-C252-95340F6D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1676123"/>
            <a:ext cx="3959860" cy="438277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DCEBF08-C422-ACB7-E40F-013DDA28C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204" y="2160290"/>
            <a:ext cx="3673556" cy="38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54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72E4FDE-5520-49B6-897A-C99A7EA1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DEA9A6-642C-2F43-8507-6CAE5F370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" y="1629495"/>
            <a:ext cx="2000529" cy="13622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45D050-E83F-F73B-0983-DFC7A16F2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79" y="4356276"/>
            <a:ext cx="1762371" cy="8859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9E2F1B-7830-DD1B-AE56-B5C59A984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40" y="3053682"/>
            <a:ext cx="2353003" cy="16956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B4A45A-FFAC-365B-1AFA-AA3B267DE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685" y="1629495"/>
            <a:ext cx="1352739" cy="9335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72D4DD-5578-935C-D251-81AA7C4AF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79" y="2578490"/>
            <a:ext cx="1428949" cy="88594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91DEA15-326C-7AC9-EF05-D75AF71A30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73" y="5185067"/>
            <a:ext cx="1848108" cy="93358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726B7C4-F1E5-8661-EFD4-D4DEA9618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" y="4703310"/>
            <a:ext cx="1933845" cy="12574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38F211A-E87F-8348-A82A-F02AEDC3D4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10" y="4321809"/>
            <a:ext cx="2695951" cy="83831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9E3563F-E4D6-07B9-CF80-2DD2B6710F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06" y="1510354"/>
            <a:ext cx="2857899" cy="199100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A3D9462-6007-BA3A-87AD-9B0849F3E8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10" y="3464439"/>
            <a:ext cx="1762371" cy="85737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8D4D6EB-6A6A-FB56-E90B-A6DFD88E86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07" y="3479854"/>
            <a:ext cx="155279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5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74AF3AB-3087-442A-AA61-BB06E08C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серверная логика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401716-04BC-D3D4-56E5-A155277A4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455172"/>
            <a:ext cx="5040000" cy="23079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4DF9D7-1226-D2DA-08CA-73DCB25A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02" y="4233246"/>
            <a:ext cx="5040000" cy="12439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F6913D-32A3-FE71-B626-4D2CC756F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4474882"/>
            <a:ext cx="5040000" cy="12425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D592034-C49E-E812-5F84-668DF68D4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971626"/>
            <a:ext cx="5040000" cy="3930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195392-02D3-38A8-5EBE-DFF210C37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27654"/>
            <a:ext cx="5040000" cy="87395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A692FBB-CF34-1C36-3972-0A70076F6A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02" y="5477161"/>
            <a:ext cx="5040000" cy="13404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CEFB708-52DA-975E-EAE4-EC9C2BA488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02" y="1392272"/>
            <a:ext cx="5040000" cy="28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1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7F8594C-5D62-4F7A-8DB2-1C50EE5C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137EC9-2D39-E713-9DD5-A52C5084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0" y="1577279"/>
            <a:ext cx="5039995" cy="254127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1DAB93-AF36-6D1D-DF9A-A8AA1BA24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78" y="3891854"/>
            <a:ext cx="5039995" cy="19716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DE649B-1FB4-C5E8-29B9-D31191B96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232" y="1952564"/>
            <a:ext cx="5039995" cy="2025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B471A0-1C22-D72B-566E-C441FADC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607" y="4054731"/>
            <a:ext cx="5039995" cy="130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5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D69F985-0201-4C44-88F8-3C05C5F8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Итоговое приложение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F4388E-053D-7753-E4B8-6CE7B59B1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7" y="1471613"/>
            <a:ext cx="5379736" cy="28908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D71016-3E2E-DBBB-D48C-FC043741C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002" y="2678112"/>
            <a:ext cx="5039995" cy="27082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9F4C68-C5BE-2CAB-F9FC-F92371DE5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127" y="3732557"/>
            <a:ext cx="5039995" cy="2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4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160</Words>
  <Application>Microsoft Office PowerPoint</Application>
  <PresentationFormat>Широкоэкранный</PresentationFormat>
  <Paragraphs>43</Paragraphs>
  <Slides>11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Figtree</vt:lpstr>
      <vt:lpstr>Figtree ExtraBold</vt:lpstr>
      <vt:lpstr>Montserrat</vt:lpstr>
      <vt:lpstr>Montserrat Black</vt:lpstr>
      <vt:lpstr>Montserrat Medium</vt:lpstr>
      <vt:lpstr>Questrial</vt:lpstr>
      <vt:lpstr>Times New Roman</vt:lpstr>
      <vt:lpstr>Тема Office</vt:lpstr>
      <vt:lpstr>Презентация PowerPoint</vt:lpstr>
      <vt:lpstr>Цель  Серверная часть интернет-ресурса «Интернет-магазин»</vt:lpstr>
      <vt:lpstr>Презентация PowerPoint</vt:lpstr>
      <vt:lpstr>Технологии разработки</vt:lpstr>
      <vt:lpstr>Архитектура</vt:lpstr>
      <vt:lpstr>База данных</vt:lpstr>
      <vt:lpstr>Реализованная серверная логика</vt:lpstr>
      <vt:lpstr>Тестирование</vt:lpstr>
      <vt:lpstr>Итоговое приложение</vt:lpstr>
      <vt:lpstr>РЕЗУЛЬТАТЫ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PARAUMIR UMIR</dc:creator>
  <cp:lastModifiedBy>Юра Шило</cp:lastModifiedBy>
  <cp:revision>9</cp:revision>
  <dcterms:created xsi:type="dcterms:W3CDTF">2024-12-10T03:35:06Z</dcterms:created>
  <dcterms:modified xsi:type="dcterms:W3CDTF">2024-12-10T18:47:26Z</dcterms:modified>
</cp:coreProperties>
</file>