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192D-27C4-47C7-99F7-9B1E8FEC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04436-BB9A-4C72-9151-C626C99E4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C2B3-6976-474A-ABFB-9DAB2AC0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B0AC-9DF8-4675-B98D-AB3DDEAD5261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FCE3-E347-42C7-B81F-C4138195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9D940-A424-4F9A-BCC5-6E1B789E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67EA-0EB0-447E-99F2-C61DAB055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98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D739-6670-428E-852F-7747D7FB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37722-D56B-49C4-B4E3-86D7A3EF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B0EB4-70DF-4752-ABE0-F59B9E40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B0AC-9DF8-4675-B98D-AB3DDEAD5261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0924-E430-4655-BF7D-E1491B60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2F43-8DB1-4EA2-AC1C-499807DB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67EA-0EB0-447E-99F2-C61DAB055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512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DB93F-E965-48F4-AA71-69EF06CA5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9356C-3C94-40F5-A619-CB7C7BC7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D6AE9-F61B-4ADA-979B-6537A810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B0AC-9DF8-4675-B98D-AB3DDEAD5261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D0AE-2259-46A8-B498-2F434D65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94BC-0CFD-4CBF-B693-BF8840BB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67EA-0EB0-447E-99F2-C61DAB055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304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E9C0-C481-45B6-95BF-27FE3DE7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B3DB-E2DA-47EB-BDC4-51FC70CF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9A3B0-1051-4E45-A175-0FBCD9C3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B0AC-9DF8-4675-B98D-AB3DDEAD5261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FCC4-6CCB-4B0F-90A9-F490179B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E6DE-94CA-43C6-8459-F17E2C5A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67EA-0EB0-447E-99F2-C61DAB055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49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BFF8-2CC5-45F5-90E6-9C62BFC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970C2-5CEE-430A-BEB4-86BF97A34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0805-F912-442F-B4DC-2CAAB798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B0AC-9DF8-4675-B98D-AB3DDEAD5261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EA8A4-232D-465A-A594-EE1E979D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FB9D-58CA-47F5-8B0B-97D5F42E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67EA-0EB0-447E-99F2-C61DAB055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005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12BB-C6C1-4E12-BAF3-8D998155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F81D-3FBB-4A63-A505-456EDFEA6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2B790-6539-4ABA-BC8B-E3B20355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0DCF7-284C-480E-B38A-1D76C1B4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B0AC-9DF8-4675-B98D-AB3DDEAD5261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F080A-DBEF-47AE-A715-AD3EC4F8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64471-EC83-494B-854F-4F373651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67EA-0EB0-447E-99F2-C61DAB055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87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801B-AB6A-4D38-BE86-26CE39DC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569EC-0BA9-463D-B3B0-90B4DBDD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0B988-E004-4140-9DB7-C4AD02FF6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8887-CD17-490E-A093-8C4E47BBD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53A45-7AE2-431C-B1AF-27DE4B2D3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4486A-F30C-4687-8D9A-C7EAF287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B0AC-9DF8-4675-B98D-AB3DDEAD5261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E1F77-B9AA-4414-A22B-FED0DE35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21A7-84EE-4923-93DF-03701D9F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67EA-0EB0-447E-99F2-C61DAB055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79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4BBC-12B7-4AD2-A554-5FF46ECA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B9C-7470-4027-B405-79EED565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B0AC-9DF8-4675-B98D-AB3DDEAD5261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E671F-BC45-4741-B52D-D13E1A40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281FE-C8E3-4AE5-AF75-8A488BEB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67EA-0EB0-447E-99F2-C61DAB055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25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1D481-7BFE-4CF1-B104-EB0CBFAA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B0AC-9DF8-4675-B98D-AB3DDEAD5261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B4CEF-2774-4366-AB16-C3F4720D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C35CB-8B88-4CDE-A467-5CE685B3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67EA-0EB0-447E-99F2-C61DAB055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75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BB56-938A-41F9-8545-F414AC95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C8C7-5CB0-4F2B-8711-728EEBA1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0A1E0-93FA-4FB8-9872-552D7EAD4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4382A-75DD-4E1E-9D86-71A98C56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B0AC-9DF8-4675-B98D-AB3DDEAD5261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7638B-B0DA-4BD6-8FC0-04AEE365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5D5C1-75C4-4972-865B-F34AC99A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67EA-0EB0-447E-99F2-C61DAB055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8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6D1F-9F4F-4AE0-9C7E-511FF5E5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41634-97F9-42B6-9943-4773FF1D1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71B06-D347-4E82-96EE-95230D94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5A7F8-9681-4CE3-B2CB-DE870491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BB0AC-9DF8-4675-B98D-AB3DDEAD5261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6DDED-690D-4394-B55D-B49D4735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88D42-B46E-4BD5-99A5-66E39898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67EA-0EB0-447E-99F2-C61DAB055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984E2-3FC6-4D43-8591-E2DDAD5D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1DD08-8628-478A-BF41-6611C1A1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FC2A-AEB5-4202-AAE0-BF98D60D8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B0AC-9DF8-4675-B98D-AB3DDEAD5261}" type="datetimeFigureOut">
              <a:rPr lang="he-IL" smtClean="0"/>
              <a:t>ה'/שבט/תשע"ח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CED0-AECD-4A38-80E7-F27BE38BE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BACC-326C-454D-A020-AE1AB157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67EA-0EB0-447E-99F2-C61DAB0555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2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68CF-5382-4848-BAD6-EF4DE7977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3A9EF-C23E-4323-AC83-589A5E2AB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82FB7-F1FF-4986-AE32-BF0BA337A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02" y="0"/>
            <a:ext cx="9436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1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62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 Schneider</dc:creator>
  <cp:lastModifiedBy>Shai Schneider</cp:lastModifiedBy>
  <cp:revision>3</cp:revision>
  <dcterms:created xsi:type="dcterms:W3CDTF">2018-01-21T17:16:25Z</dcterms:created>
  <dcterms:modified xsi:type="dcterms:W3CDTF">2018-01-21T18:58:09Z</dcterms:modified>
</cp:coreProperties>
</file>