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E289-C772-6E4C-A492-BEBEF2C84201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B629-7ECE-8B43-9257-2B124EFA7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6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E289-C772-6E4C-A492-BEBEF2C84201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B629-7ECE-8B43-9257-2B124EFA7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3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E289-C772-6E4C-A492-BEBEF2C84201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B629-7ECE-8B43-9257-2B124EFA7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4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E289-C772-6E4C-A492-BEBEF2C84201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B629-7ECE-8B43-9257-2B124EFA7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4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E289-C772-6E4C-A492-BEBEF2C84201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B629-7ECE-8B43-9257-2B124EFA7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E289-C772-6E4C-A492-BEBEF2C84201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B629-7ECE-8B43-9257-2B124EFA7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9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E289-C772-6E4C-A492-BEBEF2C84201}" type="datetimeFigureOut">
              <a:rPr lang="en-US" smtClean="0"/>
              <a:t>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B629-7ECE-8B43-9257-2B124EFA7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E289-C772-6E4C-A492-BEBEF2C84201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B629-7ECE-8B43-9257-2B124EFA7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8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E289-C772-6E4C-A492-BEBEF2C84201}" type="datetimeFigureOut">
              <a:rPr lang="en-US" smtClean="0"/>
              <a:t>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B629-7ECE-8B43-9257-2B124EFA7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E289-C772-6E4C-A492-BEBEF2C84201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B629-7ECE-8B43-9257-2B124EFA7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1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E289-C772-6E4C-A492-BEBEF2C84201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B629-7ECE-8B43-9257-2B124EFA7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2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E289-C772-6E4C-A492-BEBEF2C84201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B629-7ECE-8B43-9257-2B124EFA7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1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o.nyu.edu/catalog/nyu_2451_34572" TargetMode="External"/><Relationship Id="rId3" Type="http://schemas.openxmlformats.org/officeDocument/2006/relationships/hyperlink" Target="https://cocl.us/Geospatial_da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Applied Data 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3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Data that will identify the perfect location to open the gym in Brooklyn.</a:t>
            </a:r>
          </a:p>
          <a:p>
            <a:r>
              <a:rPr lang="en-US" sz="2400" dirty="0" smtClean="0"/>
              <a:t>A listing of neighborhoods by ZIP Code obtained from:(</a:t>
            </a:r>
            <a:r>
              <a:rPr lang="en-US" sz="2400" dirty="0" smtClean="0">
                <a:hlinkClick r:id="rId2"/>
              </a:rPr>
              <a:t>https://geo.nyu.edu/catalog/nyu_2451_34572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Latitude/Longitude data provided via Cognitive Class (</a:t>
            </a:r>
            <a:r>
              <a:rPr lang="en-US" sz="2400" dirty="0" smtClean="0">
                <a:hlinkClick r:id="rId3"/>
              </a:rPr>
              <a:t>https://cocl.us/Geospatial_data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New York city data accessible through the </a:t>
            </a:r>
            <a:r>
              <a:rPr lang="en-US" sz="2400" dirty="0" err="1" smtClean="0"/>
              <a:t>FourSquare</a:t>
            </a:r>
            <a:r>
              <a:rPr lang="en-US" sz="2400" dirty="0" smtClean="0"/>
              <a:t> API </a:t>
            </a:r>
          </a:p>
          <a:p>
            <a:r>
              <a:rPr lang="en-US" sz="2400" dirty="0" smtClean="0"/>
              <a:t>The data will identify the list of the businesses/venues in the neighborhood.</a:t>
            </a:r>
          </a:p>
          <a:p>
            <a:r>
              <a:rPr lang="en-US" sz="2400" dirty="0" smtClean="0"/>
              <a:t>List neighborhoods along with the top 10 most common venues.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se clustering method to determine which neighborhoods are best for opening a gym.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6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</a:t>
            </a:r>
            <a:endParaRPr lang="en-US" dirty="0"/>
          </a:p>
        </p:txBody>
      </p:sp>
      <p:pic>
        <p:nvPicPr>
          <p:cNvPr id="6" name="Content Placeholder 5" descr="Screen Shot 2019-02-03 at 11.03.2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9" b="182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3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Red neighborhoods are best primed for new gym.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In 61.9% of the Red neighborhood, gym is does not fall into the top ten frequented places by the residents.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142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Applied Data Capstone</vt:lpstr>
      <vt:lpstr>Data &amp; Methodology</vt:lpstr>
      <vt:lpstr>Clusters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Capstone</dc:title>
  <dc:creator>Shakeeb Syed</dc:creator>
  <cp:lastModifiedBy>Shakeeb Syed</cp:lastModifiedBy>
  <cp:revision>4</cp:revision>
  <dcterms:created xsi:type="dcterms:W3CDTF">2019-02-04T04:32:18Z</dcterms:created>
  <dcterms:modified xsi:type="dcterms:W3CDTF">2019-02-04T05:18:49Z</dcterms:modified>
</cp:coreProperties>
</file>