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/>
              <a:t>Medicinal</a:t>
            </a:r>
            <a:r>
              <a:rPr lang="ru-RU" dirty="0" smtClean="0"/>
              <a:t> </a:t>
            </a:r>
            <a:r>
              <a:rPr lang="en-US" dirty="0" smtClean="0"/>
              <a:t>plants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и проект созданы учеником:</a:t>
            </a:r>
          </a:p>
          <a:p>
            <a:r>
              <a:rPr lang="ru-RU" dirty="0" smtClean="0"/>
              <a:t>Григорьев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91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/>
          <a:lstStyle/>
          <a:p>
            <a:r>
              <a:rPr lang="ru-RU" dirty="0" smtClean="0"/>
              <a:t>ТЗ(Техническое задание)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ru-RU" b="1" dirty="0" smtClean="0"/>
              <a:t>Написать </a:t>
            </a:r>
            <a:r>
              <a:rPr lang="ru-RU" b="1" dirty="0"/>
              <a:t>код</a:t>
            </a:r>
          </a:p>
          <a:p>
            <a:pPr marL="525780" indent="-457200">
              <a:buFont typeface="+mj-lt"/>
              <a:buAutoNum type="arabicPeriod"/>
            </a:pPr>
            <a:r>
              <a:rPr lang="ru-RU" b="1" dirty="0" smtClean="0"/>
              <a:t>Создать </a:t>
            </a:r>
            <a:r>
              <a:rPr lang="ru-RU" b="1" dirty="0"/>
              <a:t>БД, где будет информация о лекарственных растений</a:t>
            </a:r>
          </a:p>
          <a:p>
            <a:pPr marL="525780" indent="-457200">
              <a:buFont typeface="+mj-lt"/>
              <a:buAutoNum type="arabicPeriod"/>
            </a:pPr>
            <a:r>
              <a:rPr lang="ru-RU" b="1" dirty="0" smtClean="0"/>
              <a:t>Создать </a:t>
            </a:r>
            <a:r>
              <a:rPr lang="ru-RU" b="1" dirty="0"/>
              <a:t>макет в QT </a:t>
            </a:r>
            <a:r>
              <a:rPr lang="ru-RU" b="1" dirty="0" err="1"/>
              <a:t>Designer</a:t>
            </a:r>
            <a:endParaRPr lang="ru-RU" b="1" dirty="0"/>
          </a:p>
          <a:p>
            <a:pPr marL="525780" indent="-457200">
              <a:buFont typeface="+mj-lt"/>
              <a:buAutoNum type="arabicPeriod"/>
            </a:pPr>
            <a:r>
              <a:rPr lang="ru-RU" b="1" dirty="0" smtClean="0"/>
              <a:t>Соединить </a:t>
            </a:r>
            <a:r>
              <a:rPr lang="ru-RU" b="1" dirty="0"/>
              <a:t>макет, код и БД</a:t>
            </a:r>
          </a:p>
          <a:p>
            <a:pPr marL="525780" indent="-457200">
              <a:buFont typeface="+mj-lt"/>
              <a:buAutoNum type="arabicPeriod"/>
            </a:pPr>
            <a:r>
              <a:rPr lang="ru-RU" b="1" dirty="0" smtClean="0"/>
              <a:t>Упростить </a:t>
            </a:r>
            <a:r>
              <a:rPr lang="ru-RU" b="1" dirty="0"/>
              <a:t>макет при необходимости и сделать новые механики</a:t>
            </a:r>
          </a:p>
          <a:p>
            <a:pPr marL="525780" indent="-457200">
              <a:buFont typeface="+mj-lt"/>
              <a:buAutoNum type="arabicPeriod"/>
            </a:pPr>
            <a:r>
              <a:rPr lang="ru-RU" b="1" dirty="0" smtClean="0"/>
              <a:t>Протестировать </a:t>
            </a:r>
            <a:r>
              <a:rPr lang="ru-RU" b="1" dirty="0"/>
              <a:t>код и исправить </a:t>
            </a:r>
            <a:r>
              <a:rPr lang="ru-RU" b="1" dirty="0" smtClean="0"/>
              <a:t>выявленные </a:t>
            </a:r>
            <a:r>
              <a:rPr lang="ru-RU" b="1" dirty="0"/>
              <a:t>ошибки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91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 нужен справочник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Удобство просматривать описание растений</a:t>
            </a:r>
          </a:p>
          <a:p>
            <a:r>
              <a:rPr lang="ru-RU" dirty="0" smtClean="0"/>
              <a:t>Упрощает поиск</a:t>
            </a:r>
          </a:p>
          <a:p>
            <a:r>
              <a:rPr lang="ru-RU" dirty="0" smtClean="0"/>
              <a:t>При обстоятельствах</a:t>
            </a:r>
            <a:r>
              <a:rPr lang="en-US" dirty="0" smtClean="0"/>
              <a:t>, </a:t>
            </a:r>
            <a:r>
              <a:rPr lang="ru-RU" dirty="0" smtClean="0"/>
              <a:t>вы сможете узнать чем лечить</a:t>
            </a:r>
          </a:p>
          <a:p>
            <a:r>
              <a:rPr lang="ru-RU" dirty="0" smtClean="0"/>
              <a:t>Удобство перехода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6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1143000"/>
          </a:xfrm>
        </p:spPr>
        <p:txBody>
          <a:bodyPr/>
          <a:lstStyle/>
          <a:p>
            <a:r>
              <a:rPr lang="ru-RU" dirty="0" smtClean="0"/>
              <a:t>Главное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5"/>
            <a:ext cx="3096344" cy="223224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Служит для выбора растения</a:t>
            </a:r>
          </a:p>
          <a:p>
            <a:r>
              <a:rPr lang="ru-RU" sz="2000" dirty="0" smtClean="0"/>
              <a:t>Можно зайти в настройки</a:t>
            </a:r>
          </a:p>
          <a:p>
            <a:r>
              <a:rPr lang="ru-RU" sz="2000" dirty="0" smtClean="0"/>
              <a:t>Можно удалить растение</a:t>
            </a:r>
            <a:endParaRPr lang="ru-RU" sz="2000" dirty="0"/>
          </a:p>
        </p:txBody>
      </p:sp>
      <p:pic>
        <p:nvPicPr>
          <p:cNvPr id="1026" name="Picture 2" descr="C:\Users\1\Pictures\Screenshots\Снимок экрана (5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002" y="1772816"/>
            <a:ext cx="4536504" cy="45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3600518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настройки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0498" y="1988840"/>
            <a:ext cx="2820038" cy="158417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Предназначена для удаления</a:t>
            </a:r>
            <a:endParaRPr lang="ru-RU" dirty="0"/>
          </a:p>
        </p:txBody>
      </p:sp>
      <p:pic>
        <p:nvPicPr>
          <p:cNvPr id="2050" name="Picture 2" descr="C:\Users\1\Pictures\Screenshots\Снимок экрана (5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17049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39552" y="1700808"/>
            <a:ext cx="2820038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ru-RU" dirty="0" smtClean="0"/>
              <a:t>После нажатия выскакивает окно</a:t>
            </a:r>
            <a:r>
              <a:rPr lang="en-US" dirty="0" smtClean="0"/>
              <a:t>.</a:t>
            </a:r>
            <a:r>
              <a:rPr lang="ru-RU" dirty="0" smtClean="0"/>
              <a:t> Где вы выбираете</a:t>
            </a:r>
            <a:r>
              <a:rPr lang="en-US" dirty="0" smtClean="0"/>
              <a:t>,</a:t>
            </a:r>
            <a:r>
              <a:rPr lang="ru-RU" dirty="0" smtClean="0"/>
              <a:t> нравиться ли вам проект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580384" y="2357264"/>
            <a:ext cx="2820038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84027" y="764704"/>
            <a:ext cx="3600518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Кнопка удаления</a:t>
            </a:r>
            <a:endParaRPr lang="ru-RU" dirty="0"/>
          </a:p>
        </p:txBody>
      </p:sp>
      <p:pic>
        <p:nvPicPr>
          <p:cNvPr id="2051" name="Picture 3" descr="C:\Users\1\Downloads\ikon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98674"/>
            <a:ext cx="1850452" cy="20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4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4392606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описания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556792"/>
            <a:ext cx="3816424" cy="110534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ru-RU" dirty="0" smtClean="0"/>
              <a:t>Служит для ознакомления с выбранным растением</a:t>
            </a:r>
            <a:endParaRPr lang="ru-RU" dirty="0"/>
          </a:p>
        </p:txBody>
      </p:sp>
      <p:pic>
        <p:nvPicPr>
          <p:cNvPr id="3074" name="Picture 2" descr="C:\Users\1\Pictures\Screenshots\Снимок экрана (5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2709863"/>
            <a:ext cx="6475114" cy="37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1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8681" y="1124744"/>
            <a:ext cx="3744534" cy="1177200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5122" name="Picture 2" descr="C:\Users\1\Downloads\питон_из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1\Downloads\sql2из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916363"/>
            <a:ext cx="2022152" cy="202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1\Downloads\QTv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953057"/>
            <a:ext cx="1320329" cy="9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067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</TotalTime>
  <Words>111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Остин</vt:lpstr>
      <vt:lpstr>Medicinal plants</vt:lpstr>
      <vt:lpstr>ТЗ(Техническое задание)</vt:lpstr>
      <vt:lpstr>Зачем нужен справочник?</vt:lpstr>
      <vt:lpstr>Главное окно</vt:lpstr>
      <vt:lpstr>Кнопка настройки</vt:lpstr>
      <vt:lpstr>Кнопка описания</vt:lpstr>
      <vt:lpstr>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Medicinal plants</dc:title>
  <dc:creator>1</dc:creator>
  <cp:lastModifiedBy>Пользователь Windows</cp:lastModifiedBy>
  <cp:revision>4</cp:revision>
  <dcterms:created xsi:type="dcterms:W3CDTF">2024-11-22T10:48:58Z</dcterms:created>
  <dcterms:modified xsi:type="dcterms:W3CDTF">2024-11-22T11:22:01Z</dcterms:modified>
</cp:coreProperties>
</file>