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Welcome!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question: who here looks back at their TW recruitment assignment and thinks it was awesome?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them a minute...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the ruby development environment provided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a pairing pattern you’re comfortable with (ping / pong, driver / navigator)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25 minutes on the clock… GO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timebox for 5 minutes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at least one person from each pair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stop debate, there will be time for it later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clients write code we will work with everyday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They frequently write it without tests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Golden master is a way of capturing a system’s current behaviour without changing production code in order to make sure our initial refactorings don’t change that behaviour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Stored procedure example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location of a golden master for Java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forget to seed the gamerunner - hardcode it to whatever you want, the higher it is the bigger the scope for a game...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the context?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any code that is difficult to change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difficult to understand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anything that ‘smells’</a:t>
            </a:r>
          </a:p>
          <a:p>
            <a:pPr indent="-298450" lvl="0" marL="457200" rtl="0" algn="just">
              <a:lnSpc>
                <a:spcPct val="150000"/>
              </a:lnSpc>
              <a:spcBef>
                <a:spcPts val="1100"/>
              </a:spcBef>
              <a:buSzPct val="100000"/>
              <a:buChar char="-"/>
            </a:pPr>
            <a:r>
              <a:rPr lang="en">
                <a:highlight>
                  <a:srgbClr val="F7F7F7"/>
                </a:highlight>
              </a:rPr>
              <a:t>“Legacy code is valuable code that we feel afraid to change”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1100"/>
              </a:spcBef>
              <a:buChar char="-"/>
            </a:pPr>
            <a:r>
              <a:t/>
            </a:r>
            <a:endParaRPr>
              <a:highlight>
                <a:srgbClr val="F7F7F7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Sometimes code is tightly coupled to external systems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a way of decoupling the code - one technique is seams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Seam is a way to alter behaviour of a program without editing in that place (overrides &amp; mocks!)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preprocessor seams / link seams / object seams...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location of a javascript seam gist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Refactoring legacy code!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You will work to refactor a legacy code base in pairs over 3, 25 min pomadoros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pomadoro you will switch pairs and languages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After each pomadoro we will reflect on our approach seeking out different ways to solve the same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a game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has no tests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 was written for a code retreat that teaches techniques from Working Effectively with Legacy Code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task is to refactor it, safely, into something another developer could understand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We’ll repeat this task from scratch 3 times with different pairs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There’s a bug in the code...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round is a free for all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introduce a concept in between each round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switch pairs each round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change languages each round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reflect after each round and see what we learned (if anything!)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Welcome!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Shokunin Sessions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Legacy Code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Failure is Encouraged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 long as you learn from it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1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Trivia Codebase: the obvious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a trivia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 has 3 players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the concept of rolling dice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the concept of player location (on a board?)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different categories of question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answer questions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Correct answers earn players gold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Wrong answers send players to the penalty 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is a way for players to get out of the penalty 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looks like the first user to reach 6 gold coins wins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Golden Master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the way the system delivers its outputs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a way to capture the output of the system without changing the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a pattern for the outputs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enough random inputs and persist the input / output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a system test to check the SUT against the previously persisted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Commit the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 test behaviour and coverage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not enough behaviours are covered, go to step 3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2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4D4D4D"/>
                </a:solidFill>
              </a:rPr>
              <a:t>http://</a:t>
            </a:r>
            <a:r>
              <a:rPr lang="en" sz="5200"/>
              <a:t>bit.ly/gldnmstr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Legacy Code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“To me, legacy code is simply code without tests”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2" type="subTitle"/>
          </p:nvPr>
        </p:nvSpPr>
        <p:spPr>
          <a:xfrm>
            <a:off x="6434975" y="3302625"/>
            <a:ext cx="2067599" cy="4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Michael Feathers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Seams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way of altering behaviour of code without touching the production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Preprocessor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(dependency injection or subclass and override)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also modify prototypes in javascript - create new method definitions on the fly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into pairs!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Round 3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rgbClr val="4D4D4D"/>
                </a:solidFill>
              </a:rPr>
              <a:t>http://</a:t>
            </a:r>
            <a:r>
              <a:rPr lang="en" sz="5200"/>
              <a:t>bit.ly/gldnmstr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Reflect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am I doing here?!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will we do?!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Today’s Agenda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Pairing - 25 min, Ruby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Pairing - 25 min,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Pairing - 25 min,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Discussion / Conclusion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Ground Rules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Present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sexting, no double screen pairing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 Your Mind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We’re seeking to understand, not to be understood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Everyone is Equal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Adam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