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9"/>
    <p:restoredTop sz="96281"/>
  </p:normalViewPr>
  <p:slideViewPr>
    <p:cSldViewPr snapToGrid="0">
      <p:cViewPr>
        <p:scale>
          <a:sx n="93" d="100"/>
          <a:sy n="93" d="100"/>
        </p:scale>
        <p:origin x="1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B3A824-1A51-4B26-AD58-A6D8E14F6C04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5059C3-6A89-4494-99FF-5A4D6FFD50EB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954B2F-12DE-47F5-8894-472B206D2E1E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30E46F-7819-4ACF-B48B-48222C2ACC88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5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21D9284-D300-4297-87F7-E791DCC15DB1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3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1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344-6DB1-CDCB-2075-CEE04620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BC46E-F7F2-AD76-098B-4296E0FE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Goals of the exercise</a:t>
            </a:r>
          </a:p>
          <a:p>
            <a:r>
              <a:rPr lang="en-US" dirty="0"/>
              <a:t>Tool used</a:t>
            </a:r>
          </a:p>
          <a:p>
            <a:r>
              <a:rPr lang="en-US" dirty="0"/>
              <a:t>Data Insight &amp; Future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3A894-3B74-73CE-2A44-F9414B52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ID: 202236159</a:t>
            </a:r>
          </a:p>
          <a:p>
            <a:r>
              <a:rPr lang="en-US" dirty="0"/>
              <a:t>Name: </a:t>
            </a:r>
            <a:r>
              <a:rPr lang="en-US" dirty="0" err="1"/>
              <a:t>Ojo</a:t>
            </a:r>
            <a:r>
              <a:rPr lang="en-US" dirty="0"/>
              <a:t> Solomon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D737B-FFCF-EBEC-986B-35C52D2D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96" y="3788373"/>
            <a:ext cx="4657685" cy="2897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08AF6-75ED-F5FB-5660-7C5C31E1DF54}"/>
              </a:ext>
            </a:extLst>
          </p:cNvPr>
          <p:cNvSpPr txBox="1"/>
          <p:nvPr/>
        </p:nvSpPr>
        <p:spPr>
          <a:xfrm>
            <a:off x="5328997" y="730307"/>
            <a:ext cx="5911972" cy="6531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Fundamental of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7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8250-D6FE-D8A9-5EBE-B2E9A22D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03A5-0E76-E10A-096F-CF592147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1202022"/>
            <a:ext cx="6275387" cy="44523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1CE02-41A1-788E-04B9-724202A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C662-CDB2-B9CD-2A74-0AC9CD4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what to do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18960-A0C1-8442-5138-97EED949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506" y="1751806"/>
            <a:ext cx="5092700" cy="3352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6286-97B6-F1E2-83D6-50A82EB06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err="1"/>
              <a:t>cler</a:t>
            </a:r>
            <a:r>
              <a:rPr lang="en-US" dirty="0"/>
              <a:t> that the Marital status series and the Religion column deserve 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304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EBE5-7E50-6B9E-BAB8-49A78B0D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1" y="2352026"/>
            <a:ext cx="3583378" cy="1223298"/>
          </a:xfrm>
        </p:spPr>
        <p:txBody>
          <a:bodyPr/>
          <a:lstStyle/>
          <a:p>
            <a:r>
              <a:rPr lang="en-US" dirty="0"/>
              <a:t>Data Cleaning on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1458F9-DAFE-2187-788F-1B747927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1526858"/>
            <a:ext cx="6275387" cy="38026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B87C-D329-DAFE-99C0-BDEC760A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3580185"/>
            <a:ext cx="3738787" cy="2377269"/>
          </a:xfrm>
        </p:spPr>
        <p:txBody>
          <a:bodyPr>
            <a:normAutofit/>
          </a:bodyPr>
          <a:lstStyle/>
          <a:p>
            <a:r>
              <a:rPr lang="en-US" dirty="0"/>
              <a:t>Age has </a:t>
            </a:r>
          </a:p>
          <a:p>
            <a:pPr marL="342900" indent="-342900">
              <a:buAutoNum type="arabicPeriod"/>
            </a:pPr>
            <a:r>
              <a:rPr lang="en-US" dirty="0"/>
              <a:t>Empty value</a:t>
            </a:r>
          </a:p>
          <a:p>
            <a:pPr marL="342900" indent="-342900">
              <a:buAutoNum type="arabicPeriod"/>
            </a:pPr>
            <a:r>
              <a:rPr lang="en-US" dirty="0"/>
              <a:t> It contains float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856-5EEE-6DE9-BB86-7F9C8FA7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Age the 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71278F-7255-2CE7-C825-A2F56EF2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2032920"/>
            <a:ext cx="6275387" cy="27905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E3329-FCB1-7E6B-0338-58ACEA9B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convert the age to integer and use median age to fill the empty age</a:t>
            </a:r>
          </a:p>
        </p:txBody>
      </p:sp>
    </p:spTree>
    <p:extLst>
      <p:ext uri="{BB962C8B-B14F-4D97-AF65-F5344CB8AC3E}">
        <p14:creationId xmlns:p14="http://schemas.microsoft.com/office/powerpoint/2010/main" val="11764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578-891A-13AA-020B-A30A3ED3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Religion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5615E8-43F2-DF0B-3AE5-DCFA3E2D0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2214334"/>
            <a:ext cx="6275387" cy="24277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52DDD-D5B8-2DCA-5709-9B2AEE040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DEEA-F470-93EF-3A92-8A2B4BB9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Marital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6E720-B57D-25D3-7B59-563D1C85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1582504"/>
            <a:ext cx="6275387" cy="36914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08D3E-9C1D-7FBA-1309-7091FFD8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7EB0-0354-367A-A70C-CFED1537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629581" cy="1223298"/>
          </a:xfrm>
        </p:spPr>
        <p:txBody>
          <a:bodyPr/>
          <a:lstStyle/>
          <a:p>
            <a:r>
              <a:rPr lang="en-US" dirty="0"/>
              <a:t>Data Insight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There is Evidence of Unemployment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83A1F-3C70-17F1-2B15-17C153D63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982" y="162620"/>
            <a:ext cx="6275387" cy="36983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64A82-6670-19FA-BDE9-977B7419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Investment in training and employment program will</a:t>
            </a:r>
          </a:p>
          <a:p>
            <a:r>
              <a:rPr lang="en-US" dirty="0"/>
              <a:t>Solve the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FB5A3-C1A1-DFBD-37FE-5A747DDAC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39"/>
          <a:stretch/>
        </p:blipFill>
        <p:spPr>
          <a:xfrm>
            <a:off x="5163670" y="3860946"/>
            <a:ext cx="5629836" cy="28930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AA3F6-34DE-BFE7-B728-0D5177DAAAE3}"/>
              </a:ext>
            </a:extLst>
          </p:cNvPr>
          <p:cNvSpPr txBox="1"/>
          <p:nvPr/>
        </p:nvSpPr>
        <p:spPr>
          <a:xfrm>
            <a:off x="2474259" y="2043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{E6FC56CE-67DE-294C-903E-8FFABC8DEA6D}tf16401369</Template>
  <TotalTime>107</TotalTime>
  <Words>101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Census Data</vt:lpstr>
      <vt:lpstr>Data  Description</vt:lpstr>
      <vt:lpstr>Understanding what to do</vt:lpstr>
      <vt:lpstr>Data Cleaning on Age</vt:lpstr>
      <vt:lpstr>Fix Age the  Column</vt:lpstr>
      <vt:lpstr>Cleaning Religion </vt:lpstr>
      <vt:lpstr>Cleaning Marital Status</vt:lpstr>
      <vt:lpstr>Data Insight  There is Evidence of Unemployment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</dc:title>
  <dc:creator>Microsoft Office User</dc:creator>
  <cp:lastModifiedBy>Microsoft Office User</cp:lastModifiedBy>
  <cp:revision>1</cp:revision>
  <dcterms:created xsi:type="dcterms:W3CDTF">2023-03-31T10:01:03Z</dcterms:created>
  <dcterms:modified xsi:type="dcterms:W3CDTF">2023-03-31T11:48:56Z</dcterms:modified>
</cp:coreProperties>
</file>