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9063D2-5411-492A-AC4A-33F14F01F89B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59E7A8-9C1B-40BE-90C6-53C082630AB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id-ID"/>
        </a:p>
      </dgm:t>
    </dgm:pt>
    <dgm:pt modelId="{04F954A3-8F49-4096-90F1-6A3921D1CB35}">
      <dgm:prSet phldrT="[Text]" phldr="1"/>
      <dgm:spPr/>
      <dgm:t>
        <a:bodyPr/>
        <a:lstStyle/>
        <a:p>
          <a:endParaRPr lang="id-ID"/>
        </a:p>
      </dgm:t>
    </dgm:pt>
    <dgm:pt modelId="{E462FD0F-004C-4714-B44C-B0EA053E60F4}" type="parTrans" cxnId="{530827BB-D2A6-4531-A96B-983F207A559D}">
      <dgm:prSet/>
      <dgm:spPr/>
      <dgm:t>
        <a:bodyPr/>
        <a:lstStyle/>
        <a:p>
          <a:endParaRPr lang="id-ID"/>
        </a:p>
      </dgm:t>
    </dgm:pt>
    <dgm:pt modelId="{27708F94-D08A-4C51-8D71-0DB935531F3A}" type="sibTrans" cxnId="{530827BB-D2A6-4531-A96B-983F207A559D}">
      <dgm:prSet/>
      <dgm:spPr/>
      <dgm:t>
        <a:bodyPr/>
        <a:lstStyle/>
        <a:p>
          <a:endParaRPr lang="id-ID"/>
        </a:p>
      </dgm:t>
    </dgm:pt>
    <dgm:pt modelId="{F3B035E7-6FBF-4B14-B0FD-B560E1651A80}">
      <dgm:prSet phldrT="[Text]" phldr="1"/>
      <dgm:spPr/>
      <dgm:t>
        <a:bodyPr/>
        <a:lstStyle/>
        <a:p>
          <a:endParaRPr lang="id-ID"/>
        </a:p>
      </dgm:t>
    </dgm:pt>
    <dgm:pt modelId="{25600353-ED39-463F-8557-716CCD3FABD4}" type="parTrans" cxnId="{68512261-5B3A-4544-BECA-FB9662D69C1C}">
      <dgm:prSet/>
      <dgm:spPr/>
      <dgm:t>
        <a:bodyPr/>
        <a:lstStyle/>
        <a:p>
          <a:endParaRPr lang="id-ID"/>
        </a:p>
      </dgm:t>
    </dgm:pt>
    <dgm:pt modelId="{354D3DF7-CBAC-480E-92EB-145F131F23B7}" type="sibTrans" cxnId="{68512261-5B3A-4544-BECA-FB9662D69C1C}">
      <dgm:prSet/>
      <dgm:spPr/>
      <dgm:t>
        <a:bodyPr/>
        <a:lstStyle/>
        <a:p>
          <a:endParaRPr lang="id-ID"/>
        </a:p>
      </dgm:t>
    </dgm:pt>
    <dgm:pt modelId="{D5E5C4A0-DCA6-40FF-B5CF-212B4D4CFDD1}">
      <dgm:prSet phldrT="[Text]" phldr="1"/>
      <dgm:spPr/>
      <dgm:t>
        <a:bodyPr/>
        <a:lstStyle/>
        <a:p>
          <a:endParaRPr lang="id-ID"/>
        </a:p>
      </dgm:t>
    </dgm:pt>
    <dgm:pt modelId="{5DA41A2E-BD30-48B8-919E-7C692D3F3DC3}" type="parTrans" cxnId="{E4AC0932-6CEE-4AF6-A9A2-96A041810D00}">
      <dgm:prSet/>
      <dgm:spPr/>
      <dgm:t>
        <a:bodyPr/>
        <a:lstStyle/>
        <a:p>
          <a:endParaRPr lang="id-ID"/>
        </a:p>
      </dgm:t>
    </dgm:pt>
    <dgm:pt modelId="{BB0E3C7E-8CA1-4C36-8903-7AC8B4D2CFE7}" type="sibTrans" cxnId="{E4AC0932-6CEE-4AF6-A9A2-96A041810D00}">
      <dgm:prSet/>
      <dgm:spPr/>
      <dgm:t>
        <a:bodyPr/>
        <a:lstStyle/>
        <a:p>
          <a:endParaRPr lang="id-ID"/>
        </a:p>
      </dgm:t>
    </dgm:pt>
    <dgm:pt modelId="{343E1C31-6EFA-4742-B9BF-A2605B3DB342}">
      <dgm:prSet phldrT="[Text]" phldr="1"/>
      <dgm:spPr/>
      <dgm:t>
        <a:bodyPr/>
        <a:lstStyle/>
        <a:p>
          <a:endParaRPr lang="id-ID"/>
        </a:p>
      </dgm:t>
    </dgm:pt>
    <dgm:pt modelId="{13C0CA7B-FD64-4BC3-9A93-2421C072A9B9}" type="parTrans" cxnId="{7724C1B4-0F79-4067-8025-1B14EC63CD81}">
      <dgm:prSet/>
      <dgm:spPr/>
      <dgm:t>
        <a:bodyPr/>
        <a:lstStyle/>
        <a:p>
          <a:endParaRPr lang="id-ID"/>
        </a:p>
      </dgm:t>
    </dgm:pt>
    <dgm:pt modelId="{5AF5FDAD-ECA6-4988-BC41-B7DF201337E5}" type="sibTrans" cxnId="{7724C1B4-0F79-4067-8025-1B14EC63CD81}">
      <dgm:prSet/>
      <dgm:spPr/>
      <dgm:t>
        <a:bodyPr/>
        <a:lstStyle/>
        <a:p>
          <a:endParaRPr lang="id-ID"/>
        </a:p>
      </dgm:t>
    </dgm:pt>
    <dgm:pt modelId="{9AD02B0E-F0E7-45F0-A05E-381DB8163ED3}">
      <dgm:prSet phldrT="[Text]" phldr="1"/>
      <dgm:spPr/>
      <dgm:t>
        <a:bodyPr/>
        <a:lstStyle/>
        <a:p>
          <a:endParaRPr lang="id-ID"/>
        </a:p>
      </dgm:t>
    </dgm:pt>
    <dgm:pt modelId="{B6E3ECAC-6571-456F-9C1F-AC0243869065}" type="parTrans" cxnId="{4009566C-3364-4246-9FB4-75FBDEED5E4F}">
      <dgm:prSet/>
      <dgm:spPr/>
      <dgm:t>
        <a:bodyPr/>
        <a:lstStyle/>
        <a:p>
          <a:endParaRPr lang="id-ID"/>
        </a:p>
      </dgm:t>
    </dgm:pt>
    <dgm:pt modelId="{47F57201-185B-4ED4-8188-6C0B3E874D8C}" type="sibTrans" cxnId="{4009566C-3364-4246-9FB4-75FBDEED5E4F}">
      <dgm:prSet/>
      <dgm:spPr/>
      <dgm:t>
        <a:bodyPr/>
        <a:lstStyle/>
        <a:p>
          <a:endParaRPr lang="id-ID"/>
        </a:p>
      </dgm:t>
    </dgm:pt>
    <dgm:pt modelId="{22A2B949-260B-4719-8396-173FB6D91F03}">
      <dgm:prSet phldrT="[Text]" phldr="1"/>
      <dgm:spPr/>
      <dgm:t>
        <a:bodyPr/>
        <a:lstStyle/>
        <a:p>
          <a:endParaRPr lang="id-ID"/>
        </a:p>
      </dgm:t>
    </dgm:pt>
    <dgm:pt modelId="{47037238-00A8-4048-92DF-EAC0E0A3C5DE}" type="parTrans" cxnId="{587A3025-3175-47F3-8DAF-306A8409DC40}">
      <dgm:prSet/>
      <dgm:spPr/>
      <dgm:t>
        <a:bodyPr/>
        <a:lstStyle/>
        <a:p>
          <a:endParaRPr lang="id-ID"/>
        </a:p>
      </dgm:t>
    </dgm:pt>
    <dgm:pt modelId="{6E7DECD4-5047-4458-B8E5-8ECF4D51176C}" type="sibTrans" cxnId="{587A3025-3175-47F3-8DAF-306A8409DC40}">
      <dgm:prSet/>
      <dgm:spPr/>
      <dgm:t>
        <a:bodyPr/>
        <a:lstStyle/>
        <a:p>
          <a:endParaRPr lang="id-ID"/>
        </a:p>
      </dgm:t>
    </dgm:pt>
    <dgm:pt modelId="{B0AA8682-B4AB-4D3B-A272-110C9290F7AF}" type="pres">
      <dgm:prSet presAssocID="{7A59E7A8-9C1B-40BE-90C6-53C082630AB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F8242B0-6CD6-4F69-8815-56B12C984735}" type="pres">
      <dgm:prSet presAssocID="{04F954A3-8F49-4096-90F1-6A3921D1CB35}" presName="root" presStyleCnt="0"/>
      <dgm:spPr/>
    </dgm:pt>
    <dgm:pt modelId="{E4B4BDFD-8D8D-4CE2-9E7B-692327E60544}" type="pres">
      <dgm:prSet presAssocID="{04F954A3-8F49-4096-90F1-6A3921D1CB35}" presName="rootComposite" presStyleCnt="0"/>
      <dgm:spPr/>
    </dgm:pt>
    <dgm:pt modelId="{AE911667-E932-45D7-B9B4-7649878921BA}" type="pres">
      <dgm:prSet presAssocID="{04F954A3-8F49-4096-90F1-6A3921D1CB35}" presName="rootText" presStyleLbl="node1" presStyleIdx="0" presStyleCnt="2"/>
      <dgm:spPr/>
    </dgm:pt>
    <dgm:pt modelId="{E587C004-211D-4F13-92AF-60AD13F3527C}" type="pres">
      <dgm:prSet presAssocID="{04F954A3-8F49-4096-90F1-6A3921D1CB35}" presName="rootConnector" presStyleLbl="node1" presStyleIdx="0" presStyleCnt="2"/>
      <dgm:spPr/>
    </dgm:pt>
    <dgm:pt modelId="{4D5076CB-0A1C-4113-A556-13FE0DF0B68E}" type="pres">
      <dgm:prSet presAssocID="{04F954A3-8F49-4096-90F1-6A3921D1CB35}" presName="childShape" presStyleCnt="0"/>
      <dgm:spPr/>
    </dgm:pt>
    <dgm:pt modelId="{CCB11867-FB37-47BA-97EC-4BFB652B3E4A}" type="pres">
      <dgm:prSet presAssocID="{25600353-ED39-463F-8557-716CCD3FABD4}" presName="Name13" presStyleLbl="parChTrans1D2" presStyleIdx="0" presStyleCnt="4"/>
      <dgm:spPr/>
    </dgm:pt>
    <dgm:pt modelId="{803DEE8C-EC94-44B0-ADB8-A44702148D46}" type="pres">
      <dgm:prSet presAssocID="{F3B035E7-6FBF-4B14-B0FD-B560E1651A80}" presName="childText" presStyleLbl="bgAcc1" presStyleIdx="0" presStyleCnt="4">
        <dgm:presLayoutVars>
          <dgm:bulletEnabled val="1"/>
        </dgm:presLayoutVars>
      </dgm:prSet>
      <dgm:spPr/>
    </dgm:pt>
    <dgm:pt modelId="{DDBFE40F-BA96-4A2E-8BF2-1FA23245E1A8}" type="pres">
      <dgm:prSet presAssocID="{5DA41A2E-BD30-48B8-919E-7C692D3F3DC3}" presName="Name13" presStyleLbl="parChTrans1D2" presStyleIdx="1" presStyleCnt="4"/>
      <dgm:spPr/>
    </dgm:pt>
    <dgm:pt modelId="{1B3A9EC9-D19D-4DFB-A399-442A4F3485CF}" type="pres">
      <dgm:prSet presAssocID="{D5E5C4A0-DCA6-40FF-B5CF-212B4D4CFDD1}" presName="childText" presStyleLbl="bgAcc1" presStyleIdx="1" presStyleCnt="4">
        <dgm:presLayoutVars>
          <dgm:bulletEnabled val="1"/>
        </dgm:presLayoutVars>
      </dgm:prSet>
      <dgm:spPr/>
    </dgm:pt>
    <dgm:pt modelId="{8C903CD4-6EBA-4D00-B943-6E21D7E9C473}" type="pres">
      <dgm:prSet presAssocID="{343E1C31-6EFA-4742-B9BF-A2605B3DB342}" presName="root" presStyleCnt="0"/>
      <dgm:spPr/>
    </dgm:pt>
    <dgm:pt modelId="{F358941D-5481-4B79-801B-B9A387121B4A}" type="pres">
      <dgm:prSet presAssocID="{343E1C31-6EFA-4742-B9BF-A2605B3DB342}" presName="rootComposite" presStyleCnt="0"/>
      <dgm:spPr/>
    </dgm:pt>
    <dgm:pt modelId="{DBDF81EA-409B-43CB-9976-885243FA5E48}" type="pres">
      <dgm:prSet presAssocID="{343E1C31-6EFA-4742-B9BF-A2605B3DB342}" presName="rootText" presStyleLbl="node1" presStyleIdx="1" presStyleCnt="2"/>
      <dgm:spPr/>
    </dgm:pt>
    <dgm:pt modelId="{7F061350-4CB8-40FE-BCC3-BD334FDD210D}" type="pres">
      <dgm:prSet presAssocID="{343E1C31-6EFA-4742-B9BF-A2605B3DB342}" presName="rootConnector" presStyleLbl="node1" presStyleIdx="1" presStyleCnt="2"/>
      <dgm:spPr/>
    </dgm:pt>
    <dgm:pt modelId="{2F24DEBA-BEDD-440F-B59E-1516A6E4AA7A}" type="pres">
      <dgm:prSet presAssocID="{343E1C31-6EFA-4742-B9BF-A2605B3DB342}" presName="childShape" presStyleCnt="0"/>
      <dgm:spPr/>
    </dgm:pt>
    <dgm:pt modelId="{883FA6E3-1EFD-496C-A11D-491A041B7926}" type="pres">
      <dgm:prSet presAssocID="{B6E3ECAC-6571-456F-9C1F-AC0243869065}" presName="Name13" presStyleLbl="parChTrans1D2" presStyleIdx="2" presStyleCnt="4"/>
      <dgm:spPr/>
    </dgm:pt>
    <dgm:pt modelId="{F69BBFEE-E358-481D-B056-10DB490D30A3}" type="pres">
      <dgm:prSet presAssocID="{9AD02B0E-F0E7-45F0-A05E-381DB8163ED3}" presName="childText" presStyleLbl="bgAcc1" presStyleIdx="2" presStyleCnt="4">
        <dgm:presLayoutVars>
          <dgm:bulletEnabled val="1"/>
        </dgm:presLayoutVars>
      </dgm:prSet>
      <dgm:spPr/>
    </dgm:pt>
    <dgm:pt modelId="{554483D6-CE57-49BF-9E2E-EBF66586C03B}" type="pres">
      <dgm:prSet presAssocID="{47037238-00A8-4048-92DF-EAC0E0A3C5DE}" presName="Name13" presStyleLbl="parChTrans1D2" presStyleIdx="3" presStyleCnt="4"/>
      <dgm:spPr/>
    </dgm:pt>
    <dgm:pt modelId="{27717843-E9F4-4274-943F-D82FD8583FDD}" type="pres">
      <dgm:prSet presAssocID="{22A2B949-260B-4719-8396-173FB6D91F03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A026BB4C-B561-475B-BE2A-A14CD29E2AA2}" type="presOf" srcId="{9AD02B0E-F0E7-45F0-A05E-381DB8163ED3}" destId="{F69BBFEE-E358-481D-B056-10DB490D30A3}" srcOrd="0" destOrd="0" presId="urn:microsoft.com/office/officeart/2005/8/layout/hierarchy3"/>
    <dgm:cxn modelId="{1BC888CE-3699-4150-A62D-DE6B43454DD3}" type="presOf" srcId="{22A2B949-260B-4719-8396-173FB6D91F03}" destId="{27717843-E9F4-4274-943F-D82FD8583FDD}" srcOrd="0" destOrd="0" presId="urn:microsoft.com/office/officeart/2005/8/layout/hierarchy3"/>
    <dgm:cxn modelId="{95D05F63-BC29-446C-842B-758E94AC595D}" type="presOf" srcId="{7A59E7A8-9C1B-40BE-90C6-53C082630ABE}" destId="{B0AA8682-B4AB-4D3B-A272-110C9290F7AF}" srcOrd="0" destOrd="0" presId="urn:microsoft.com/office/officeart/2005/8/layout/hierarchy3"/>
    <dgm:cxn modelId="{E4AC0932-6CEE-4AF6-A9A2-96A041810D00}" srcId="{04F954A3-8F49-4096-90F1-6A3921D1CB35}" destId="{D5E5C4A0-DCA6-40FF-B5CF-212B4D4CFDD1}" srcOrd="1" destOrd="0" parTransId="{5DA41A2E-BD30-48B8-919E-7C692D3F3DC3}" sibTransId="{BB0E3C7E-8CA1-4C36-8903-7AC8B4D2CFE7}"/>
    <dgm:cxn modelId="{0AA2CCD0-3445-45DD-B921-7D31BAF7F71F}" type="presOf" srcId="{F3B035E7-6FBF-4B14-B0FD-B560E1651A80}" destId="{803DEE8C-EC94-44B0-ADB8-A44702148D46}" srcOrd="0" destOrd="0" presId="urn:microsoft.com/office/officeart/2005/8/layout/hierarchy3"/>
    <dgm:cxn modelId="{68512261-5B3A-4544-BECA-FB9662D69C1C}" srcId="{04F954A3-8F49-4096-90F1-6A3921D1CB35}" destId="{F3B035E7-6FBF-4B14-B0FD-B560E1651A80}" srcOrd="0" destOrd="0" parTransId="{25600353-ED39-463F-8557-716CCD3FABD4}" sibTransId="{354D3DF7-CBAC-480E-92EB-145F131F23B7}"/>
    <dgm:cxn modelId="{F60AF15E-21C8-497F-85F6-F2EA7118CBFB}" type="presOf" srcId="{04F954A3-8F49-4096-90F1-6A3921D1CB35}" destId="{E587C004-211D-4F13-92AF-60AD13F3527C}" srcOrd="1" destOrd="0" presId="urn:microsoft.com/office/officeart/2005/8/layout/hierarchy3"/>
    <dgm:cxn modelId="{530827BB-D2A6-4531-A96B-983F207A559D}" srcId="{7A59E7A8-9C1B-40BE-90C6-53C082630ABE}" destId="{04F954A3-8F49-4096-90F1-6A3921D1CB35}" srcOrd="0" destOrd="0" parTransId="{E462FD0F-004C-4714-B44C-B0EA053E60F4}" sibTransId="{27708F94-D08A-4C51-8D71-0DB935531F3A}"/>
    <dgm:cxn modelId="{587A3025-3175-47F3-8DAF-306A8409DC40}" srcId="{343E1C31-6EFA-4742-B9BF-A2605B3DB342}" destId="{22A2B949-260B-4719-8396-173FB6D91F03}" srcOrd="1" destOrd="0" parTransId="{47037238-00A8-4048-92DF-EAC0E0A3C5DE}" sibTransId="{6E7DECD4-5047-4458-B8E5-8ECF4D51176C}"/>
    <dgm:cxn modelId="{79A5E736-3497-4775-8A0D-9464B66FF044}" type="presOf" srcId="{04F954A3-8F49-4096-90F1-6A3921D1CB35}" destId="{AE911667-E932-45D7-B9B4-7649878921BA}" srcOrd="0" destOrd="0" presId="urn:microsoft.com/office/officeart/2005/8/layout/hierarchy3"/>
    <dgm:cxn modelId="{506A2546-187B-45DF-BF83-B3B69CD38DBD}" type="presOf" srcId="{D5E5C4A0-DCA6-40FF-B5CF-212B4D4CFDD1}" destId="{1B3A9EC9-D19D-4DFB-A399-442A4F3485CF}" srcOrd="0" destOrd="0" presId="urn:microsoft.com/office/officeart/2005/8/layout/hierarchy3"/>
    <dgm:cxn modelId="{DE00B24C-2E92-4385-BB43-836DD922E008}" type="presOf" srcId="{343E1C31-6EFA-4742-B9BF-A2605B3DB342}" destId="{DBDF81EA-409B-43CB-9976-885243FA5E48}" srcOrd="0" destOrd="0" presId="urn:microsoft.com/office/officeart/2005/8/layout/hierarchy3"/>
    <dgm:cxn modelId="{A2FE882E-28A6-4402-AD0E-C84FDD1AF481}" type="presOf" srcId="{B6E3ECAC-6571-456F-9C1F-AC0243869065}" destId="{883FA6E3-1EFD-496C-A11D-491A041B7926}" srcOrd="0" destOrd="0" presId="urn:microsoft.com/office/officeart/2005/8/layout/hierarchy3"/>
    <dgm:cxn modelId="{7724C1B4-0F79-4067-8025-1B14EC63CD81}" srcId="{7A59E7A8-9C1B-40BE-90C6-53C082630ABE}" destId="{343E1C31-6EFA-4742-B9BF-A2605B3DB342}" srcOrd="1" destOrd="0" parTransId="{13C0CA7B-FD64-4BC3-9A93-2421C072A9B9}" sibTransId="{5AF5FDAD-ECA6-4988-BC41-B7DF201337E5}"/>
    <dgm:cxn modelId="{4009566C-3364-4246-9FB4-75FBDEED5E4F}" srcId="{343E1C31-6EFA-4742-B9BF-A2605B3DB342}" destId="{9AD02B0E-F0E7-45F0-A05E-381DB8163ED3}" srcOrd="0" destOrd="0" parTransId="{B6E3ECAC-6571-456F-9C1F-AC0243869065}" sibTransId="{47F57201-185B-4ED4-8188-6C0B3E874D8C}"/>
    <dgm:cxn modelId="{8E1D0766-DBEB-4CFD-AD8E-80D482F18D86}" type="presOf" srcId="{47037238-00A8-4048-92DF-EAC0E0A3C5DE}" destId="{554483D6-CE57-49BF-9E2E-EBF66586C03B}" srcOrd="0" destOrd="0" presId="urn:microsoft.com/office/officeart/2005/8/layout/hierarchy3"/>
    <dgm:cxn modelId="{B7263532-F335-414B-AA7E-0B7325188E57}" type="presOf" srcId="{25600353-ED39-463F-8557-716CCD3FABD4}" destId="{CCB11867-FB37-47BA-97EC-4BFB652B3E4A}" srcOrd="0" destOrd="0" presId="urn:microsoft.com/office/officeart/2005/8/layout/hierarchy3"/>
    <dgm:cxn modelId="{C9A34DF2-5C7C-4BEA-B35A-2414C776E494}" type="presOf" srcId="{343E1C31-6EFA-4742-B9BF-A2605B3DB342}" destId="{7F061350-4CB8-40FE-BCC3-BD334FDD210D}" srcOrd="1" destOrd="0" presId="urn:microsoft.com/office/officeart/2005/8/layout/hierarchy3"/>
    <dgm:cxn modelId="{61B1AA1C-54C6-460C-BAD6-7E990A345B7A}" type="presOf" srcId="{5DA41A2E-BD30-48B8-919E-7C692D3F3DC3}" destId="{DDBFE40F-BA96-4A2E-8BF2-1FA23245E1A8}" srcOrd="0" destOrd="0" presId="urn:microsoft.com/office/officeart/2005/8/layout/hierarchy3"/>
    <dgm:cxn modelId="{FB3E53B9-7C05-4D85-A8D0-C2B7856EBD94}" type="presParOf" srcId="{B0AA8682-B4AB-4D3B-A272-110C9290F7AF}" destId="{FF8242B0-6CD6-4F69-8815-56B12C984735}" srcOrd="0" destOrd="0" presId="urn:microsoft.com/office/officeart/2005/8/layout/hierarchy3"/>
    <dgm:cxn modelId="{CDAE9E04-B9EE-4C41-964D-EB68A5F1A4E3}" type="presParOf" srcId="{FF8242B0-6CD6-4F69-8815-56B12C984735}" destId="{E4B4BDFD-8D8D-4CE2-9E7B-692327E60544}" srcOrd="0" destOrd="0" presId="urn:microsoft.com/office/officeart/2005/8/layout/hierarchy3"/>
    <dgm:cxn modelId="{7DF318ED-9268-439A-90CA-63174C4672FF}" type="presParOf" srcId="{E4B4BDFD-8D8D-4CE2-9E7B-692327E60544}" destId="{AE911667-E932-45D7-B9B4-7649878921BA}" srcOrd="0" destOrd="0" presId="urn:microsoft.com/office/officeart/2005/8/layout/hierarchy3"/>
    <dgm:cxn modelId="{B871D61E-EE98-45A9-85EC-BC8F5B2A2E22}" type="presParOf" srcId="{E4B4BDFD-8D8D-4CE2-9E7B-692327E60544}" destId="{E587C004-211D-4F13-92AF-60AD13F3527C}" srcOrd="1" destOrd="0" presId="urn:microsoft.com/office/officeart/2005/8/layout/hierarchy3"/>
    <dgm:cxn modelId="{20B031BD-4F0E-4882-88AE-562159D01405}" type="presParOf" srcId="{FF8242B0-6CD6-4F69-8815-56B12C984735}" destId="{4D5076CB-0A1C-4113-A556-13FE0DF0B68E}" srcOrd="1" destOrd="0" presId="urn:microsoft.com/office/officeart/2005/8/layout/hierarchy3"/>
    <dgm:cxn modelId="{A6D17A40-809C-40FC-8D9D-CFF30FC0D840}" type="presParOf" srcId="{4D5076CB-0A1C-4113-A556-13FE0DF0B68E}" destId="{CCB11867-FB37-47BA-97EC-4BFB652B3E4A}" srcOrd="0" destOrd="0" presId="urn:microsoft.com/office/officeart/2005/8/layout/hierarchy3"/>
    <dgm:cxn modelId="{B1F60995-D8F2-4826-8512-D707995BBA27}" type="presParOf" srcId="{4D5076CB-0A1C-4113-A556-13FE0DF0B68E}" destId="{803DEE8C-EC94-44B0-ADB8-A44702148D46}" srcOrd="1" destOrd="0" presId="urn:microsoft.com/office/officeart/2005/8/layout/hierarchy3"/>
    <dgm:cxn modelId="{68BCFADB-7516-4EA5-95FC-B9FD17E7F54F}" type="presParOf" srcId="{4D5076CB-0A1C-4113-A556-13FE0DF0B68E}" destId="{DDBFE40F-BA96-4A2E-8BF2-1FA23245E1A8}" srcOrd="2" destOrd="0" presId="urn:microsoft.com/office/officeart/2005/8/layout/hierarchy3"/>
    <dgm:cxn modelId="{7533C886-59C9-48A3-B3D7-58073224780C}" type="presParOf" srcId="{4D5076CB-0A1C-4113-A556-13FE0DF0B68E}" destId="{1B3A9EC9-D19D-4DFB-A399-442A4F3485CF}" srcOrd="3" destOrd="0" presId="urn:microsoft.com/office/officeart/2005/8/layout/hierarchy3"/>
    <dgm:cxn modelId="{BDEB988D-912D-4105-947F-37C1E5021BF0}" type="presParOf" srcId="{B0AA8682-B4AB-4D3B-A272-110C9290F7AF}" destId="{8C903CD4-6EBA-4D00-B943-6E21D7E9C473}" srcOrd="1" destOrd="0" presId="urn:microsoft.com/office/officeart/2005/8/layout/hierarchy3"/>
    <dgm:cxn modelId="{71ED3BEB-0267-4A3B-BED4-A09017250BB8}" type="presParOf" srcId="{8C903CD4-6EBA-4D00-B943-6E21D7E9C473}" destId="{F358941D-5481-4B79-801B-B9A387121B4A}" srcOrd="0" destOrd="0" presId="urn:microsoft.com/office/officeart/2005/8/layout/hierarchy3"/>
    <dgm:cxn modelId="{74A574DB-0D18-4401-9D78-606413DD7370}" type="presParOf" srcId="{F358941D-5481-4B79-801B-B9A387121B4A}" destId="{DBDF81EA-409B-43CB-9976-885243FA5E48}" srcOrd="0" destOrd="0" presId="urn:microsoft.com/office/officeart/2005/8/layout/hierarchy3"/>
    <dgm:cxn modelId="{AD26071F-39BD-4BEE-9324-CE771382B4C9}" type="presParOf" srcId="{F358941D-5481-4B79-801B-B9A387121B4A}" destId="{7F061350-4CB8-40FE-BCC3-BD334FDD210D}" srcOrd="1" destOrd="0" presId="urn:microsoft.com/office/officeart/2005/8/layout/hierarchy3"/>
    <dgm:cxn modelId="{1934CED3-9CD9-4D17-BAA6-A2E0C3B98065}" type="presParOf" srcId="{8C903CD4-6EBA-4D00-B943-6E21D7E9C473}" destId="{2F24DEBA-BEDD-440F-B59E-1516A6E4AA7A}" srcOrd="1" destOrd="0" presId="urn:microsoft.com/office/officeart/2005/8/layout/hierarchy3"/>
    <dgm:cxn modelId="{45D29926-B726-4B3F-B4DB-152829E06571}" type="presParOf" srcId="{2F24DEBA-BEDD-440F-B59E-1516A6E4AA7A}" destId="{883FA6E3-1EFD-496C-A11D-491A041B7926}" srcOrd="0" destOrd="0" presId="urn:microsoft.com/office/officeart/2005/8/layout/hierarchy3"/>
    <dgm:cxn modelId="{1BBD2D9E-B2D1-4149-97C4-4C93BC9CB526}" type="presParOf" srcId="{2F24DEBA-BEDD-440F-B59E-1516A6E4AA7A}" destId="{F69BBFEE-E358-481D-B056-10DB490D30A3}" srcOrd="1" destOrd="0" presId="urn:microsoft.com/office/officeart/2005/8/layout/hierarchy3"/>
    <dgm:cxn modelId="{C4801EC9-EE28-4D6A-86FF-74D985C51EC4}" type="presParOf" srcId="{2F24DEBA-BEDD-440F-B59E-1516A6E4AA7A}" destId="{554483D6-CE57-49BF-9E2E-EBF66586C03B}" srcOrd="2" destOrd="0" presId="urn:microsoft.com/office/officeart/2005/8/layout/hierarchy3"/>
    <dgm:cxn modelId="{B8AA9609-C3AB-4BB0-B604-33CADE69796C}" type="presParOf" srcId="{2F24DEBA-BEDD-440F-B59E-1516A6E4AA7A}" destId="{27717843-E9F4-4274-943F-D82FD8583FDD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11667-E932-45D7-B9B4-7649878921BA}">
      <dsp:nvSpPr>
        <dsp:cNvPr id="0" name=""/>
        <dsp:cNvSpPr/>
      </dsp:nvSpPr>
      <dsp:spPr>
        <a:xfrm>
          <a:off x="2462026" y="1178"/>
          <a:ext cx="2485132" cy="12425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6500" kern="1200"/>
        </a:p>
      </dsp:txBody>
      <dsp:txXfrm>
        <a:off x="2498420" y="37572"/>
        <a:ext cx="2412344" cy="1169778"/>
      </dsp:txXfrm>
    </dsp:sp>
    <dsp:sp modelId="{CCB11867-FB37-47BA-97EC-4BFB652B3E4A}">
      <dsp:nvSpPr>
        <dsp:cNvPr id="0" name=""/>
        <dsp:cNvSpPr/>
      </dsp:nvSpPr>
      <dsp:spPr>
        <a:xfrm>
          <a:off x="2710539" y="1243744"/>
          <a:ext cx="248513" cy="931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924"/>
              </a:lnTo>
              <a:lnTo>
                <a:pt x="248513" y="9319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3DEE8C-EC94-44B0-ADB8-A44702148D46}">
      <dsp:nvSpPr>
        <dsp:cNvPr id="0" name=""/>
        <dsp:cNvSpPr/>
      </dsp:nvSpPr>
      <dsp:spPr>
        <a:xfrm>
          <a:off x="2959052" y="1554385"/>
          <a:ext cx="1988105" cy="1242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73660" rIns="110490" bIns="7366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5800" kern="1200"/>
        </a:p>
      </dsp:txBody>
      <dsp:txXfrm>
        <a:off x="2995446" y="1590779"/>
        <a:ext cx="1915317" cy="1169778"/>
      </dsp:txXfrm>
    </dsp:sp>
    <dsp:sp modelId="{DDBFE40F-BA96-4A2E-8BF2-1FA23245E1A8}">
      <dsp:nvSpPr>
        <dsp:cNvPr id="0" name=""/>
        <dsp:cNvSpPr/>
      </dsp:nvSpPr>
      <dsp:spPr>
        <a:xfrm>
          <a:off x="2710539" y="1243744"/>
          <a:ext cx="248513" cy="2485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5132"/>
              </a:lnTo>
              <a:lnTo>
                <a:pt x="248513" y="24851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3A9EC9-D19D-4DFB-A399-442A4F3485CF}">
      <dsp:nvSpPr>
        <dsp:cNvPr id="0" name=""/>
        <dsp:cNvSpPr/>
      </dsp:nvSpPr>
      <dsp:spPr>
        <a:xfrm>
          <a:off x="2959052" y="3107593"/>
          <a:ext cx="1988105" cy="1242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73660" rIns="110490" bIns="7366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5800" kern="1200"/>
        </a:p>
      </dsp:txBody>
      <dsp:txXfrm>
        <a:off x="2995446" y="3143987"/>
        <a:ext cx="1915317" cy="1169778"/>
      </dsp:txXfrm>
    </dsp:sp>
    <dsp:sp modelId="{DBDF81EA-409B-43CB-9976-885243FA5E48}">
      <dsp:nvSpPr>
        <dsp:cNvPr id="0" name=""/>
        <dsp:cNvSpPr/>
      </dsp:nvSpPr>
      <dsp:spPr>
        <a:xfrm>
          <a:off x="5568441" y="1178"/>
          <a:ext cx="2485132" cy="12425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6500" kern="1200"/>
        </a:p>
      </dsp:txBody>
      <dsp:txXfrm>
        <a:off x="5604835" y="37572"/>
        <a:ext cx="2412344" cy="1169778"/>
      </dsp:txXfrm>
    </dsp:sp>
    <dsp:sp modelId="{883FA6E3-1EFD-496C-A11D-491A041B7926}">
      <dsp:nvSpPr>
        <dsp:cNvPr id="0" name=""/>
        <dsp:cNvSpPr/>
      </dsp:nvSpPr>
      <dsp:spPr>
        <a:xfrm>
          <a:off x="5816954" y="1243744"/>
          <a:ext cx="248513" cy="931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924"/>
              </a:lnTo>
              <a:lnTo>
                <a:pt x="248513" y="9319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9BBFEE-E358-481D-B056-10DB490D30A3}">
      <dsp:nvSpPr>
        <dsp:cNvPr id="0" name=""/>
        <dsp:cNvSpPr/>
      </dsp:nvSpPr>
      <dsp:spPr>
        <a:xfrm>
          <a:off x="6065467" y="1554385"/>
          <a:ext cx="1988105" cy="1242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73660" rIns="110490" bIns="7366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5800" kern="1200"/>
        </a:p>
      </dsp:txBody>
      <dsp:txXfrm>
        <a:off x="6101861" y="1590779"/>
        <a:ext cx="1915317" cy="1169778"/>
      </dsp:txXfrm>
    </dsp:sp>
    <dsp:sp modelId="{554483D6-CE57-49BF-9E2E-EBF66586C03B}">
      <dsp:nvSpPr>
        <dsp:cNvPr id="0" name=""/>
        <dsp:cNvSpPr/>
      </dsp:nvSpPr>
      <dsp:spPr>
        <a:xfrm>
          <a:off x="5816954" y="1243744"/>
          <a:ext cx="248513" cy="2485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5132"/>
              </a:lnTo>
              <a:lnTo>
                <a:pt x="248513" y="24851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717843-E9F4-4274-943F-D82FD8583FDD}">
      <dsp:nvSpPr>
        <dsp:cNvPr id="0" name=""/>
        <dsp:cNvSpPr/>
      </dsp:nvSpPr>
      <dsp:spPr>
        <a:xfrm>
          <a:off x="6065467" y="3107593"/>
          <a:ext cx="1988105" cy="1242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73660" rIns="110490" bIns="7366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5800" kern="1200"/>
        </a:p>
      </dsp:txBody>
      <dsp:txXfrm>
        <a:off x="6101861" y="3143987"/>
        <a:ext cx="1915317" cy="1169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1E3E-B251-48E8-8D5F-7FFB0EBE9074}" type="datetimeFigureOut">
              <a:rPr lang="id-ID" smtClean="0"/>
              <a:t>18/01/2018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5BAE-D562-4020-BFE2-2FBA260987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04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1E3E-B251-48E8-8D5F-7FFB0EBE9074}" type="datetimeFigureOut">
              <a:rPr lang="id-ID" smtClean="0"/>
              <a:t>18/01/2018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5BAE-D562-4020-BFE2-2FBA260987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408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1E3E-B251-48E8-8D5F-7FFB0EBE9074}" type="datetimeFigureOut">
              <a:rPr lang="id-ID" smtClean="0"/>
              <a:t>18/01/2018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5BAE-D562-4020-BFE2-2FBA260987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580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1E3E-B251-48E8-8D5F-7FFB0EBE9074}" type="datetimeFigureOut">
              <a:rPr lang="id-ID" smtClean="0"/>
              <a:t>18/01/2018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5BAE-D562-4020-BFE2-2FBA260987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382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1E3E-B251-48E8-8D5F-7FFB0EBE9074}" type="datetimeFigureOut">
              <a:rPr lang="id-ID" smtClean="0"/>
              <a:t>18/01/2018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5BAE-D562-4020-BFE2-2FBA260987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424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1E3E-B251-48E8-8D5F-7FFB0EBE9074}" type="datetimeFigureOut">
              <a:rPr lang="id-ID" smtClean="0"/>
              <a:t>18/01/2018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5BAE-D562-4020-BFE2-2FBA260987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647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1E3E-B251-48E8-8D5F-7FFB0EBE9074}" type="datetimeFigureOut">
              <a:rPr lang="id-ID" smtClean="0"/>
              <a:t>18/01/2018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5BAE-D562-4020-BFE2-2FBA260987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352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1E3E-B251-48E8-8D5F-7FFB0EBE9074}" type="datetimeFigureOut">
              <a:rPr lang="id-ID" smtClean="0"/>
              <a:t>18/01/2018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5BAE-D562-4020-BFE2-2FBA260987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81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1E3E-B251-48E8-8D5F-7FFB0EBE9074}" type="datetimeFigureOut">
              <a:rPr lang="id-ID" smtClean="0"/>
              <a:t>18/01/2018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5BAE-D562-4020-BFE2-2FBA260987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875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1E3E-B251-48E8-8D5F-7FFB0EBE9074}" type="datetimeFigureOut">
              <a:rPr lang="id-ID" smtClean="0"/>
              <a:t>18/01/2018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5BAE-D562-4020-BFE2-2FBA260987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711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1E3E-B251-48E8-8D5F-7FFB0EBE9074}" type="datetimeFigureOut">
              <a:rPr lang="id-ID" smtClean="0"/>
              <a:t>18/01/2018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5BAE-D562-4020-BFE2-2FBA260987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922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41E3E-B251-48E8-8D5F-7FFB0EBE9074}" type="datetimeFigureOut">
              <a:rPr lang="id-ID" smtClean="0"/>
              <a:t>18/01/2018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85BAE-D562-4020-BFE2-2FBA260987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386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320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Halaman login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smtClean="0"/>
              <a:t>Form login </a:t>
            </a:r>
            <a:r>
              <a:rPr lang="id-ID" smtClean="0">
                <a:sym typeface="Wingdings" panose="05000000000000000000" pitchFamily="2" charset="2"/>
              </a:rPr>
              <a:t> pembatasan akses</a:t>
            </a:r>
          </a:p>
          <a:p>
            <a:pPr marL="0" indent="0">
              <a:buNone/>
            </a:pPr>
            <a:r>
              <a:rPr lang="id-ID" smtClean="0">
                <a:sym typeface="Wingdings" panose="05000000000000000000" pitchFamily="2" charset="2"/>
              </a:rPr>
              <a:t>Koneksi ke AD </a:t>
            </a:r>
          </a:p>
          <a:p>
            <a:pPr marL="0" indent="0">
              <a:buNone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89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Hal default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1730829" y="2939143"/>
            <a:ext cx="2373085" cy="402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mtClean="0"/>
              <a:t>Search</a:t>
            </a:r>
            <a:endParaRPr lang="id-ID"/>
          </a:p>
        </p:txBody>
      </p:sp>
      <p:sp>
        <p:nvSpPr>
          <p:cNvPr id="5" name="Rounded Rectangle 4"/>
          <p:cNvSpPr/>
          <p:nvPr/>
        </p:nvSpPr>
        <p:spPr>
          <a:xfrm>
            <a:off x="5018314" y="2873829"/>
            <a:ext cx="718457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mtClean="0"/>
              <a:t>Cari</a:t>
            </a:r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948543" y="4506686"/>
            <a:ext cx="3396343" cy="468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mtClean="0"/>
              <a:t>Tree Dokumen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568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Hasil search / query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1382486" y="2449286"/>
            <a:ext cx="2743200" cy="489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mtClean="0"/>
              <a:t>Tema</a:t>
            </a:r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1382486" y="3074080"/>
            <a:ext cx="27432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mtClean="0"/>
              <a:t>Deskripsi</a:t>
            </a:r>
            <a:endParaRPr lang="id-ID"/>
          </a:p>
        </p:txBody>
      </p:sp>
      <p:sp>
        <p:nvSpPr>
          <p:cNvPr id="6" name="Flowchart: Multidocument 5"/>
          <p:cNvSpPr/>
          <p:nvPr/>
        </p:nvSpPr>
        <p:spPr>
          <a:xfrm>
            <a:off x="1382486" y="5266417"/>
            <a:ext cx="2242457" cy="66402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mtClean="0"/>
              <a:t>File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899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Tree Dokumen</a:t>
            </a:r>
            <a:endParaRPr lang="id-ID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4171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1295400" y="2579914"/>
            <a:ext cx="1839686" cy="544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mtClean="0"/>
              <a:t>Kebijakan</a:t>
            </a:r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1393371" y="3334203"/>
            <a:ext cx="1839686" cy="544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mtClean="0"/>
              <a:t>Arsitektur</a:t>
            </a:r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393371" y="4106295"/>
            <a:ext cx="1839686" cy="544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mtClean="0"/>
              <a:t>Proyek TIK</a:t>
            </a:r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1393371" y="4945686"/>
            <a:ext cx="1839685" cy="468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mtClean="0"/>
              <a:t>IKU dan Renstra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7932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32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Halaman login</vt:lpstr>
      <vt:lpstr>Hal default</vt:lpstr>
      <vt:lpstr>Hasil search / query</vt:lpstr>
      <vt:lpstr>Tree Dokumen</vt:lpstr>
    </vt:vector>
  </TitlesOfParts>
  <Company>Kementrian Keuangan Republik Indonesia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pusintek</dc:creator>
  <cp:lastModifiedBy>pusintek</cp:lastModifiedBy>
  <cp:revision>2</cp:revision>
  <dcterms:created xsi:type="dcterms:W3CDTF">2018-01-18T03:40:06Z</dcterms:created>
  <dcterms:modified xsi:type="dcterms:W3CDTF">2018-01-18T04:10:27Z</dcterms:modified>
</cp:coreProperties>
</file>