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73" r:id="rId2"/>
    <p:sldId id="276" r:id="rId3"/>
    <p:sldId id="267" r:id="rId4"/>
    <p:sldId id="305" r:id="rId5"/>
    <p:sldId id="279" r:id="rId6"/>
    <p:sldId id="290" r:id="rId7"/>
    <p:sldId id="291" r:id="rId8"/>
    <p:sldId id="308" r:id="rId9"/>
    <p:sldId id="283" r:id="rId10"/>
    <p:sldId id="299" r:id="rId11"/>
    <p:sldId id="281" r:id="rId12"/>
    <p:sldId id="297" r:id="rId13"/>
  </p:sldIdLst>
  <p:sldSz cx="9144000" cy="5143500" type="screen16x9"/>
  <p:notesSz cx="6858000" cy="9144000"/>
  <p:embeddedFontLst>
    <p:embeddedFont>
      <p:font typeface="Assistant" pitchFamily="2" charset="-79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56d26471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56d26471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f83f1124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f83f1124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4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56d26471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56d26471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6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6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56d26471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56d26471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647448be2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647448be2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>
          <a:extLst>
            <a:ext uri="{FF2B5EF4-FFF2-40B4-BE49-F238E27FC236}">
              <a16:creationId xmlns:a16="http://schemas.microsoft.com/office/drawing/2014/main" id="{98CC8505-94D2-581B-1140-9883C1571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6d264711_0_32:notes">
            <a:extLst>
              <a:ext uri="{FF2B5EF4-FFF2-40B4-BE49-F238E27FC236}">
                <a16:creationId xmlns:a16="http://schemas.microsoft.com/office/drawing/2014/main" id="{78D17EB7-F42F-EE3F-2969-672CC6A63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6d264711_0_32:notes">
            <a:extLst>
              <a:ext uri="{FF2B5EF4-FFF2-40B4-BE49-F238E27FC236}">
                <a16:creationId xmlns:a16="http://schemas.microsoft.com/office/drawing/2014/main" id="{75CE7F8E-F435-1E2A-ECF3-FE48AB2A5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7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56d26471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56d26471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56d2647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56d2647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6d2647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6d2647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2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>
          <a:extLst>
            <a:ext uri="{FF2B5EF4-FFF2-40B4-BE49-F238E27FC236}">
              <a16:creationId xmlns:a16="http://schemas.microsoft.com/office/drawing/2014/main" id="{DC84379E-1E73-9C70-7ED1-16070E3A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56d264711_0_32:notes">
            <a:extLst>
              <a:ext uri="{FF2B5EF4-FFF2-40B4-BE49-F238E27FC236}">
                <a16:creationId xmlns:a16="http://schemas.microsoft.com/office/drawing/2014/main" id="{50919CC1-1B56-A709-782A-AA9407CECF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56d264711_0_32:notes">
            <a:extLst>
              <a:ext uri="{FF2B5EF4-FFF2-40B4-BE49-F238E27FC236}">
                <a16:creationId xmlns:a16="http://schemas.microsoft.com/office/drawing/2014/main" id="{D6861F4A-6886-C933-10B8-D1EAA5D12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f83f112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f83f1124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7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Thanks and conta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0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2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 and body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82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7" r:id="rId4"/>
    <p:sldLayoutId id="2147483668" r:id="rId5"/>
    <p:sldLayoutId id="2147483669" r:id="rId6"/>
    <p:sldLayoutId id="2147483670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ctrTitle"/>
          </p:nvPr>
        </p:nvSpPr>
        <p:spPr>
          <a:xfrm>
            <a:off x="311724" y="1243584"/>
            <a:ext cx="7902377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		Web    Development 	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b="0" dirty="0"/>
              <a:t>Final Project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4000" dirty="0"/>
              <a:t>School Management System</a:t>
            </a:r>
            <a:endParaRPr sz="4000"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1"/>
          </p:nvPr>
        </p:nvSpPr>
        <p:spPr>
          <a:xfrm>
            <a:off x="412464" y="3312239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summer</a:t>
            </a:r>
            <a:r>
              <a:rPr lang="en" dirty="0"/>
              <a:t> 2025</a:t>
            </a:r>
            <a:endParaRPr dirty="0"/>
          </a:p>
        </p:txBody>
      </p:sp>
      <p:sp>
        <p:nvSpPr>
          <p:cNvPr id="412" name="Google Shape;412;p38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Olga Sakara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osakara@ukr.net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</a:t>
            </a:r>
            <a:r>
              <a:rPr lang="de-DE" b="1" dirty="0" err="1">
                <a:latin typeface="Assistant"/>
                <a:ea typeface="Assistant"/>
                <a:cs typeface="Assistant"/>
                <a:sym typeface="Assistant"/>
              </a:rPr>
              <a:t>ifficulties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9" name="Google Shape;529;p50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  <a:p>
            <a:pPr marL="139700" indent="0">
              <a:buNone/>
            </a:pPr>
            <a:r>
              <a:rPr lang="en-US" sz="2400" dirty="0"/>
              <a:t>CORS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sp>
        <p:nvSpPr>
          <p:cNvPr id="530" name="Google Shape;530;p5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1" name="Google Shape;531;p50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buNone/>
            </a:pPr>
            <a:r>
              <a:rPr lang="en-US" b="1" dirty="0"/>
              <a:t>2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sz="2400" dirty="0"/>
              <a:t>there was no architect. I'm not sure that I chose the optimal layout of parts/modules    </a:t>
            </a:r>
            <a:endParaRPr sz="2400" dirty="0"/>
          </a:p>
        </p:txBody>
      </p:sp>
      <p:pic>
        <p:nvPicPr>
          <p:cNvPr id="532" name="Google Shape;5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57" y="4163482"/>
            <a:ext cx="538965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770" y="4163482"/>
            <a:ext cx="535333" cy="4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806" y="4163526"/>
            <a:ext cx="423473" cy="4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5A1EF647-8617-626E-5E81-2D0080DFE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dirty="0"/>
              <a:t>1</a:t>
            </a:r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sz="2800" dirty="0"/>
              <a:t>many ideas, little skills and time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19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steps</a:t>
            </a:r>
            <a:endParaRPr dirty="0"/>
          </a:p>
        </p:txBody>
      </p:sp>
      <p:sp>
        <p:nvSpPr>
          <p:cNvPr id="487" name="Google Shape;487;p46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Add photos of teachers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Add </a:t>
            </a:r>
            <a:r>
              <a:rPr lang="de-DE" dirty="0" err="1"/>
              <a:t>analytics</a:t>
            </a:r>
            <a:r>
              <a:rPr lang="de-DE" dirty="0"/>
              <a:t>: n</a:t>
            </a:r>
            <a:r>
              <a:rPr lang="en-US" dirty="0" err="1"/>
              <a:t>otify</a:t>
            </a:r>
            <a:r>
              <a:rPr lang="en-US" dirty="0"/>
              <a:t> that a teacher search is required, </a:t>
            </a:r>
            <a:r>
              <a:rPr lang="en-US" dirty="0" err="1"/>
              <a:t>ets</a:t>
            </a:r>
            <a:r>
              <a:rPr lang="en-US" dirty="0"/>
              <a:t>…</a:t>
            </a:r>
            <a:endParaRPr lang="de-DE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 </a:t>
            </a:r>
            <a:r>
              <a:rPr lang="en-US" dirty="0"/>
              <a:t>personal account for teachers, students and staff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Propose the website to a real online school in Ukraine</a:t>
            </a:r>
            <a:endParaRPr dirty="0"/>
          </a:p>
        </p:txBody>
      </p:sp>
      <p:sp>
        <p:nvSpPr>
          <p:cNvPr id="488" name="Google Shape;488;p4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925" y="3354500"/>
            <a:ext cx="1170774" cy="12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75" y="3051400"/>
            <a:ext cx="1456275" cy="154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6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60" name="Google Shape;660;p62"/>
          <p:cNvSpPr txBox="1">
            <a:spLocks noGrp="1"/>
          </p:cNvSpPr>
          <p:nvPr>
            <p:ph type="body" idx="4294967295"/>
          </p:nvPr>
        </p:nvSpPr>
        <p:spPr>
          <a:xfrm>
            <a:off x="1596900" y="3385137"/>
            <a:ext cx="57675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Contact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Olga Sakara</a:t>
            </a:r>
            <a:br>
              <a:rPr lang="en" sz="1400" dirty="0"/>
            </a:br>
            <a:endParaRPr lang="en-US"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u="sng" dirty="0">
                <a:solidFill>
                  <a:schemeClr val="hlink"/>
                </a:solidFill>
              </a:rPr>
              <a:t>osakara@ukr.net</a:t>
            </a:r>
            <a:endParaRPr lang="en-US" sz="1400" dirty="0"/>
          </a:p>
        </p:txBody>
      </p:sp>
      <p:pic>
        <p:nvPicPr>
          <p:cNvPr id="661" name="Google Shape;661;p62"/>
          <p:cNvPicPr preferRelativeResize="0"/>
          <p:nvPr/>
        </p:nvPicPr>
        <p:blipFill>
          <a:blip r:embed="rId3"/>
          <a:srcRect l="1156" r="1156"/>
          <a:stretch/>
        </p:blipFill>
        <p:spPr>
          <a:xfrm>
            <a:off x="428450" y="3385137"/>
            <a:ext cx="914400" cy="9144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799896" y="947332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a lot,</a:t>
            </a:r>
            <a:br>
              <a:rPr lang="en" dirty="0"/>
            </a:br>
            <a:br>
              <a:rPr lang="en" dirty="0"/>
            </a:br>
            <a:r>
              <a:rPr lang="en-US" sz="4000" dirty="0"/>
              <a:t>it was an interesting journey!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2264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 err="1">
                <a:latin typeface="Assistant"/>
                <a:ea typeface="Assistant"/>
                <a:cs typeface="Assistant"/>
                <a:sym typeface="Assistant"/>
              </a:rPr>
              <a:t>Thank</a:t>
            </a:r>
            <a:r>
              <a:rPr lang="de-DE" b="1" dirty="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de-DE" b="1" dirty="0" err="1">
                <a:latin typeface="Assistant"/>
                <a:ea typeface="Assistant"/>
                <a:cs typeface="Assistant"/>
                <a:sym typeface="Assistant"/>
              </a:rPr>
              <a:t>you</a:t>
            </a:r>
            <a:r>
              <a:rPr lang="de-DE" b="1" dirty="0">
                <a:latin typeface="Assistant"/>
                <a:ea typeface="Assistant"/>
                <a:cs typeface="Assistant"/>
                <a:sym typeface="Assistant"/>
              </a:rPr>
              <a:t>, </a:t>
            </a:r>
            <a:r>
              <a:rPr lang="de-DE" b="1" dirty="0" err="1">
                <a:latin typeface="Assistant"/>
                <a:ea typeface="Assistant"/>
                <a:cs typeface="Assistant"/>
                <a:sym typeface="Assistant"/>
              </a:rPr>
              <a:t>teachers</a:t>
            </a:r>
            <a:r>
              <a:rPr lang="de-DE" b="1" dirty="0">
                <a:latin typeface="Assistant"/>
                <a:ea typeface="Assistant"/>
                <a:cs typeface="Assistant"/>
                <a:sym typeface="Assistant"/>
              </a:rPr>
              <a:t>!</a:t>
            </a:r>
            <a:br>
              <a:rPr lang="de-DE" b="1" dirty="0">
                <a:latin typeface="Assistant"/>
                <a:ea typeface="Assistant"/>
                <a:cs typeface="Assistant"/>
                <a:sym typeface="Assistant"/>
              </a:rPr>
            </a:br>
            <a:br>
              <a:rPr lang="de-DE" b="1" dirty="0">
                <a:latin typeface="Assistant"/>
                <a:ea typeface="Assistant"/>
                <a:cs typeface="Assistant"/>
                <a:sym typeface="Assistant"/>
              </a:rPr>
            </a:br>
            <a:r>
              <a:rPr lang="en-US" sz="2700" dirty="0"/>
              <a:t>Thanks a lot for </a:t>
            </a:r>
            <a:r>
              <a:rPr lang="en-US" sz="2700" dirty="0" err="1"/>
              <a:t>FullCalendar</a:t>
            </a:r>
            <a:r>
              <a:rPr lang="en-US" sz="2700" dirty="0"/>
              <a:t> – it's awesome!</a:t>
            </a:r>
            <a:br>
              <a:rPr lang="en-US" sz="2700" dirty="0"/>
            </a:br>
            <a:br>
              <a:rPr lang="en-US" sz="2700" dirty="0"/>
            </a:br>
            <a:r>
              <a:rPr lang="en-US" dirty="0"/>
              <a:t>Thank you, React Hook Form team!</a:t>
            </a:r>
            <a:br>
              <a:rPr lang="en" b="1" dirty="0">
                <a:latin typeface="Assistant"/>
                <a:ea typeface="Assistant"/>
                <a:cs typeface="Assistant"/>
                <a:sym typeface="Assistant"/>
              </a:rPr>
            </a:b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? The </a:t>
            </a:r>
            <a:r>
              <a:rPr lang="de-DE" dirty="0" err="1"/>
              <a:t>ideas</a:t>
            </a:r>
            <a:r>
              <a:rPr lang="de-DE" dirty="0"/>
              <a:t>!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369" y="1704814"/>
            <a:ext cx="2134414" cy="82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564" y="1082490"/>
            <a:ext cx="748807" cy="78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771" y="1785757"/>
            <a:ext cx="1811075" cy="19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1002051" y="3708483"/>
            <a:ext cx="181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ssistant"/>
                <a:ea typeface="Assistant"/>
                <a:cs typeface="Assistant"/>
                <a:sym typeface="Assistant"/>
              </a:rPr>
              <a:t>Teachers</a:t>
            </a:r>
            <a:endParaRPr sz="24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4241479" y="3074675"/>
            <a:ext cx="1273302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Calendar</a:t>
            </a:r>
            <a:endParaRPr sz="2000" b="1" dirty="0"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3980026" y="1910449"/>
            <a:ext cx="1811075" cy="41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  <a:t>Administrator</a:t>
            </a:r>
            <a:endParaRPr sz="20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6464283" y="2533825"/>
            <a:ext cx="213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ssistant"/>
                <a:ea typeface="Assistant"/>
                <a:cs typeface="Assistant"/>
                <a:sym typeface="Assistant"/>
              </a:rPr>
              <a:t>Students</a:t>
            </a:r>
            <a:endParaRPr sz="28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" name="Google Shape;273;p31">
            <a:extLst>
              <a:ext uri="{FF2B5EF4-FFF2-40B4-BE49-F238E27FC236}">
                <a16:creationId xmlns:a16="http://schemas.microsoft.com/office/drawing/2014/main" id="{7FB2BE5E-0DD6-6CEA-9759-F5A74E1DFE6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885" y="3599491"/>
            <a:ext cx="1212662" cy="8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>
          <a:extLst>
            <a:ext uri="{FF2B5EF4-FFF2-40B4-BE49-F238E27FC236}">
              <a16:creationId xmlns:a16="http://schemas.microsoft.com/office/drawing/2014/main" id="{8599BF89-BACB-009E-C01C-850FED08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>
            <a:extLst>
              <a:ext uri="{FF2B5EF4-FFF2-40B4-BE49-F238E27FC236}">
                <a16:creationId xmlns:a16="http://schemas.microsoft.com/office/drawing/2014/main" id="{483DB969-D1C7-F29A-2345-3E892C9F21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used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56">
            <a:extLst>
              <a:ext uri="{FF2B5EF4-FFF2-40B4-BE49-F238E27FC236}">
                <a16:creationId xmlns:a16="http://schemas.microsoft.com/office/drawing/2014/main" id="{CB336ECE-F250-5C7C-890E-17E87595E4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</a:t>
            </a:r>
            <a:r>
              <a:rPr lang="de-DE" dirty="0" err="1"/>
              <a:t>except</a:t>
            </a:r>
            <a:r>
              <a:rPr lang="de-DE" dirty="0"/>
              <a:t> ChatGPT and </a:t>
            </a:r>
            <a:r>
              <a:rPr lang="de-DE" dirty="0" err="1"/>
              <a:t>magic</a:t>
            </a:r>
            <a:r>
              <a:rPr lang="de-DE" dirty="0"/>
              <a:t>)</a:t>
            </a: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56">
            <a:extLst>
              <a:ext uri="{FF2B5EF4-FFF2-40B4-BE49-F238E27FC236}">
                <a16:creationId xmlns:a16="http://schemas.microsoft.com/office/drawing/2014/main" id="{E106664D-780B-2762-2B36-BC557F7C37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JavaScript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TypeScript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-DE" dirty="0"/>
              <a:t>React </a:t>
            </a:r>
            <a:endParaRPr lang="en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Forms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err="1"/>
              <a:t>FullCalendar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-DE" dirty="0"/>
              <a:t>API </a:t>
            </a:r>
            <a:r>
              <a:rPr lang="de-DE" dirty="0" err="1"/>
              <a:t>integration</a:t>
            </a:r>
            <a:endParaRPr lang="en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GitHub</a:t>
            </a:r>
            <a:endParaRPr lang="de-D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8" name="Google Shape;618;p56">
            <a:extLst>
              <a:ext uri="{FF2B5EF4-FFF2-40B4-BE49-F238E27FC236}">
                <a16:creationId xmlns:a16="http://schemas.microsoft.com/office/drawing/2014/main" id="{A1D637C8-C0ED-7251-D0C9-254D487092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38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Functionality</a:t>
            </a:r>
            <a:endParaRPr dirty="0"/>
          </a:p>
        </p:txBody>
      </p:sp>
      <p:sp>
        <p:nvSpPr>
          <p:cNvPr id="465" name="Google Shape;465;p44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Data fetching from external API 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useEffect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for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side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effects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Multiple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pages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using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React Router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Component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structure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Props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management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Form handling using React Hook Form</a:t>
            </a:r>
            <a:endParaRPr dirty="0"/>
          </a:p>
        </p:txBody>
      </p:sp>
      <p:sp>
        <p:nvSpPr>
          <p:cNvPr id="466" name="Google Shape;466;p4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67" name="Google Shape;467;p44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468" name="Google Shape;468;p44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370" y="1972579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55"/>
          <p:cNvSpPr txBox="1">
            <a:spLocks noGrp="1"/>
          </p:cNvSpPr>
          <p:nvPr>
            <p:ph type="body" idx="1"/>
          </p:nvPr>
        </p:nvSpPr>
        <p:spPr>
          <a:xfrm>
            <a:off x="311699" y="1209300"/>
            <a:ext cx="2969643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src</a:t>
            </a:r>
            <a:r>
              <a:rPr lang="de-DE" dirty="0"/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├── </a:t>
            </a:r>
            <a:r>
              <a:rPr lang="de-DE" dirty="0" err="1"/>
              <a:t>components</a:t>
            </a:r>
            <a:r>
              <a:rPr lang="de-DE" dirty="0"/>
              <a:t>/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	 #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├── </a:t>
            </a:r>
            <a:r>
              <a:rPr lang="de-DE" dirty="0" err="1"/>
              <a:t>hooks</a:t>
            </a:r>
            <a:r>
              <a:rPr lang="de-DE" dirty="0"/>
              <a:t>/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	# Custom </a:t>
            </a:r>
            <a:r>
              <a:rPr lang="de-DE" dirty="0" err="1"/>
              <a:t>hooks</a:t>
            </a:r>
            <a:r>
              <a:rPr lang="de-D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├── </a:t>
            </a:r>
            <a:r>
              <a:rPr lang="de-DE" dirty="0" err="1"/>
              <a:t>pages</a:t>
            </a:r>
            <a:r>
              <a:rPr lang="de-DE" dirty="0"/>
              <a:t>/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	# Pages (Home, Schedule, 			About)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├── </a:t>
            </a:r>
            <a:r>
              <a:rPr lang="de-DE" dirty="0" err="1"/>
              <a:t>config</a:t>
            </a:r>
            <a:r>
              <a:rPr lang="de-DE" dirty="0"/>
              <a:t>/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	# Form </a:t>
            </a:r>
            <a:r>
              <a:rPr lang="de-DE" dirty="0" err="1"/>
              <a:t>configuration</a:t>
            </a:r>
            <a:r>
              <a:rPr lang="de-D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├── </a:t>
            </a:r>
            <a:r>
              <a:rPr lang="de-DE" dirty="0" err="1"/>
              <a:t>router.tsx</a:t>
            </a:r>
            <a:r>
              <a:rPr lang="de-DE" dirty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	 # Route </a:t>
            </a:r>
            <a:r>
              <a:rPr lang="de-DE" dirty="0" err="1"/>
              <a:t>configuration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└── </a:t>
            </a:r>
            <a:r>
              <a:rPr lang="de-DE" dirty="0" err="1"/>
              <a:t>main.tsx</a:t>
            </a:r>
            <a:r>
              <a:rPr lang="de-DE" dirty="0"/>
              <a:t>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	#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dirty="0"/>
          </a:p>
        </p:txBody>
      </p:sp>
      <p:pic>
        <p:nvPicPr>
          <p:cNvPr id="603" name="Google Shape;603;p55"/>
          <p:cNvPicPr preferRelativeResize="0"/>
          <p:nvPr/>
        </p:nvPicPr>
        <p:blipFill>
          <a:blip r:embed="rId3"/>
          <a:srcRect t="15267" b="15267"/>
          <a:stretch/>
        </p:blipFill>
        <p:spPr>
          <a:xfrm>
            <a:off x="3650165" y="899532"/>
            <a:ext cx="5270811" cy="376366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5" name="Google Shape;605;p55"/>
          <p:cNvGrpSpPr/>
          <p:nvPr/>
        </p:nvGrpSpPr>
        <p:grpSpPr>
          <a:xfrm rot="8100365">
            <a:off x="3021548" y="1922627"/>
            <a:ext cx="712020" cy="578779"/>
            <a:chOff x="2318413" y="2452450"/>
            <a:chExt cx="1067700" cy="867900"/>
          </a:xfrm>
        </p:grpSpPr>
        <p:sp>
          <p:nvSpPr>
            <p:cNvPr id="606" name="Google Shape;606;p55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5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55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09" name="Google Shape;609;p55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used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56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</a:t>
            </a:r>
            <a:r>
              <a:rPr lang="de-DE" dirty="0" err="1"/>
              <a:t>except</a:t>
            </a:r>
            <a:r>
              <a:rPr lang="de-DE" dirty="0"/>
              <a:t> ChatGPT)</a:t>
            </a: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5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CSS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JavaScript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moduls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-DE" dirty="0"/>
              <a:t>L</a:t>
            </a:r>
            <a:r>
              <a:rPr lang="en" dirty="0"/>
              <a:t>ocal storage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DOM</a:t>
            </a:r>
            <a:r>
              <a:rPr lang="uk-UA" dirty="0"/>
              <a:t> </a:t>
            </a:r>
            <a:r>
              <a:rPr lang="en-US" dirty="0"/>
              <a:t>and Events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GitHub</a:t>
            </a:r>
            <a:endParaRPr lang="de-D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8" name="Google Shape;618;p5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oogle Shape;595;p54">
            <a:extLst>
              <a:ext uri="{FF2B5EF4-FFF2-40B4-BE49-F238E27FC236}">
                <a16:creationId xmlns:a16="http://schemas.microsoft.com/office/drawing/2014/main" id="{FBB5540D-41C1-AF4B-41FF-0796040D6C6E}"/>
              </a:ext>
            </a:extLst>
          </p:cNvPr>
          <p:cNvPicPr preferRelativeResize="0"/>
          <p:nvPr/>
        </p:nvPicPr>
        <p:blipFill>
          <a:blip r:embed="rId3"/>
          <a:srcRect t="9265" b="9265"/>
          <a:stretch/>
        </p:blipFill>
        <p:spPr>
          <a:xfrm>
            <a:off x="0" y="0"/>
            <a:ext cx="9144003" cy="517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8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>
          <a:extLst>
            <a:ext uri="{FF2B5EF4-FFF2-40B4-BE49-F238E27FC236}">
              <a16:creationId xmlns:a16="http://schemas.microsoft.com/office/drawing/2014/main" id="{60C095AA-7940-BF10-87EB-3D262A7B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>
            <a:extLst>
              <a:ext uri="{FF2B5EF4-FFF2-40B4-BE49-F238E27FC236}">
                <a16:creationId xmlns:a16="http://schemas.microsoft.com/office/drawing/2014/main" id="{10E5EFCD-4409-E466-FA8F-A4A3482ED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used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56">
            <a:extLst>
              <a:ext uri="{FF2B5EF4-FFF2-40B4-BE49-F238E27FC236}">
                <a16:creationId xmlns:a16="http://schemas.microsoft.com/office/drawing/2014/main" id="{B30E2170-A7E8-F0A8-D36A-5B64F60BBC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</a:t>
            </a:r>
            <a:r>
              <a:rPr lang="de-DE" dirty="0" err="1"/>
              <a:t>except</a:t>
            </a:r>
            <a:r>
              <a:rPr lang="de-DE" dirty="0"/>
              <a:t> ChatGPT)</a:t>
            </a: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56">
            <a:extLst>
              <a:ext uri="{FF2B5EF4-FFF2-40B4-BE49-F238E27FC236}">
                <a16:creationId xmlns:a16="http://schemas.microsoft.com/office/drawing/2014/main" id="{9A7CAD20-49B8-A4BC-0751-A94BD5905E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CSS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JavaScript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moduls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-DE" dirty="0"/>
              <a:t>L</a:t>
            </a:r>
            <a:r>
              <a:rPr lang="en" dirty="0"/>
              <a:t>ocal storage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DOM</a:t>
            </a:r>
            <a:r>
              <a:rPr lang="uk-UA" dirty="0"/>
              <a:t> </a:t>
            </a:r>
            <a:r>
              <a:rPr lang="en-US" dirty="0"/>
              <a:t>and Events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GitHub</a:t>
            </a:r>
            <a:endParaRPr lang="de-D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8" name="Google Shape;618;p56">
            <a:extLst>
              <a:ext uri="{FF2B5EF4-FFF2-40B4-BE49-F238E27FC236}">
                <a16:creationId xmlns:a16="http://schemas.microsoft.com/office/drawing/2014/main" id="{7581E3F9-6B00-CDD0-EB75-70D01E6A1E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oogle Shape;595;p54">
            <a:extLst>
              <a:ext uri="{FF2B5EF4-FFF2-40B4-BE49-F238E27FC236}">
                <a16:creationId xmlns:a16="http://schemas.microsoft.com/office/drawing/2014/main" id="{980214F9-D936-E923-E7B7-A4D9140C50EF}"/>
              </a:ext>
            </a:extLst>
          </p:cNvPr>
          <p:cNvPicPr preferRelativeResize="0"/>
          <p:nvPr/>
        </p:nvPicPr>
        <p:blipFill>
          <a:blip r:embed="rId3"/>
          <a:srcRect t="3373" b="3373"/>
          <a:stretch/>
        </p:blipFill>
        <p:spPr>
          <a:xfrm>
            <a:off x="13811" y="1"/>
            <a:ext cx="9144003" cy="517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9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48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de-DE" sz="16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de-DE" sz="16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de-DE" sz="16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de-DE" sz="1600" b="1" dirty="0"/>
              <a:t>Event </a:t>
            </a:r>
            <a:r>
              <a:rPr lang="de-DE" sz="1600" b="1" dirty="0" err="1"/>
              <a:t>Adding</a:t>
            </a:r>
            <a:r>
              <a:rPr lang="de-DE" sz="1600" b="1" dirty="0"/>
              <a:t> Flowchart</a:t>
            </a:r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/>
              <a:t>Event Automation Flow via Make.com</a:t>
            </a:r>
            <a:endParaRPr sz="1600" b="1" dirty="0"/>
          </a:p>
        </p:txBody>
      </p:sp>
      <p:sp>
        <p:nvSpPr>
          <p:cNvPr id="508" name="Google Shape;508;p4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>
          <a:blip r:embed="rId3"/>
          <a:srcRect/>
          <a:stretch/>
        </p:blipFill>
        <p:spPr>
          <a:xfrm>
            <a:off x="483220" y="1174594"/>
            <a:ext cx="3657600" cy="296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>
          <a:blip r:embed="rId4"/>
          <a:srcRect/>
          <a:stretch/>
        </p:blipFill>
        <p:spPr>
          <a:xfrm>
            <a:off x="4958576" y="1174593"/>
            <a:ext cx="3754243" cy="2963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106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326</Words>
  <Application>Microsoft Office PowerPoint</Application>
  <PresentationFormat>Экран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Consolas</vt:lpstr>
      <vt:lpstr>Assistant</vt:lpstr>
      <vt:lpstr>Arial</vt:lpstr>
      <vt:lpstr>Simple Light</vt:lpstr>
      <vt:lpstr>    Web    Development      Final Project   School Management System</vt:lpstr>
      <vt:lpstr>Thank you, teachers!  Thanks a lot for FullCalendar – it's awesome!  Thank you, React Hook Form team! </vt:lpstr>
      <vt:lpstr>Did you remember? The ideas!</vt:lpstr>
      <vt:lpstr>What i used</vt:lpstr>
      <vt:lpstr>Functionality</vt:lpstr>
      <vt:lpstr>Structure</vt:lpstr>
      <vt:lpstr>What i used</vt:lpstr>
      <vt:lpstr>What i used</vt:lpstr>
      <vt:lpstr>How it works</vt:lpstr>
      <vt:lpstr>Difficulties</vt:lpstr>
      <vt:lpstr>Future steps</vt:lpstr>
      <vt:lpstr>Thanks a lot,  it was an interesting journey!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Admin_</dc:creator>
  <cp:lastModifiedBy>Admin_</cp:lastModifiedBy>
  <cp:revision>50</cp:revision>
  <dcterms:modified xsi:type="dcterms:W3CDTF">2025-06-01T21:34:38Z</dcterms:modified>
</cp:coreProperties>
</file>