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e3cfc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e3cfc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e3cfcc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e3cfc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478549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478549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47854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47854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Creator/Designer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 Sholla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project was to make a customizable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it solves: It is a good time killer to play around with for different combinations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lets you design a hypothetical character for any adventure/roleplaying a person may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the Program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user to Name their character and change their title to a randomized one of 4 total titles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Enables people to customize the outfits, skin tones and hairstyle/color of their character.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Receive character codes and send character code options in order to re-create their character or save a character that they liked.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 FX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Scenebuilder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Aseprite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50" y="1247725"/>
            <a:ext cx="29718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