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7" r:id="rId7"/>
    <p:sldId id="262" r:id="rId8"/>
    <p:sldId id="304" r:id="rId9"/>
    <p:sldId id="289" r:id="rId10"/>
    <p:sldId id="263" r:id="rId11"/>
    <p:sldId id="288" r:id="rId12"/>
    <p:sldId id="264" r:id="rId13"/>
    <p:sldId id="302" r:id="rId14"/>
    <p:sldId id="265" r:id="rId15"/>
    <p:sldId id="266" r:id="rId16"/>
    <p:sldId id="267" r:id="rId17"/>
    <p:sldId id="301" r:id="rId18"/>
    <p:sldId id="268" r:id="rId19"/>
    <p:sldId id="272" r:id="rId20"/>
    <p:sldId id="269" r:id="rId21"/>
    <p:sldId id="300" r:id="rId22"/>
    <p:sldId id="270" r:id="rId23"/>
    <p:sldId id="299" r:id="rId24"/>
    <p:sldId id="271" r:id="rId25"/>
    <p:sldId id="273" r:id="rId26"/>
    <p:sldId id="298" r:id="rId27"/>
    <p:sldId id="274" r:id="rId28"/>
    <p:sldId id="297" r:id="rId29"/>
    <p:sldId id="294" r:id="rId30"/>
    <p:sldId id="275" r:id="rId31"/>
    <p:sldId id="276" r:id="rId32"/>
    <p:sldId id="295" r:id="rId33"/>
    <p:sldId id="277" r:id="rId34"/>
    <p:sldId id="296" r:id="rId35"/>
    <p:sldId id="278" r:id="rId36"/>
    <p:sldId id="293" r:id="rId37"/>
    <p:sldId id="279" r:id="rId38"/>
    <p:sldId id="280" r:id="rId39"/>
    <p:sldId id="281" r:id="rId40"/>
    <p:sldId id="282" r:id="rId41"/>
    <p:sldId id="283" r:id="rId42"/>
    <p:sldId id="292" r:id="rId43"/>
    <p:sldId id="284" r:id="rId44"/>
    <p:sldId id="291" r:id="rId45"/>
    <p:sldId id="285" r:id="rId46"/>
    <p:sldId id="286" r:id="rId47"/>
    <p:sldId id="29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lto Douglas" initials="SD" lastIdx="1" clrIdx="0">
    <p:extLst>
      <p:ext uri="{19B8F6BF-5375-455C-9EA6-DF929625EA0E}">
        <p15:presenceInfo xmlns:p15="http://schemas.microsoft.com/office/powerpoint/2012/main" userId="cc6fd6af7521ab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A-47A1-9320-26BA3B6B63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6A-47A1-9320-26BA3B6B63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6A-47A1-9320-26BA3B6B6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2902303"/>
        <c:axId val="1150931087"/>
      </c:barChart>
      <c:catAx>
        <c:axId val="152290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931087"/>
        <c:crosses val="autoZero"/>
        <c:auto val="1"/>
        <c:lblAlgn val="ctr"/>
        <c:lblOffset val="100"/>
        <c:noMultiLvlLbl val="0"/>
      </c:catAx>
      <c:valAx>
        <c:axId val="115093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90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9B57925E-1BC4-4B79-9903-0E781B336C73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9353-B853-48AD-A6FD-5FA719BB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E56E-6A3F-4C62-BDC8-DE427F03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B648-CACC-4627-9A59-313DF32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7ADF-7E65-4C1D-9CC4-2043C175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70D9-9C1B-4A14-AC10-C44D3CFD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C30-064C-4C3F-8465-B0C44E0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DA0D4-FCC0-47E5-9378-E6C35747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DD4F-FFC8-4364-82EB-6D1EBBD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C9D-255E-41F0-B56E-223F8BFB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0137-0A60-4C3D-8B5B-ED8DCEC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F6293-2C66-4A90-98D6-8BA4F89F9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4943-14F5-41FC-878F-1C45818E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8B94-2602-4911-9EE3-CA4114E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A4B3-DCB8-4556-9BAF-8C5E1959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B51D-2136-4CC9-B7C5-19FC9AE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2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1B3-8A13-4EA8-AF23-B76E2D4C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AED4-2831-467A-85A6-2230231B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25E0-0E2F-4683-A7B7-A83CF62E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3B62-8A08-47BA-8E90-05A19BF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374C-68B7-4B65-92B0-4AEBBE7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0BE-E93B-4788-9A06-652DBBA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090E-8AE6-4C2E-A2C3-6C115FE4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89D1-61B8-469F-9DF4-6CA4EF4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0DF4-EE83-40B2-A0B1-0FF8BE7E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943D-52AD-48ED-B2DE-F41F5877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8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B42A-CC58-4F85-B1CD-F262266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76AB-44B4-41D4-98BE-6DF09903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36E32-A436-419A-8DA3-C2CF6395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240B-94AF-47C6-83EB-DE29A31B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009B-27C0-4032-87C8-9CFEE29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9AFC-17AA-4DDD-B07B-A027F1F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4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F2E1-A239-44E1-9111-0AEB7AA9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CACF-0303-471C-93C7-B9A5A36D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B542D-405E-4BEE-9706-1B73D454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F4C93-7A28-4164-BBD9-99F4F5187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05B3-C2B7-41AE-A9C2-5B94E12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7BFF1-40BF-40AD-9265-765FFDC7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1435-C863-41EC-8991-F2AC283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F05E6-0941-4224-8440-8E40C190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A52-4DF8-48A1-AA0E-31767F29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1642-B13B-4EB2-BDD7-23068B6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8DB9-AB69-4F1C-80C9-CDD0C5D5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8337-C6B4-49C9-A350-BABC9061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2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63C7F-AF61-4EA6-B514-0E19BB69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E22A3-4361-4A9D-ADBB-98ED8BAB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FFF5-E6FD-4914-B795-7D77F6CB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1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D3AE-82EA-42B4-BB54-C7C0FC7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A408-DDD1-48FA-91A7-D1854E40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9434-DBEB-487A-8EF0-C8670AF6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6DA5F-8E9F-44F6-B5E6-63861363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135B-B212-47D8-809D-C26244D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8950-9FC0-41E8-9F4B-28D6584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2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87EB-F90C-4681-87FC-B7542A47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1B9B2-135D-4790-AECC-F0CA84D5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AE4B-B9D5-4EFB-AC69-F8EC494C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2F1E-7728-49A3-B263-07219A0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9D71-5BD1-40D7-94E5-358C07E4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5D8A-C7DE-4D49-8A56-DB0A163A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5CC60-84B5-404D-9715-BF594E9E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402A-CB00-412F-A7E7-2FD4B90F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CFF6-0818-42D1-B2FE-86F082082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873-F537-4082-8B93-5154CFC624FC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67D2-FB0B-4E5A-9D04-13651965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2C07-F752-47C1-9918-C9B0997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7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14D2-49C0-4D60-BEC2-6D27AFCA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972"/>
            <a:ext cx="10515600" cy="1325563"/>
          </a:xfrm>
        </p:spPr>
        <p:txBody>
          <a:bodyPr/>
          <a:lstStyle/>
          <a:p>
            <a:r>
              <a:rPr lang="en-AU" dirty="0"/>
              <a:t>Company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77CD2-A7F6-4659-8B39-C6FFCD08B1A4}"/>
              </a:ext>
            </a:extLst>
          </p:cNvPr>
          <p:cNvSpPr txBox="1"/>
          <p:nvPr/>
        </p:nvSpPr>
        <p:spPr>
          <a:xfrm>
            <a:off x="838200" y="342900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Integrated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679A1-BC98-4D85-9810-3EE993FE6604}"/>
              </a:ext>
            </a:extLst>
          </p:cNvPr>
          <p:cNvSpPr txBox="1"/>
          <p:nvPr/>
        </p:nvSpPr>
        <p:spPr>
          <a:xfrm>
            <a:off x="838200" y="3798332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Current date</a:t>
            </a:r>
          </a:p>
        </p:txBody>
      </p:sp>
    </p:spTree>
    <p:extLst>
      <p:ext uri="{BB962C8B-B14F-4D97-AF65-F5344CB8AC3E}">
        <p14:creationId xmlns:p14="http://schemas.microsoft.com/office/powerpoint/2010/main" val="29699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321-3700-4C2D-A9B2-004295E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Progressing to the future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F12DE28-BC5E-4E11-B520-8D4CEBAB310F}"/>
              </a:ext>
            </a:extLst>
          </p:cNvPr>
          <p:cNvSpPr/>
          <p:nvPr/>
        </p:nvSpPr>
        <p:spPr>
          <a:xfrm>
            <a:off x="838200" y="1542360"/>
            <a:ext cx="2110567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7BE775B-EB31-4B1F-9BCD-4C9760DD793C}"/>
              </a:ext>
            </a:extLst>
          </p:cNvPr>
          <p:cNvSpPr/>
          <p:nvPr/>
        </p:nvSpPr>
        <p:spPr>
          <a:xfrm>
            <a:off x="278466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F1EE26D-3369-45B9-851B-817C3B927919}"/>
              </a:ext>
            </a:extLst>
          </p:cNvPr>
          <p:cNvSpPr/>
          <p:nvPr/>
        </p:nvSpPr>
        <p:spPr>
          <a:xfrm>
            <a:off x="501833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4531B28-3C97-4294-A418-34654014C94D}"/>
              </a:ext>
            </a:extLst>
          </p:cNvPr>
          <p:cNvSpPr/>
          <p:nvPr/>
        </p:nvSpPr>
        <p:spPr>
          <a:xfrm>
            <a:off x="725200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F4AA8-BC01-4939-AAEB-FFDF9EE60B50}"/>
              </a:ext>
            </a:extLst>
          </p:cNvPr>
          <p:cNvSpPr/>
          <p:nvPr/>
        </p:nvSpPr>
        <p:spPr>
          <a:xfrm>
            <a:off x="9725141" y="176178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4CA00-1B70-435D-A656-0A6770A041F3}"/>
              </a:ext>
            </a:extLst>
          </p:cNvPr>
          <p:cNvSpPr txBox="1"/>
          <p:nvPr/>
        </p:nvSpPr>
        <p:spPr>
          <a:xfrm>
            <a:off x="10134600" y="174590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Implications of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3F054-9C4E-4C6A-A327-2D0F39DAF58E}"/>
              </a:ext>
            </a:extLst>
          </p:cNvPr>
          <p:cNvSpPr txBox="1"/>
          <p:nvPr/>
        </p:nvSpPr>
        <p:spPr>
          <a:xfrm>
            <a:off x="10134600" y="2603131"/>
            <a:ext cx="1219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Still am 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call'd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Unhand me, gentlemen.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heaven, I'll make a ghost of him that lets me!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say, away! Go on; I'll follow thee.</a:t>
            </a:r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295EA-328C-4F97-AFD9-7AD614B6F6C0}"/>
              </a:ext>
            </a:extLst>
          </p:cNvPr>
          <p:cNvSpPr txBox="1"/>
          <p:nvPr/>
        </p:nvSpPr>
        <p:spPr>
          <a:xfrm>
            <a:off x="759112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B2A39-D877-47E3-A441-2814C2C26B67}"/>
              </a:ext>
            </a:extLst>
          </p:cNvPr>
          <p:cNvSpPr txBox="1"/>
          <p:nvPr/>
        </p:nvSpPr>
        <p:spPr>
          <a:xfrm>
            <a:off x="2784669" y="2603479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C19DF-EBE9-4819-9D6D-01828745AAE6}"/>
              </a:ext>
            </a:extLst>
          </p:cNvPr>
          <p:cNvSpPr txBox="1"/>
          <p:nvPr/>
        </p:nvSpPr>
        <p:spPr>
          <a:xfrm>
            <a:off x="5018339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4CF36-90EF-4F93-AA70-4635086CEB90}"/>
              </a:ext>
            </a:extLst>
          </p:cNvPr>
          <p:cNvSpPr txBox="1"/>
          <p:nvPr/>
        </p:nvSpPr>
        <p:spPr>
          <a:xfrm>
            <a:off x="7390273" y="2603479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FDEC-B5F0-472E-B3FB-051FDEDCD80D}"/>
              </a:ext>
            </a:extLst>
          </p:cNvPr>
          <p:cNvCxnSpPr>
            <a:cxnSpLocks/>
          </p:cNvCxnSpPr>
          <p:nvPr/>
        </p:nvCxnSpPr>
        <p:spPr>
          <a:xfrm>
            <a:off x="10134603" y="2643834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36000E-5483-4E2C-8E38-1DA22484AD49}"/>
              </a:ext>
            </a:extLst>
          </p:cNvPr>
          <p:cNvSpPr/>
          <p:nvPr/>
        </p:nvSpPr>
        <p:spPr>
          <a:xfrm>
            <a:off x="838200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07794E-14FE-412C-8F0E-9E7EC0A1E45E}"/>
              </a:ext>
            </a:extLst>
          </p:cNvPr>
          <p:cNvSpPr/>
          <p:nvPr/>
        </p:nvSpPr>
        <p:spPr>
          <a:xfrm>
            <a:off x="278466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A29C-5C4F-407F-B7EF-2DB16AF3B257}"/>
              </a:ext>
            </a:extLst>
          </p:cNvPr>
          <p:cNvSpPr/>
          <p:nvPr/>
        </p:nvSpPr>
        <p:spPr>
          <a:xfrm>
            <a:off x="501833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49BEFF-74DD-4C36-9213-709F5868D866}"/>
              </a:ext>
            </a:extLst>
          </p:cNvPr>
          <p:cNvSpPr/>
          <p:nvPr/>
        </p:nvSpPr>
        <p:spPr>
          <a:xfrm>
            <a:off x="725200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ADBCF-C145-4940-AEC0-3305E4B7E98D}"/>
              </a:ext>
            </a:extLst>
          </p:cNvPr>
          <p:cNvSpPr txBox="1"/>
          <p:nvPr/>
        </p:nvSpPr>
        <p:spPr>
          <a:xfrm>
            <a:off x="759112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454A7-74E9-4CE2-9C32-959BE4CEF200}"/>
              </a:ext>
            </a:extLst>
          </p:cNvPr>
          <p:cNvSpPr txBox="1"/>
          <p:nvPr/>
        </p:nvSpPr>
        <p:spPr>
          <a:xfrm>
            <a:off x="278466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0F404-A178-4942-9FF5-3E6EB3405777}"/>
              </a:ext>
            </a:extLst>
          </p:cNvPr>
          <p:cNvSpPr txBox="1"/>
          <p:nvPr/>
        </p:nvSpPr>
        <p:spPr>
          <a:xfrm>
            <a:off x="501833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7A0A4-547A-4C5B-BDC2-4D631C8FB417}"/>
              </a:ext>
            </a:extLst>
          </p:cNvPr>
          <p:cNvSpPr txBox="1"/>
          <p:nvPr/>
        </p:nvSpPr>
        <p:spPr>
          <a:xfrm>
            <a:off x="725200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00233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6368667" y="2163496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height,</a:t>
            </a:r>
            <a:endParaRPr lang="en-US" dirty="0"/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1196304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77343651-A873-4C63-A2F3-7FE13F1B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99502" y="-1633339"/>
            <a:ext cx="8167809" cy="108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6368667" y="2163496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height,</a:t>
            </a:r>
            <a:endParaRPr lang="en-US" dirty="0"/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1196304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</p:spTree>
    <p:extLst>
      <p:ext uri="{BB962C8B-B14F-4D97-AF65-F5344CB8AC3E}">
        <p14:creationId xmlns:p14="http://schemas.microsoft.com/office/powerpoint/2010/main" val="122938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25C-50C0-4DBA-B571-BE782A8B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0" y="926985"/>
            <a:ext cx="2896518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2/3rder with principles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58691-21F6-4907-992A-DCB2248CE888}"/>
              </a:ext>
            </a:extLst>
          </p:cNvPr>
          <p:cNvSpPr/>
          <p:nvPr/>
        </p:nvSpPr>
        <p:spPr>
          <a:xfrm>
            <a:off x="4021157" y="0"/>
            <a:ext cx="81708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0D36D1-BBDA-4F78-A180-3F68752E65D5}"/>
              </a:ext>
            </a:extLst>
          </p:cNvPr>
          <p:cNvSpPr/>
          <p:nvPr/>
        </p:nvSpPr>
        <p:spPr>
          <a:xfrm>
            <a:off x="5145795" y="141303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pic>
        <p:nvPicPr>
          <p:cNvPr id="6" name="Graphic 5" descr="3d Glasses outline">
            <a:extLst>
              <a:ext uri="{FF2B5EF4-FFF2-40B4-BE49-F238E27FC236}">
                <a16:creationId xmlns:a16="http://schemas.microsoft.com/office/drawing/2014/main" id="{0CB0175C-E098-4C75-9496-36FAC6403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1317099"/>
            <a:ext cx="562320" cy="562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CAFB9E-1A42-4146-9258-F055116210A0}"/>
              </a:ext>
            </a:extLst>
          </p:cNvPr>
          <p:cNvCxnSpPr>
            <a:cxnSpLocks/>
          </p:cNvCxnSpPr>
          <p:nvPr/>
        </p:nvCxnSpPr>
        <p:spPr>
          <a:xfrm>
            <a:off x="5239763" y="2131603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8016A8-290D-492B-B359-E621485801B9}"/>
              </a:ext>
            </a:extLst>
          </p:cNvPr>
          <p:cNvSpPr/>
          <p:nvPr/>
        </p:nvSpPr>
        <p:spPr>
          <a:xfrm>
            <a:off x="5145795" y="23484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pic>
        <p:nvPicPr>
          <p:cNvPr id="11" name="Graphic 10" descr="3d Glasses outline">
            <a:extLst>
              <a:ext uri="{FF2B5EF4-FFF2-40B4-BE49-F238E27FC236}">
                <a16:creationId xmlns:a16="http://schemas.microsoft.com/office/drawing/2014/main" id="{9952CA66-8A02-4B95-BF0C-CB6DD68E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2252548"/>
            <a:ext cx="562320" cy="562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C2C645-1336-490C-89D0-AECD48F4CB9E}"/>
              </a:ext>
            </a:extLst>
          </p:cNvPr>
          <p:cNvCxnSpPr>
            <a:cxnSpLocks/>
          </p:cNvCxnSpPr>
          <p:nvPr/>
        </p:nvCxnSpPr>
        <p:spPr>
          <a:xfrm>
            <a:off x="5239763" y="3067052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155C5C1-4767-43E4-B8B7-DCB344F7856B}"/>
              </a:ext>
            </a:extLst>
          </p:cNvPr>
          <p:cNvSpPr/>
          <p:nvPr/>
        </p:nvSpPr>
        <p:spPr>
          <a:xfrm>
            <a:off x="5145795" y="3384734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pic>
        <p:nvPicPr>
          <p:cNvPr id="15" name="Graphic 14" descr="3d Glasses outline">
            <a:extLst>
              <a:ext uri="{FF2B5EF4-FFF2-40B4-BE49-F238E27FC236}">
                <a16:creationId xmlns:a16="http://schemas.microsoft.com/office/drawing/2014/main" id="{957F7EA8-3D0C-424C-B357-370E8457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3288796"/>
            <a:ext cx="562320" cy="5623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72314-2D8A-4617-80C4-44466E6D9FFF}"/>
              </a:ext>
            </a:extLst>
          </p:cNvPr>
          <p:cNvCxnSpPr>
            <a:cxnSpLocks/>
          </p:cNvCxnSpPr>
          <p:nvPr/>
        </p:nvCxnSpPr>
        <p:spPr>
          <a:xfrm>
            <a:off x="5239763" y="4103300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C1269FF-077B-4DCC-8977-79B0533D2159}"/>
              </a:ext>
            </a:extLst>
          </p:cNvPr>
          <p:cNvSpPr/>
          <p:nvPr/>
        </p:nvSpPr>
        <p:spPr>
          <a:xfrm>
            <a:off x="5145795" y="439406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pic>
        <p:nvPicPr>
          <p:cNvPr id="19" name="Graphic 18" descr="3d Glasses outline">
            <a:extLst>
              <a:ext uri="{FF2B5EF4-FFF2-40B4-BE49-F238E27FC236}">
                <a16:creationId xmlns:a16="http://schemas.microsoft.com/office/drawing/2014/main" id="{892C8E36-58A1-4F10-B868-DC0643E2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4298131"/>
            <a:ext cx="562320" cy="5623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5CD711-18F4-4D69-998F-E37781421A5A}"/>
              </a:ext>
            </a:extLst>
          </p:cNvPr>
          <p:cNvCxnSpPr>
            <a:cxnSpLocks/>
          </p:cNvCxnSpPr>
          <p:nvPr/>
        </p:nvCxnSpPr>
        <p:spPr>
          <a:xfrm>
            <a:off x="5239763" y="5112635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62663F-102F-4534-BC4B-A6B26B9742E2}"/>
              </a:ext>
            </a:extLst>
          </p:cNvPr>
          <p:cNvSpPr/>
          <p:nvPr/>
        </p:nvSpPr>
        <p:spPr>
          <a:xfrm>
            <a:off x="5145795" y="5403404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pic>
        <p:nvPicPr>
          <p:cNvPr id="23" name="Graphic 22" descr="3d Glasses outline">
            <a:extLst>
              <a:ext uri="{FF2B5EF4-FFF2-40B4-BE49-F238E27FC236}">
                <a16:creationId xmlns:a16="http://schemas.microsoft.com/office/drawing/2014/main" id="{E72E74EC-20DC-48C0-8E4A-35BD1644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5307466"/>
            <a:ext cx="562320" cy="562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E72E9-A6BA-46DA-A1AD-7940177D7E86}"/>
              </a:ext>
            </a:extLst>
          </p:cNvPr>
          <p:cNvSpPr txBox="1"/>
          <p:nvPr/>
        </p:nvSpPr>
        <p:spPr>
          <a:xfrm>
            <a:off x="6419163" y="1413037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is’t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to my mind, though I am native here And to the</a:t>
            </a:r>
            <a:endParaRPr lang="en-AU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ED70-92DA-44C1-8664-5EEE718204EC}"/>
              </a:ext>
            </a:extLst>
          </p:cNvPr>
          <p:cNvSpPr txBox="1"/>
          <p:nvPr/>
        </p:nvSpPr>
        <p:spPr>
          <a:xfrm>
            <a:off x="6419163" y="2348486"/>
            <a:ext cx="3914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 of his lunacies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Hazard so dangerous as doth hourly grow</a:t>
            </a:r>
            <a:br>
              <a:rPr lang="en-US" sz="1400" dirty="0"/>
            </a:br>
            <a:endParaRPr lang="en-A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18198-E70F-4FE7-84E6-CF562A3F8B70}"/>
              </a:ext>
            </a:extLst>
          </p:cNvPr>
          <p:cNvSpPr txBox="1"/>
          <p:nvPr/>
        </p:nvSpPr>
        <p:spPr>
          <a:xfrm>
            <a:off x="6419163" y="3384734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spirit upon whose weal depend and rest 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to my mind, though I am native here And to the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34B64-C3A3-48C6-89C5-18E172673032}"/>
              </a:ext>
            </a:extLst>
          </p:cNvPr>
          <p:cNvSpPr txBox="1"/>
          <p:nvPr/>
        </p:nvSpPr>
        <p:spPr>
          <a:xfrm>
            <a:off x="6419163" y="4394069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is’t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</a:t>
            </a:r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037F5-BDD7-41CA-964C-89A0FFCD19D5}"/>
              </a:ext>
            </a:extLst>
          </p:cNvPr>
          <p:cNvSpPr txBox="1"/>
          <p:nvPr/>
        </p:nvSpPr>
        <p:spPr>
          <a:xfrm>
            <a:off x="6419163" y="5403404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lives of many.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cease of majesty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Dies not alone; but, like a gulf, doth draw</a:t>
            </a:r>
            <a:endParaRPr lang="en-AU" sz="1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548054-E1A1-47AC-8BC3-5C365417A2CE}"/>
              </a:ext>
            </a:extLst>
          </p:cNvPr>
          <p:cNvCxnSpPr>
            <a:cxnSpLocks/>
          </p:cNvCxnSpPr>
          <p:nvPr/>
        </p:nvCxnSpPr>
        <p:spPr>
          <a:xfrm>
            <a:off x="5239763" y="6121970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F79BC277-477E-474F-BF71-14937EDC2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9708" y="-1069224"/>
            <a:ext cx="6631001" cy="103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25C-50C0-4DBA-B571-BE782A8B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0" y="926985"/>
            <a:ext cx="2896518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2/3rder with principles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58691-21F6-4907-992A-DCB2248CE888}"/>
              </a:ext>
            </a:extLst>
          </p:cNvPr>
          <p:cNvSpPr/>
          <p:nvPr/>
        </p:nvSpPr>
        <p:spPr>
          <a:xfrm>
            <a:off x="4021157" y="0"/>
            <a:ext cx="81708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0D36D1-BBDA-4F78-A180-3F68752E65D5}"/>
              </a:ext>
            </a:extLst>
          </p:cNvPr>
          <p:cNvSpPr/>
          <p:nvPr/>
        </p:nvSpPr>
        <p:spPr>
          <a:xfrm>
            <a:off x="5145795" y="141303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pic>
        <p:nvPicPr>
          <p:cNvPr id="6" name="Graphic 5" descr="3d Glasses outline">
            <a:extLst>
              <a:ext uri="{FF2B5EF4-FFF2-40B4-BE49-F238E27FC236}">
                <a16:creationId xmlns:a16="http://schemas.microsoft.com/office/drawing/2014/main" id="{0CB0175C-E098-4C75-9496-36FAC6403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1317099"/>
            <a:ext cx="562320" cy="562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CAFB9E-1A42-4146-9258-F055116210A0}"/>
              </a:ext>
            </a:extLst>
          </p:cNvPr>
          <p:cNvCxnSpPr>
            <a:cxnSpLocks/>
          </p:cNvCxnSpPr>
          <p:nvPr/>
        </p:nvCxnSpPr>
        <p:spPr>
          <a:xfrm>
            <a:off x="5239763" y="2131603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8016A8-290D-492B-B359-E621485801B9}"/>
              </a:ext>
            </a:extLst>
          </p:cNvPr>
          <p:cNvSpPr/>
          <p:nvPr/>
        </p:nvSpPr>
        <p:spPr>
          <a:xfrm>
            <a:off x="5145795" y="23484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pic>
        <p:nvPicPr>
          <p:cNvPr id="11" name="Graphic 10" descr="3d Glasses outline">
            <a:extLst>
              <a:ext uri="{FF2B5EF4-FFF2-40B4-BE49-F238E27FC236}">
                <a16:creationId xmlns:a16="http://schemas.microsoft.com/office/drawing/2014/main" id="{9952CA66-8A02-4B95-BF0C-CB6DD68E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2252548"/>
            <a:ext cx="562320" cy="562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C2C645-1336-490C-89D0-AECD48F4CB9E}"/>
              </a:ext>
            </a:extLst>
          </p:cNvPr>
          <p:cNvCxnSpPr>
            <a:cxnSpLocks/>
          </p:cNvCxnSpPr>
          <p:nvPr/>
        </p:nvCxnSpPr>
        <p:spPr>
          <a:xfrm>
            <a:off x="5239763" y="3067052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155C5C1-4767-43E4-B8B7-DCB344F7856B}"/>
              </a:ext>
            </a:extLst>
          </p:cNvPr>
          <p:cNvSpPr/>
          <p:nvPr/>
        </p:nvSpPr>
        <p:spPr>
          <a:xfrm>
            <a:off x="5145795" y="3384734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pic>
        <p:nvPicPr>
          <p:cNvPr id="15" name="Graphic 14" descr="3d Glasses outline">
            <a:extLst>
              <a:ext uri="{FF2B5EF4-FFF2-40B4-BE49-F238E27FC236}">
                <a16:creationId xmlns:a16="http://schemas.microsoft.com/office/drawing/2014/main" id="{957F7EA8-3D0C-424C-B357-370E8457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3288796"/>
            <a:ext cx="562320" cy="5623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72314-2D8A-4617-80C4-44466E6D9FFF}"/>
              </a:ext>
            </a:extLst>
          </p:cNvPr>
          <p:cNvCxnSpPr>
            <a:cxnSpLocks/>
          </p:cNvCxnSpPr>
          <p:nvPr/>
        </p:nvCxnSpPr>
        <p:spPr>
          <a:xfrm>
            <a:off x="5239763" y="4103300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C1269FF-077B-4DCC-8977-79B0533D2159}"/>
              </a:ext>
            </a:extLst>
          </p:cNvPr>
          <p:cNvSpPr/>
          <p:nvPr/>
        </p:nvSpPr>
        <p:spPr>
          <a:xfrm>
            <a:off x="5145795" y="439406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pic>
        <p:nvPicPr>
          <p:cNvPr id="19" name="Graphic 18" descr="3d Glasses outline">
            <a:extLst>
              <a:ext uri="{FF2B5EF4-FFF2-40B4-BE49-F238E27FC236}">
                <a16:creationId xmlns:a16="http://schemas.microsoft.com/office/drawing/2014/main" id="{892C8E36-58A1-4F10-B868-DC0643E2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4298131"/>
            <a:ext cx="562320" cy="5623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5CD711-18F4-4D69-998F-E37781421A5A}"/>
              </a:ext>
            </a:extLst>
          </p:cNvPr>
          <p:cNvCxnSpPr>
            <a:cxnSpLocks/>
          </p:cNvCxnSpPr>
          <p:nvPr/>
        </p:nvCxnSpPr>
        <p:spPr>
          <a:xfrm>
            <a:off x="5239763" y="5112635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62663F-102F-4534-BC4B-A6B26B9742E2}"/>
              </a:ext>
            </a:extLst>
          </p:cNvPr>
          <p:cNvSpPr/>
          <p:nvPr/>
        </p:nvSpPr>
        <p:spPr>
          <a:xfrm>
            <a:off x="5145795" y="5403404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pic>
        <p:nvPicPr>
          <p:cNvPr id="23" name="Graphic 22" descr="3d Glasses outline">
            <a:extLst>
              <a:ext uri="{FF2B5EF4-FFF2-40B4-BE49-F238E27FC236}">
                <a16:creationId xmlns:a16="http://schemas.microsoft.com/office/drawing/2014/main" id="{E72E74EC-20DC-48C0-8E4A-35BD1644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5307466"/>
            <a:ext cx="562320" cy="562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E72E9-A6BA-46DA-A1AD-7940177D7E86}"/>
              </a:ext>
            </a:extLst>
          </p:cNvPr>
          <p:cNvSpPr txBox="1"/>
          <p:nvPr/>
        </p:nvSpPr>
        <p:spPr>
          <a:xfrm>
            <a:off x="6419163" y="1413037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is’t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to my mind, though I am native here And to the</a:t>
            </a:r>
            <a:endParaRPr lang="en-AU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ED70-92DA-44C1-8664-5EEE718204EC}"/>
              </a:ext>
            </a:extLst>
          </p:cNvPr>
          <p:cNvSpPr txBox="1"/>
          <p:nvPr/>
        </p:nvSpPr>
        <p:spPr>
          <a:xfrm>
            <a:off x="6419163" y="2348486"/>
            <a:ext cx="3914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 of his lunacies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Hazard so dangerous as doth hourly grow</a:t>
            </a:r>
            <a:br>
              <a:rPr lang="en-US" sz="1400" dirty="0"/>
            </a:br>
            <a:endParaRPr lang="en-A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18198-E70F-4FE7-84E6-CF562A3F8B70}"/>
              </a:ext>
            </a:extLst>
          </p:cNvPr>
          <p:cNvSpPr txBox="1"/>
          <p:nvPr/>
        </p:nvSpPr>
        <p:spPr>
          <a:xfrm>
            <a:off x="6419163" y="3384734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spirit upon whose weal depend and rest 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to my mind, though I am native here And to the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34B64-C3A3-48C6-89C5-18E172673032}"/>
              </a:ext>
            </a:extLst>
          </p:cNvPr>
          <p:cNvSpPr txBox="1"/>
          <p:nvPr/>
        </p:nvSpPr>
        <p:spPr>
          <a:xfrm>
            <a:off x="6419163" y="4394069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is’t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</a:t>
            </a:r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037F5-BDD7-41CA-964C-89A0FFCD19D5}"/>
              </a:ext>
            </a:extLst>
          </p:cNvPr>
          <p:cNvSpPr txBox="1"/>
          <p:nvPr/>
        </p:nvSpPr>
        <p:spPr>
          <a:xfrm>
            <a:off x="6419163" y="5403404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lives of many.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cease of majesty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Dies not alone; but, like a gulf, doth draw</a:t>
            </a:r>
            <a:endParaRPr lang="en-AU" sz="1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548054-E1A1-47AC-8BC3-5C365417A2CE}"/>
              </a:ext>
            </a:extLst>
          </p:cNvPr>
          <p:cNvCxnSpPr>
            <a:cxnSpLocks/>
          </p:cNvCxnSpPr>
          <p:nvPr/>
        </p:nvCxnSpPr>
        <p:spPr>
          <a:xfrm>
            <a:off x="5239763" y="6121970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1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FE4CB3-1962-4A52-B478-A9C364ED3C47}"/>
              </a:ext>
            </a:extLst>
          </p:cNvPr>
          <p:cNvSpPr txBox="1"/>
          <p:nvPr/>
        </p:nvSpPr>
        <p:spPr>
          <a:xfrm>
            <a:off x="838200" y="441782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185006-3132-4F4D-B8F4-9952D553FAD9}"/>
              </a:ext>
            </a:extLst>
          </p:cNvPr>
          <p:cNvSpPr/>
          <p:nvPr/>
        </p:nvSpPr>
        <p:spPr>
          <a:xfrm>
            <a:off x="2685038" y="2006014"/>
            <a:ext cx="2543910" cy="30986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68E06-BF69-412A-A689-6005587BE927}"/>
              </a:ext>
            </a:extLst>
          </p:cNvPr>
          <p:cNvSpPr txBox="1"/>
          <p:nvPr/>
        </p:nvSpPr>
        <p:spPr>
          <a:xfrm>
            <a:off x="838201" y="197676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Timeline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2685038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Option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Option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2685038" y="2087939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792248" y="2087939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7342E-BEBD-4B20-B3A7-B135EA15B1A2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582C4-0234-4003-9AA3-5C1F3759A313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Reccomended</a:t>
            </a:r>
            <a:endParaRPr lang="en-AU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68A098-5EBF-4281-90F1-D88A7974FE60}"/>
              </a:ext>
            </a:extLst>
          </p:cNvPr>
          <p:cNvCxnSpPr>
            <a:cxnSpLocks/>
          </p:cNvCxnSpPr>
          <p:nvPr/>
        </p:nvCxnSpPr>
        <p:spPr>
          <a:xfrm>
            <a:off x="838200" y="2671407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6217-127F-4337-AC86-A11CAA6118EB}"/>
              </a:ext>
            </a:extLst>
          </p:cNvPr>
          <p:cNvSpPr txBox="1"/>
          <p:nvPr/>
        </p:nvSpPr>
        <p:spPr>
          <a:xfrm>
            <a:off x="838200" y="2725942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8275A-846F-46AD-B6F5-7687B46A4AD4}"/>
              </a:ext>
            </a:extLst>
          </p:cNvPr>
          <p:cNvSpPr txBox="1"/>
          <p:nvPr/>
        </p:nvSpPr>
        <p:spPr>
          <a:xfrm>
            <a:off x="2685038" y="2721673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terms of our estate may not endure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Hazard so dangerous as doth hourly grow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 of his lunacies.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B15D17-D573-4303-A326-3E0D2F38A1E3}"/>
              </a:ext>
            </a:extLst>
          </p:cNvPr>
          <p:cNvSpPr txBox="1"/>
          <p:nvPr/>
        </p:nvSpPr>
        <p:spPr>
          <a:xfrm>
            <a:off x="7792248" y="2721673"/>
            <a:ext cx="3229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small annexment, petty consequence,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Attends the boisterous ruin. Never alone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Did the king sigh, but with a general groan.</a:t>
            </a:r>
            <a:endParaRPr lang="en-A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3B5F88-70F0-4D6B-AC48-AC2C2613A3C5}"/>
              </a:ext>
            </a:extLst>
          </p:cNvPr>
          <p:cNvSpPr txBox="1"/>
          <p:nvPr/>
        </p:nvSpPr>
        <p:spPr>
          <a:xfrm>
            <a:off x="7792248" y="4417821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56DC49-3734-47A9-8F38-20B215235A25}"/>
              </a:ext>
            </a:extLst>
          </p:cNvPr>
          <p:cNvSpPr txBox="1"/>
          <p:nvPr/>
        </p:nvSpPr>
        <p:spPr>
          <a:xfrm>
            <a:off x="2685038" y="4417821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93865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97C862-71C6-4ACF-91DF-67C4D48923FD}"/>
              </a:ext>
            </a:extLst>
          </p:cNvPr>
          <p:cNvSpPr/>
          <p:nvPr/>
        </p:nvSpPr>
        <p:spPr>
          <a:xfrm>
            <a:off x="7820179" y="4280619"/>
            <a:ext cx="2682104" cy="849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43D755-44B6-4B1D-8CAF-029F3E4FEBDB}"/>
              </a:ext>
            </a:extLst>
          </p:cNvPr>
          <p:cNvSpPr/>
          <p:nvPr/>
        </p:nvSpPr>
        <p:spPr>
          <a:xfrm>
            <a:off x="4291046" y="5129683"/>
            <a:ext cx="2682104" cy="685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A4010-82D7-4F9A-A10A-340A1C3F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process slide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F04B927-775B-4C96-9B20-5413F096A366}"/>
              </a:ext>
            </a:extLst>
          </p:cNvPr>
          <p:cNvSpPr/>
          <p:nvPr/>
        </p:nvSpPr>
        <p:spPr>
          <a:xfrm>
            <a:off x="883594" y="1542360"/>
            <a:ext cx="3321993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C296892-90D7-4976-8376-F3B1C2A1C5A2}"/>
              </a:ext>
            </a:extLst>
          </p:cNvPr>
          <p:cNvSpPr/>
          <p:nvPr/>
        </p:nvSpPr>
        <p:spPr>
          <a:xfrm>
            <a:off x="3947300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CE53DE9-CB32-49A2-8CDC-F0E1BEF4CE60}"/>
              </a:ext>
            </a:extLst>
          </p:cNvPr>
          <p:cNvSpPr/>
          <p:nvPr/>
        </p:nvSpPr>
        <p:spPr>
          <a:xfrm>
            <a:off x="7463056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398A2-0837-4A43-B297-0A508ADF24C0}"/>
              </a:ext>
            </a:extLst>
          </p:cNvPr>
          <p:cNvSpPr txBox="1"/>
          <p:nvPr/>
        </p:nvSpPr>
        <p:spPr>
          <a:xfrm>
            <a:off x="759111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54398-AF95-407F-AA9C-BB3067C25547}"/>
              </a:ext>
            </a:extLst>
          </p:cNvPr>
          <p:cNvSpPr txBox="1"/>
          <p:nvPr/>
        </p:nvSpPr>
        <p:spPr>
          <a:xfrm>
            <a:off x="3947300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20A0B-B456-402F-A3B5-CADF35006332}"/>
              </a:ext>
            </a:extLst>
          </p:cNvPr>
          <p:cNvSpPr txBox="1"/>
          <p:nvPr/>
        </p:nvSpPr>
        <p:spPr>
          <a:xfrm>
            <a:off x="7463056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C9A19-7D41-4778-ACA8-C15F7CC51378}"/>
              </a:ext>
            </a:extLst>
          </p:cNvPr>
          <p:cNvCxnSpPr>
            <a:cxnSpLocks/>
          </p:cNvCxnSpPr>
          <p:nvPr/>
        </p:nvCxnSpPr>
        <p:spPr>
          <a:xfrm>
            <a:off x="7400280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0B4BA-93F4-4B57-8E6D-29E2509F92D1}"/>
              </a:ext>
            </a:extLst>
          </p:cNvPr>
          <p:cNvCxnSpPr>
            <a:cxnSpLocks/>
          </p:cNvCxnSpPr>
          <p:nvPr/>
        </p:nvCxnSpPr>
        <p:spPr>
          <a:xfrm>
            <a:off x="3886953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Aperture outline">
            <a:extLst>
              <a:ext uri="{FF2B5EF4-FFF2-40B4-BE49-F238E27FC236}">
                <a16:creationId xmlns:a16="http://schemas.microsoft.com/office/drawing/2014/main" id="{FAA98B42-1AFC-4030-9B76-65FB28DA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2" y="2814600"/>
            <a:ext cx="914400" cy="914400"/>
          </a:xfrm>
          <a:prstGeom prst="rect">
            <a:avLst/>
          </a:prstGeom>
        </p:spPr>
      </p:pic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6BB112C9-FAFF-4CF8-BAE3-D5708E436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498" y="3013220"/>
            <a:ext cx="914400" cy="914400"/>
          </a:xfrm>
          <a:prstGeom prst="rect">
            <a:avLst/>
          </a:prstGeom>
        </p:spPr>
      </p:pic>
      <p:pic>
        <p:nvPicPr>
          <p:cNvPr id="19" name="Graphic 18" descr="Bar graph with downward trend with solid fill">
            <a:extLst>
              <a:ext uri="{FF2B5EF4-FFF2-40B4-BE49-F238E27FC236}">
                <a16:creationId xmlns:a16="http://schemas.microsoft.com/office/drawing/2014/main" id="{B26DBDE9-4FF2-479D-8A20-BA9FEF8E5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970" y="3013220"/>
            <a:ext cx="914400" cy="914400"/>
          </a:xfrm>
          <a:prstGeom prst="rect">
            <a:avLst/>
          </a:prstGeom>
        </p:spPr>
      </p:pic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9F23DCB7-BC87-4F57-8F10-236501C5A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69" y="2833512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7A744913-B65D-4576-A347-24DAFCEFE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5046" y="2867923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28697-3447-42C6-A526-B38F28CFAF40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BBEB3-C295-413D-903F-68357E9B9C4E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Diving 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A18CC3-750B-4723-BC57-6131DCEE7170}"/>
              </a:ext>
            </a:extLst>
          </p:cNvPr>
          <p:cNvSpPr/>
          <p:nvPr/>
        </p:nvSpPr>
        <p:spPr>
          <a:xfrm>
            <a:off x="745305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706A8-A1A2-441F-90F9-FE4491F6A14A}"/>
              </a:ext>
            </a:extLst>
          </p:cNvPr>
          <p:cNvSpPr/>
          <p:nvPr/>
        </p:nvSpPr>
        <p:spPr>
          <a:xfrm>
            <a:off x="745305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A841BF-BA75-43A8-BA4D-55DC3856825A}"/>
              </a:ext>
            </a:extLst>
          </p:cNvPr>
          <p:cNvSpPr/>
          <p:nvPr/>
        </p:nvSpPr>
        <p:spPr>
          <a:xfrm>
            <a:off x="745305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104EA4-FFDB-47E7-AF0A-385FC0F78B66}"/>
              </a:ext>
            </a:extLst>
          </p:cNvPr>
          <p:cNvSpPr/>
          <p:nvPr/>
        </p:nvSpPr>
        <p:spPr>
          <a:xfrm>
            <a:off x="3924144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477872-6063-468D-910B-D9AFEF3F3E90}"/>
              </a:ext>
            </a:extLst>
          </p:cNvPr>
          <p:cNvSpPr/>
          <p:nvPr/>
        </p:nvSpPr>
        <p:spPr>
          <a:xfrm>
            <a:off x="3924144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D1F3C5-2320-4BF9-A3BE-A793AE2D293B}"/>
              </a:ext>
            </a:extLst>
          </p:cNvPr>
          <p:cNvSpPr/>
          <p:nvPr/>
        </p:nvSpPr>
        <p:spPr>
          <a:xfrm>
            <a:off x="3924144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C5B3F1-321A-4FD8-A5E1-895139CC393F}"/>
              </a:ext>
            </a:extLst>
          </p:cNvPr>
          <p:cNvSpPr/>
          <p:nvPr/>
        </p:nvSpPr>
        <p:spPr>
          <a:xfrm>
            <a:off x="7468403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1F16FD-54A1-4ED5-92E4-25148113F02B}"/>
              </a:ext>
            </a:extLst>
          </p:cNvPr>
          <p:cNvSpPr/>
          <p:nvPr/>
        </p:nvSpPr>
        <p:spPr>
          <a:xfrm>
            <a:off x="7468403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4505A3-57F0-4C46-834F-CBF8BCF908D7}"/>
              </a:ext>
            </a:extLst>
          </p:cNvPr>
          <p:cNvSpPr/>
          <p:nvPr/>
        </p:nvSpPr>
        <p:spPr>
          <a:xfrm>
            <a:off x="7468403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</a:p>
        </p:txBody>
      </p:sp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2F650E5-CAC5-488E-9C2A-A74CC979B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2286" y="-1818050"/>
            <a:ext cx="7066540" cy="114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97C862-71C6-4ACF-91DF-67C4D48923FD}"/>
              </a:ext>
            </a:extLst>
          </p:cNvPr>
          <p:cNvSpPr/>
          <p:nvPr/>
        </p:nvSpPr>
        <p:spPr>
          <a:xfrm>
            <a:off x="7820179" y="4280619"/>
            <a:ext cx="2682104" cy="849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43D755-44B6-4B1D-8CAF-029F3E4FEBDB}"/>
              </a:ext>
            </a:extLst>
          </p:cNvPr>
          <p:cNvSpPr/>
          <p:nvPr/>
        </p:nvSpPr>
        <p:spPr>
          <a:xfrm>
            <a:off x="4291046" y="5129683"/>
            <a:ext cx="2682104" cy="685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A4010-82D7-4F9A-A10A-340A1C3F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process slide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F04B927-775B-4C96-9B20-5413F096A366}"/>
              </a:ext>
            </a:extLst>
          </p:cNvPr>
          <p:cNvSpPr/>
          <p:nvPr/>
        </p:nvSpPr>
        <p:spPr>
          <a:xfrm>
            <a:off x="883594" y="1542360"/>
            <a:ext cx="3321993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C296892-90D7-4976-8376-F3B1C2A1C5A2}"/>
              </a:ext>
            </a:extLst>
          </p:cNvPr>
          <p:cNvSpPr/>
          <p:nvPr/>
        </p:nvSpPr>
        <p:spPr>
          <a:xfrm>
            <a:off x="3947300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CE53DE9-CB32-49A2-8CDC-F0E1BEF4CE60}"/>
              </a:ext>
            </a:extLst>
          </p:cNvPr>
          <p:cNvSpPr/>
          <p:nvPr/>
        </p:nvSpPr>
        <p:spPr>
          <a:xfrm>
            <a:off x="7463056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398A2-0837-4A43-B297-0A508ADF24C0}"/>
              </a:ext>
            </a:extLst>
          </p:cNvPr>
          <p:cNvSpPr txBox="1"/>
          <p:nvPr/>
        </p:nvSpPr>
        <p:spPr>
          <a:xfrm>
            <a:off x="759111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54398-AF95-407F-AA9C-BB3067C25547}"/>
              </a:ext>
            </a:extLst>
          </p:cNvPr>
          <p:cNvSpPr txBox="1"/>
          <p:nvPr/>
        </p:nvSpPr>
        <p:spPr>
          <a:xfrm>
            <a:off x="3947300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20A0B-B456-402F-A3B5-CADF35006332}"/>
              </a:ext>
            </a:extLst>
          </p:cNvPr>
          <p:cNvSpPr txBox="1"/>
          <p:nvPr/>
        </p:nvSpPr>
        <p:spPr>
          <a:xfrm>
            <a:off x="7463056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C9A19-7D41-4778-ACA8-C15F7CC51378}"/>
              </a:ext>
            </a:extLst>
          </p:cNvPr>
          <p:cNvCxnSpPr>
            <a:cxnSpLocks/>
          </p:cNvCxnSpPr>
          <p:nvPr/>
        </p:nvCxnSpPr>
        <p:spPr>
          <a:xfrm>
            <a:off x="7400280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0B4BA-93F4-4B57-8E6D-29E2509F92D1}"/>
              </a:ext>
            </a:extLst>
          </p:cNvPr>
          <p:cNvCxnSpPr>
            <a:cxnSpLocks/>
          </p:cNvCxnSpPr>
          <p:nvPr/>
        </p:nvCxnSpPr>
        <p:spPr>
          <a:xfrm>
            <a:off x="3886953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Aperture outline">
            <a:extLst>
              <a:ext uri="{FF2B5EF4-FFF2-40B4-BE49-F238E27FC236}">
                <a16:creationId xmlns:a16="http://schemas.microsoft.com/office/drawing/2014/main" id="{FAA98B42-1AFC-4030-9B76-65FB28DA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2" y="2814600"/>
            <a:ext cx="914400" cy="914400"/>
          </a:xfrm>
          <a:prstGeom prst="rect">
            <a:avLst/>
          </a:prstGeom>
        </p:spPr>
      </p:pic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6BB112C9-FAFF-4CF8-BAE3-D5708E436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498" y="3013220"/>
            <a:ext cx="914400" cy="914400"/>
          </a:xfrm>
          <a:prstGeom prst="rect">
            <a:avLst/>
          </a:prstGeom>
        </p:spPr>
      </p:pic>
      <p:pic>
        <p:nvPicPr>
          <p:cNvPr id="19" name="Graphic 18" descr="Bar graph with downward trend with solid fill">
            <a:extLst>
              <a:ext uri="{FF2B5EF4-FFF2-40B4-BE49-F238E27FC236}">
                <a16:creationId xmlns:a16="http://schemas.microsoft.com/office/drawing/2014/main" id="{B26DBDE9-4FF2-479D-8A20-BA9FEF8E5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970" y="3013220"/>
            <a:ext cx="914400" cy="914400"/>
          </a:xfrm>
          <a:prstGeom prst="rect">
            <a:avLst/>
          </a:prstGeom>
        </p:spPr>
      </p:pic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9F23DCB7-BC87-4F57-8F10-236501C5A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69" y="2833512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7A744913-B65D-4576-A347-24DAFCEFE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5046" y="2867923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28697-3447-42C6-A526-B38F28CFAF40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BBEB3-C295-413D-903F-68357E9B9C4E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Diving 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A18CC3-750B-4723-BC57-6131DCEE7170}"/>
              </a:ext>
            </a:extLst>
          </p:cNvPr>
          <p:cNvSpPr/>
          <p:nvPr/>
        </p:nvSpPr>
        <p:spPr>
          <a:xfrm>
            <a:off x="745305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706A8-A1A2-441F-90F9-FE4491F6A14A}"/>
              </a:ext>
            </a:extLst>
          </p:cNvPr>
          <p:cNvSpPr/>
          <p:nvPr/>
        </p:nvSpPr>
        <p:spPr>
          <a:xfrm>
            <a:off x="745305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A841BF-BA75-43A8-BA4D-55DC3856825A}"/>
              </a:ext>
            </a:extLst>
          </p:cNvPr>
          <p:cNvSpPr/>
          <p:nvPr/>
        </p:nvSpPr>
        <p:spPr>
          <a:xfrm>
            <a:off x="745305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104EA4-FFDB-47E7-AF0A-385FC0F78B66}"/>
              </a:ext>
            </a:extLst>
          </p:cNvPr>
          <p:cNvSpPr/>
          <p:nvPr/>
        </p:nvSpPr>
        <p:spPr>
          <a:xfrm>
            <a:off x="3924144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477872-6063-468D-910B-D9AFEF3F3E90}"/>
              </a:ext>
            </a:extLst>
          </p:cNvPr>
          <p:cNvSpPr/>
          <p:nvPr/>
        </p:nvSpPr>
        <p:spPr>
          <a:xfrm>
            <a:off x="3924144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D1F3C5-2320-4BF9-A3BE-A793AE2D293B}"/>
              </a:ext>
            </a:extLst>
          </p:cNvPr>
          <p:cNvSpPr/>
          <p:nvPr/>
        </p:nvSpPr>
        <p:spPr>
          <a:xfrm>
            <a:off x="3924144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C5B3F1-321A-4FD8-A5E1-895139CC393F}"/>
              </a:ext>
            </a:extLst>
          </p:cNvPr>
          <p:cNvSpPr/>
          <p:nvPr/>
        </p:nvSpPr>
        <p:spPr>
          <a:xfrm>
            <a:off x="7468403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1F16FD-54A1-4ED5-92E4-25148113F02B}"/>
              </a:ext>
            </a:extLst>
          </p:cNvPr>
          <p:cNvSpPr/>
          <p:nvPr/>
        </p:nvSpPr>
        <p:spPr>
          <a:xfrm>
            <a:off x="7468403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4505A3-57F0-4C46-834F-CBF8BCF908D7}"/>
              </a:ext>
            </a:extLst>
          </p:cNvPr>
          <p:cNvSpPr/>
          <p:nvPr/>
        </p:nvSpPr>
        <p:spPr>
          <a:xfrm>
            <a:off x="7468403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6565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AAE7809-117C-4EE7-A1DF-B6F1BBA9E312}"/>
              </a:ext>
            </a:extLst>
          </p:cNvPr>
          <p:cNvSpPr/>
          <p:nvPr/>
        </p:nvSpPr>
        <p:spPr>
          <a:xfrm>
            <a:off x="3346882" y="1840121"/>
            <a:ext cx="8179293" cy="4283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D226B-CA8F-45B9-B0BB-E548350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Dense details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3EDF-AD15-4545-A4CB-F915BAA42A30}"/>
              </a:ext>
            </a:extLst>
          </p:cNvPr>
          <p:cNvSpPr txBox="1"/>
          <p:nvPr/>
        </p:nvSpPr>
        <p:spPr>
          <a:xfrm>
            <a:off x="6971325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BCFEF-259D-4174-AAE5-3B224FD52DA3}"/>
              </a:ext>
            </a:extLst>
          </p:cNvPr>
          <p:cNvSpPr txBox="1"/>
          <p:nvPr/>
        </p:nvSpPr>
        <p:spPr>
          <a:xfrm>
            <a:off x="6971325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9F399-BB37-4E7F-955B-C2134B7C7C3F}"/>
              </a:ext>
            </a:extLst>
          </p:cNvPr>
          <p:cNvSpPr txBox="1"/>
          <p:nvPr/>
        </p:nvSpPr>
        <p:spPr>
          <a:xfrm>
            <a:off x="6971325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3686-D015-4BD9-B78B-4388CFFE272B}"/>
              </a:ext>
            </a:extLst>
          </p:cNvPr>
          <p:cNvSpPr txBox="1"/>
          <p:nvPr/>
        </p:nvSpPr>
        <p:spPr>
          <a:xfrm>
            <a:off x="6971325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hideous; and we fools of nature</a:t>
            </a:r>
            <a:endParaRPr lang="en-AU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B2A8-3ECF-4F58-8F3C-430CF0A7AFB9}"/>
              </a:ext>
            </a:extLst>
          </p:cNvPr>
          <p:cNvSpPr txBox="1"/>
          <p:nvPr/>
        </p:nvSpPr>
        <p:spPr>
          <a:xfrm>
            <a:off x="4694558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381D-A1CF-47A2-BCB4-7247EA43134B}"/>
              </a:ext>
            </a:extLst>
          </p:cNvPr>
          <p:cNvSpPr txBox="1"/>
          <p:nvPr/>
        </p:nvSpPr>
        <p:spPr>
          <a:xfrm>
            <a:off x="4694558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8C0D-B65E-43E7-A711-D093135130C7}"/>
              </a:ext>
            </a:extLst>
          </p:cNvPr>
          <p:cNvSpPr txBox="1"/>
          <p:nvPr/>
        </p:nvSpPr>
        <p:spPr>
          <a:xfrm>
            <a:off x="469455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5D3B1-D937-41BB-9507-B4A60E0138F7}"/>
              </a:ext>
            </a:extLst>
          </p:cNvPr>
          <p:cNvSpPr txBox="1"/>
          <p:nvPr/>
        </p:nvSpPr>
        <p:spPr>
          <a:xfrm>
            <a:off x="4694558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E6F23-6DF7-4CF8-8392-535820004CAB}"/>
              </a:ext>
            </a:extLst>
          </p:cNvPr>
          <p:cNvCxnSpPr>
            <a:cxnSpLocks/>
          </p:cNvCxnSpPr>
          <p:nvPr/>
        </p:nvCxnSpPr>
        <p:spPr>
          <a:xfrm>
            <a:off x="4763226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7288C-7FA9-4B41-8BDB-F53F2BFDD80D}"/>
              </a:ext>
            </a:extLst>
          </p:cNvPr>
          <p:cNvCxnSpPr>
            <a:cxnSpLocks/>
          </p:cNvCxnSpPr>
          <p:nvPr/>
        </p:nvCxnSpPr>
        <p:spPr>
          <a:xfrm>
            <a:off x="7022892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0DBF48-C1C3-4C43-B763-905A97738423}"/>
              </a:ext>
            </a:extLst>
          </p:cNvPr>
          <p:cNvSpPr/>
          <p:nvPr/>
        </p:nvSpPr>
        <p:spPr>
          <a:xfrm>
            <a:off x="6529661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BE5D8-6130-4E16-9ECA-64BFA87F63F6}"/>
              </a:ext>
            </a:extLst>
          </p:cNvPr>
          <p:cNvSpPr txBox="1"/>
          <p:nvPr/>
        </p:nvSpPr>
        <p:spPr>
          <a:xfrm>
            <a:off x="9216362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A7398-C6AB-4F9F-84B4-C022F8844973}"/>
              </a:ext>
            </a:extLst>
          </p:cNvPr>
          <p:cNvSpPr txBox="1"/>
          <p:nvPr/>
        </p:nvSpPr>
        <p:spPr>
          <a:xfrm>
            <a:off x="9216362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07E30-4623-44F2-A454-6792C997E7B1}"/>
              </a:ext>
            </a:extLst>
          </p:cNvPr>
          <p:cNvSpPr txBox="1"/>
          <p:nvPr/>
        </p:nvSpPr>
        <p:spPr>
          <a:xfrm>
            <a:off x="9216362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8250D-B01D-4F57-A80B-FF428CAA297D}"/>
              </a:ext>
            </a:extLst>
          </p:cNvPr>
          <p:cNvSpPr txBox="1"/>
          <p:nvPr/>
        </p:nvSpPr>
        <p:spPr>
          <a:xfrm>
            <a:off x="9216362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6E0F1-21B1-4349-A25C-719E9E02DDB1}"/>
              </a:ext>
            </a:extLst>
          </p:cNvPr>
          <p:cNvCxnSpPr>
            <a:cxnSpLocks/>
          </p:cNvCxnSpPr>
          <p:nvPr/>
        </p:nvCxnSpPr>
        <p:spPr>
          <a:xfrm>
            <a:off x="9267929" y="2233388"/>
            <a:ext cx="181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CE157B-17A3-4553-8493-FB2B640F76DB}"/>
              </a:ext>
            </a:extLst>
          </p:cNvPr>
          <p:cNvSpPr/>
          <p:nvPr/>
        </p:nvSpPr>
        <p:spPr>
          <a:xfrm>
            <a:off x="8774698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528D20-9851-495B-B579-C0A77E8CA634}"/>
              </a:ext>
            </a:extLst>
          </p:cNvPr>
          <p:cNvCxnSpPr>
            <a:cxnSpLocks/>
          </p:cNvCxnSpPr>
          <p:nvPr/>
        </p:nvCxnSpPr>
        <p:spPr>
          <a:xfrm>
            <a:off x="3542191" y="4725812"/>
            <a:ext cx="7537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4B7219-56DA-4BAF-B79E-75D26C85C829}"/>
              </a:ext>
            </a:extLst>
          </p:cNvPr>
          <p:cNvSpPr txBox="1"/>
          <p:nvPr/>
        </p:nvSpPr>
        <p:spPr>
          <a:xfrm>
            <a:off x="3448516" y="4755172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B2383-92E5-448A-851F-D6ED8259739E}"/>
              </a:ext>
            </a:extLst>
          </p:cNvPr>
          <p:cNvSpPr txBox="1"/>
          <p:nvPr/>
        </p:nvSpPr>
        <p:spPr>
          <a:xfrm>
            <a:off x="3448516" y="2438737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A0525-8175-4778-AD7D-C30FB0F4202B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FB954-884B-4569-99B6-2E6DA7518A39}"/>
              </a:ext>
            </a:extLst>
          </p:cNvPr>
          <p:cNvSpPr txBox="1"/>
          <p:nvPr/>
        </p:nvSpPr>
        <p:spPr>
          <a:xfrm>
            <a:off x="948863" y="2139012"/>
            <a:ext cx="1708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2E8D94-8A3C-4605-9151-2E652CC96571}"/>
              </a:ext>
            </a:extLst>
          </p:cNvPr>
          <p:cNvSpPr/>
          <p:nvPr/>
        </p:nvSpPr>
        <p:spPr>
          <a:xfrm>
            <a:off x="1038686" y="3483868"/>
            <a:ext cx="2308195" cy="12781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4" name="Graphic 33" descr="Aperture outline">
            <a:extLst>
              <a:ext uri="{FF2B5EF4-FFF2-40B4-BE49-F238E27FC236}">
                <a16:creationId xmlns:a16="http://schemas.microsoft.com/office/drawing/2014/main" id="{6670A03A-9791-4469-8DCA-A9A4CFD1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644" y="3594841"/>
            <a:ext cx="914400" cy="914400"/>
          </a:xfrm>
          <a:prstGeom prst="rect">
            <a:avLst/>
          </a:prstGeom>
        </p:spPr>
      </p:pic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E97F2104-C253-43CB-BAFA-270C9607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481" y="3613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9775CF9-673E-4E57-9AC7-844B47E704F6}"/>
              </a:ext>
            </a:extLst>
          </p:cNvPr>
          <p:cNvSpPr/>
          <p:nvPr/>
        </p:nvSpPr>
        <p:spPr>
          <a:xfrm>
            <a:off x="849571" y="2438737"/>
            <a:ext cx="1869690" cy="32538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D226B-CA8F-45B9-B0BB-E548350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Dense details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3EDF-AD15-4545-A4CB-F915BAA42A30}"/>
              </a:ext>
            </a:extLst>
          </p:cNvPr>
          <p:cNvSpPr txBox="1"/>
          <p:nvPr/>
        </p:nvSpPr>
        <p:spPr>
          <a:xfrm>
            <a:off x="6971325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BCFEF-259D-4174-AAE5-3B224FD52DA3}"/>
              </a:ext>
            </a:extLst>
          </p:cNvPr>
          <p:cNvSpPr txBox="1"/>
          <p:nvPr/>
        </p:nvSpPr>
        <p:spPr>
          <a:xfrm>
            <a:off x="6971325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9F399-BB37-4E7F-955B-C2134B7C7C3F}"/>
              </a:ext>
            </a:extLst>
          </p:cNvPr>
          <p:cNvSpPr txBox="1"/>
          <p:nvPr/>
        </p:nvSpPr>
        <p:spPr>
          <a:xfrm>
            <a:off x="6971325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3686-D015-4BD9-B78B-4388CFFE272B}"/>
              </a:ext>
            </a:extLst>
          </p:cNvPr>
          <p:cNvSpPr txBox="1"/>
          <p:nvPr/>
        </p:nvSpPr>
        <p:spPr>
          <a:xfrm>
            <a:off x="6971325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hideous; and we fools of nature</a:t>
            </a:r>
            <a:endParaRPr lang="en-AU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B2A8-3ECF-4F58-8F3C-430CF0A7AFB9}"/>
              </a:ext>
            </a:extLst>
          </p:cNvPr>
          <p:cNvSpPr txBox="1"/>
          <p:nvPr/>
        </p:nvSpPr>
        <p:spPr>
          <a:xfrm>
            <a:off x="4694558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381D-A1CF-47A2-BCB4-7247EA43134B}"/>
              </a:ext>
            </a:extLst>
          </p:cNvPr>
          <p:cNvSpPr txBox="1"/>
          <p:nvPr/>
        </p:nvSpPr>
        <p:spPr>
          <a:xfrm>
            <a:off x="4694558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8C0D-B65E-43E7-A711-D093135130C7}"/>
              </a:ext>
            </a:extLst>
          </p:cNvPr>
          <p:cNvSpPr txBox="1"/>
          <p:nvPr/>
        </p:nvSpPr>
        <p:spPr>
          <a:xfrm>
            <a:off x="469455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5D3B1-D937-41BB-9507-B4A60E0138F7}"/>
              </a:ext>
            </a:extLst>
          </p:cNvPr>
          <p:cNvSpPr txBox="1"/>
          <p:nvPr/>
        </p:nvSpPr>
        <p:spPr>
          <a:xfrm>
            <a:off x="4694558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E6F23-6DF7-4CF8-8392-535820004CAB}"/>
              </a:ext>
            </a:extLst>
          </p:cNvPr>
          <p:cNvCxnSpPr>
            <a:cxnSpLocks/>
          </p:cNvCxnSpPr>
          <p:nvPr/>
        </p:nvCxnSpPr>
        <p:spPr>
          <a:xfrm>
            <a:off x="4763226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7288C-7FA9-4B41-8BDB-F53F2BFDD80D}"/>
              </a:ext>
            </a:extLst>
          </p:cNvPr>
          <p:cNvCxnSpPr>
            <a:cxnSpLocks/>
          </p:cNvCxnSpPr>
          <p:nvPr/>
        </p:nvCxnSpPr>
        <p:spPr>
          <a:xfrm>
            <a:off x="7022892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0DBF48-C1C3-4C43-B763-905A97738423}"/>
              </a:ext>
            </a:extLst>
          </p:cNvPr>
          <p:cNvSpPr/>
          <p:nvPr/>
        </p:nvSpPr>
        <p:spPr>
          <a:xfrm>
            <a:off x="6529661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BE5D8-6130-4E16-9ECA-64BFA87F63F6}"/>
              </a:ext>
            </a:extLst>
          </p:cNvPr>
          <p:cNvSpPr txBox="1"/>
          <p:nvPr/>
        </p:nvSpPr>
        <p:spPr>
          <a:xfrm>
            <a:off x="9216362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A7398-C6AB-4F9F-84B4-C022F8844973}"/>
              </a:ext>
            </a:extLst>
          </p:cNvPr>
          <p:cNvSpPr txBox="1"/>
          <p:nvPr/>
        </p:nvSpPr>
        <p:spPr>
          <a:xfrm>
            <a:off x="9216362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07E30-4623-44F2-A454-6792C997E7B1}"/>
              </a:ext>
            </a:extLst>
          </p:cNvPr>
          <p:cNvSpPr txBox="1"/>
          <p:nvPr/>
        </p:nvSpPr>
        <p:spPr>
          <a:xfrm>
            <a:off x="9216362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8250D-B01D-4F57-A80B-FF428CAA297D}"/>
              </a:ext>
            </a:extLst>
          </p:cNvPr>
          <p:cNvSpPr txBox="1"/>
          <p:nvPr/>
        </p:nvSpPr>
        <p:spPr>
          <a:xfrm>
            <a:off x="9216362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6E0F1-21B1-4349-A25C-719E9E02DDB1}"/>
              </a:ext>
            </a:extLst>
          </p:cNvPr>
          <p:cNvCxnSpPr>
            <a:cxnSpLocks/>
          </p:cNvCxnSpPr>
          <p:nvPr/>
        </p:nvCxnSpPr>
        <p:spPr>
          <a:xfrm>
            <a:off x="9267929" y="2233388"/>
            <a:ext cx="181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CE157B-17A3-4553-8493-FB2B640F76DB}"/>
              </a:ext>
            </a:extLst>
          </p:cNvPr>
          <p:cNvSpPr/>
          <p:nvPr/>
        </p:nvSpPr>
        <p:spPr>
          <a:xfrm>
            <a:off x="8774698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528D20-9851-495B-B579-C0A77E8CA634}"/>
              </a:ext>
            </a:extLst>
          </p:cNvPr>
          <p:cNvCxnSpPr>
            <a:cxnSpLocks/>
          </p:cNvCxnSpPr>
          <p:nvPr/>
        </p:nvCxnSpPr>
        <p:spPr>
          <a:xfrm>
            <a:off x="3542191" y="4725812"/>
            <a:ext cx="7537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4B7219-56DA-4BAF-B79E-75D26C85C829}"/>
              </a:ext>
            </a:extLst>
          </p:cNvPr>
          <p:cNvSpPr txBox="1"/>
          <p:nvPr/>
        </p:nvSpPr>
        <p:spPr>
          <a:xfrm>
            <a:off x="3448516" y="4755172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B2383-92E5-448A-851F-D6ED8259739E}"/>
              </a:ext>
            </a:extLst>
          </p:cNvPr>
          <p:cNvSpPr txBox="1"/>
          <p:nvPr/>
        </p:nvSpPr>
        <p:spPr>
          <a:xfrm>
            <a:off x="3448516" y="2438737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A0525-8175-4778-AD7D-C30FB0F4202B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FB954-884B-4569-99B6-2E6DA7518A39}"/>
              </a:ext>
            </a:extLst>
          </p:cNvPr>
          <p:cNvSpPr txBox="1"/>
          <p:nvPr/>
        </p:nvSpPr>
        <p:spPr>
          <a:xfrm>
            <a:off x="831679" y="2587157"/>
            <a:ext cx="1887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</p:txBody>
      </p:sp>
      <p:pic>
        <p:nvPicPr>
          <p:cNvPr id="34" name="Graphic 33" descr="Aperture outline">
            <a:extLst>
              <a:ext uri="{FF2B5EF4-FFF2-40B4-BE49-F238E27FC236}">
                <a16:creationId xmlns:a16="http://schemas.microsoft.com/office/drawing/2014/main" id="{6670A03A-9791-4469-8DCA-A9A4CFD1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61" y="4123906"/>
            <a:ext cx="914400" cy="914400"/>
          </a:xfrm>
          <a:prstGeom prst="rect">
            <a:avLst/>
          </a:prstGeom>
        </p:spPr>
      </p:pic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E97F2104-C253-43CB-BAFA-270C9607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4861" y="4142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DA5-DFAE-4140-87C8-60305EC4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title conveying something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F5D93-3744-4F81-9AC0-89813F1AF4A3}"/>
              </a:ext>
            </a:extLst>
          </p:cNvPr>
          <p:cNvSpPr txBox="1"/>
          <p:nvPr/>
        </p:nvSpPr>
        <p:spPr>
          <a:xfrm>
            <a:off x="838200" y="177137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CED6FF-EADA-4415-8083-B51A0A0A3D1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75965" y="1956036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C4E302-31B3-4B11-9C1F-08CCDACADA5A}"/>
              </a:ext>
            </a:extLst>
          </p:cNvPr>
          <p:cNvSpPr txBox="1"/>
          <p:nvPr/>
        </p:nvSpPr>
        <p:spPr>
          <a:xfrm>
            <a:off x="838200" y="2221384"/>
            <a:ext cx="183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23455-5792-4943-9317-A60D0A30A633}"/>
              </a:ext>
            </a:extLst>
          </p:cNvPr>
          <p:cNvSpPr txBox="1"/>
          <p:nvPr/>
        </p:nvSpPr>
        <p:spPr>
          <a:xfrm>
            <a:off x="2909047" y="177137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2C287-8736-4B40-9F3E-F117FB69FA3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46812" y="1956036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F71AE-9977-4B70-8416-4B99F71CB43D}"/>
              </a:ext>
            </a:extLst>
          </p:cNvPr>
          <p:cNvSpPr txBox="1"/>
          <p:nvPr/>
        </p:nvSpPr>
        <p:spPr>
          <a:xfrm>
            <a:off x="2909047" y="2221384"/>
            <a:ext cx="183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category</a:t>
            </a:r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E5D87-10E2-4D2D-A50B-C978FD162935}"/>
              </a:ext>
            </a:extLst>
          </p:cNvPr>
          <p:cNvSpPr txBox="1"/>
          <p:nvPr/>
        </p:nvSpPr>
        <p:spPr>
          <a:xfrm>
            <a:off x="5221941" y="177137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4B820-17EE-4F80-9474-C041E91CCF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059706" y="1956036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4163B7-2646-43CD-9891-C2B45B31968A}"/>
              </a:ext>
            </a:extLst>
          </p:cNvPr>
          <p:cNvSpPr txBox="1"/>
          <p:nvPr/>
        </p:nvSpPr>
        <p:spPr>
          <a:xfrm>
            <a:off x="5221941" y="2221384"/>
            <a:ext cx="183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7A696-46C7-4AC3-A867-54BDD8966993}"/>
              </a:ext>
            </a:extLst>
          </p:cNvPr>
          <p:cNvSpPr txBox="1"/>
          <p:nvPr/>
        </p:nvSpPr>
        <p:spPr>
          <a:xfrm>
            <a:off x="7445188" y="177137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5E9CF-1342-4875-A0B8-4AF2409C79E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282953" y="1956036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72B40-B561-4D04-A657-53D22E8160F2}"/>
              </a:ext>
            </a:extLst>
          </p:cNvPr>
          <p:cNvSpPr txBox="1"/>
          <p:nvPr/>
        </p:nvSpPr>
        <p:spPr>
          <a:xfrm>
            <a:off x="7445188" y="2221384"/>
            <a:ext cx="183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category</a:t>
            </a:r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98A55-4569-427E-AB70-86AC1FC08BE3}"/>
              </a:ext>
            </a:extLst>
          </p:cNvPr>
          <p:cNvSpPr txBox="1"/>
          <p:nvPr/>
        </p:nvSpPr>
        <p:spPr>
          <a:xfrm>
            <a:off x="9668434" y="177137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CE915-C910-478C-AAB0-46656BE30E3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506199" y="1956036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675EB2-DBAF-4A68-8BC0-CA7F97329DD2}"/>
              </a:ext>
            </a:extLst>
          </p:cNvPr>
          <p:cNvSpPr txBox="1"/>
          <p:nvPr/>
        </p:nvSpPr>
        <p:spPr>
          <a:xfrm>
            <a:off x="9668434" y="2221384"/>
            <a:ext cx="183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365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9CFA9-6CED-4CF9-B5E9-49BAF0B217E6}"/>
              </a:ext>
            </a:extLst>
          </p:cNvPr>
          <p:cNvSpPr/>
          <p:nvPr/>
        </p:nvSpPr>
        <p:spPr>
          <a:xfrm>
            <a:off x="1544714" y="3906175"/>
            <a:ext cx="9152877" cy="710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375311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423893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F70EC54-F471-4EAB-97BC-0D95D4072E49}"/>
              </a:ext>
            </a:extLst>
          </p:cNvPr>
          <p:cNvSpPr/>
          <p:nvPr/>
        </p:nvSpPr>
        <p:spPr>
          <a:xfrm rot="5400000">
            <a:off x="10640579" y="3790765"/>
            <a:ext cx="355106" cy="306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F0ED335-D0D6-4F91-88B2-6AD525DE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03196" y="-1973491"/>
            <a:ext cx="6414407" cy="120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9CFA9-6CED-4CF9-B5E9-49BAF0B217E6}"/>
              </a:ext>
            </a:extLst>
          </p:cNvPr>
          <p:cNvSpPr/>
          <p:nvPr/>
        </p:nvSpPr>
        <p:spPr>
          <a:xfrm>
            <a:off x="1544714" y="3906175"/>
            <a:ext cx="9152877" cy="710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375311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423893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F70EC54-F471-4EAB-97BC-0D95D4072E49}"/>
              </a:ext>
            </a:extLst>
          </p:cNvPr>
          <p:cNvSpPr/>
          <p:nvPr/>
        </p:nvSpPr>
        <p:spPr>
          <a:xfrm rot="5400000">
            <a:off x="10640579" y="3790765"/>
            <a:ext cx="355106" cy="306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1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7214C-6923-41E7-9910-A0567E19ABB6}"/>
              </a:ext>
            </a:extLst>
          </p:cNvPr>
          <p:cNvCxnSpPr>
            <a:cxnSpLocks/>
          </p:cNvCxnSpPr>
          <p:nvPr/>
        </p:nvCxnSpPr>
        <p:spPr>
          <a:xfrm>
            <a:off x="1699182" y="3950564"/>
            <a:ext cx="84124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375311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423893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pic>
        <p:nvPicPr>
          <p:cNvPr id="4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438B7BC-AA5C-47A7-85E8-0A1CD5C7D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03196" y="-1973491"/>
            <a:ext cx="6414407" cy="120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9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7214C-6923-41E7-9910-A0567E19ABB6}"/>
              </a:ext>
            </a:extLst>
          </p:cNvPr>
          <p:cNvCxnSpPr>
            <a:cxnSpLocks/>
          </p:cNvCxnSpPr>
          <p:nvPr/>
        </p:nvCxnSpPr>
        <p:spPr>
          <a:xfrm>
            <a:off x="1699182" y="3950564"/>
            <a:ext cx="84124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375311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378862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427444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2999141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3815255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4238935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</p:spTree>
    <p:extLst>
      <p:ext uri="{BB962C8B-B14F-4D97-AF65-F5344CB8AC3E}">
        <p14:creationId xmlns:p14="http://schemas.microsoft.com/office/powerpoint/2010/main" val="425066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AB03-5617-4078-ADFF-959D477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 items by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A2614-1FDC-425E-82D9-F4444CE13DAD}"/>
              </a:ext>
            </a:extLst>
          </p:cNvPr>
          <p:cNvSpPr txBox="1"/>
          <p:nvPr/>
        </p:nvSpPr>
        <p:spPr>
          <a:xfrm>
            <a:off x="838200" y="2087939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C5C71-AEC3-4680-94D0-BD865AD5098A}"/>
              </a:ext>
            </a:extLst>
          </p:cNvPr>
          <p:cNvSpPr txBox="1"/>
          <p:nvPr/>
        </p:nvSpPr>
        <p:spPr>
          <a:xfrm>
            <a:off x="2685038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9D30F-A9AF-41D7-883D-5B506E04B6DF}"/>
              </a:ext>
            </a:extLst>
          </p:cNvPr>
          <p:cNvSpPr txBox="1"/>
          <p:nvPr/>
        </p:nvSpPr>
        <p:spPr>
          <a:xfrm>
            <a:off x="2685038" y="2087939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1DF20-AF2D-4E09-991C-F2EA4DA69269}"/>
              </a:ext>
            </a:extLst>
          </p:cNvPr>
          <p:cNvSpPr txBox="1"/>
          <p:nvPr/>
        </p:nvSpPr>
        <p:spPr>
          <a:xfrm>
            <a:off x="838199" y="2837113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397C1-5BF3-4FB7-AF60-77449AA61109}"/>
              </a:ext>
            </a:extLst>
          </p:cNvPr>
          <p:cNvSpPr txBox="1"/>
          <p:nvPr/>
        </p:nvSpPr>
        <p:spPr>
          <a:xfrm>
            <a:off x="838199" y="3540171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71EF-2286-4C8D-879D-ABB38E130DA9}"/>
              </a:ext>
            </a:extLst>
          </p:cNvPr>
          <p:cNvSpPr txBox="1"/>
          <p:nvPr/>
        </p:nvSpPr>
        <p:spPr>
          <a:xfrm>
            <a:off x="838200" y="4289345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59F1B-8931-46EB-89A6-BA6F2C5DF148}"/>
              </a:ext>
            </a:extLst>
          </p:cNvPr>
          <p:cNvSpPr txBox="1"/>
          <p:nvPr/>
        </p:nvSpPr>
        <p:spPr>
          <a:xfrm>
            <a:off x="838199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959ED-5BAB-48BF-A013-CD03C04AA2B0}"/>
              </a:ext>
            </a:extLst>
          </p:cNvPr>
          <p:cNvSpPr txBox="1"/>
          <p:nvPr/>
        </p:nvSpPr>
        <p:spPr>
          <a:xfrm>
            <a:off x="7434592" y="1526705"/>
            <a:ext cx="15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Responsibility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9FA0B-1C20-4989-95C0-51CE397B7B06}"/>
              </a:ext>
            </a:extLst>
          </p:cNvPr>
          <p:cNvSpPr txBox="1"/>
          <p:nvPr/>
        </p:nvSpPr>
        <p:spPr>
          <a:xfrm>
            <a:off x="9263392" y="1526705"/>
            <a:ext cx="15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By When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825D0-5A3B-4265-8134-8E38799859A6}"/>
              </a:ext>
            </a:extLst>
          </p:cNvPr>
          <p:cNvSpPr txBox="1"/>
          <p:nvPr/>
        </p:nvSpPr>
        <p:spPr>
          <a:xfrm>
            <a:off x="2685038" y="2837113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964FF-9732-414E-9DB2-413ECCD437E5}"/>
              </a:ext>
            </a:extLst>
          </p:cNvPr>
          <p:cNvSpPr txBox="1"/>
          <p:nvPr/>
        </p:nvSpPr>
        <p:spPr>
          <a:xfrm>
            <a:off x="2685038" y="3540171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44519-F3D0-48E4-AE26-8574E10B7947}"/>
              </a:ext>
            </a:extLst>
          </p:cNvPr>
          <p:cNvSpPr txBox="1"/>
          <p:nvPr/>
        </p:nvSpPr>
        <p:spPr>
          <a:xfrm>
            <a:off x="2685038" y="4289345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FEE8C-BDE7-4363-BDD7-901BBE07BD9C}"/>
              </a:ext>
            </a:extLst>
          </p:cNvPr>
          <p:cNvSpPr txBox="1"/>
          <p:nvPr/>
        </p:nvSpPr>
        <p:spPr>
          <a:xfrm>
            <a:off x="7434592" y="2087939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1CF34-A258-4AC6-9086-73E5D262D2AC}"/>
              </a:ext>
            </a:extLst>
          </p:cNvPr>
          <p:cNvSpPr txBox="1"/>
          <p:nvPr/>
        </p:nvSpPr>
        <p:spPr>
          <a:xfrm>
            <a:off x="7434592" y="2837113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00842-BAB3-407E-9B42-FAC67714AE99}"/>
              </a:ext>
            </a:extLst>
          </p:cNvPr>
          <p:cNvSpPr txBox="1"/>
          <p:nvPr/>
        </p:nvSpPr>
        <p:spPr>
          <a:xfrm>
            <a:off x="7434592" y="3544745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DE7F5-5E9A-42D5-8C6D-5376E74B0D06}"/>
              </a:ext>
            </a:extLst>
          </p:cNvPr>
          <p:cNvSpPr txBox="1"/>
          <p:nvPr/>
        </p:nvSpPr>
        <p:spPr>
          <a:xfrm>
            <a:off x="7434592" y="4289345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EC1-018B-4A24-A292-CDD065FBF34C}"/>
              </a:ext>
            </a:extLst>
          </p:cNvPr>
          <p:cNvSpPr txBox="1"/>
          <p:nvPr/>
        </p:nvSpPr>
        <p:spPr>
          <a:xfrm>
            <a:off x="9374819" y="2087939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05099-D796-4D20-8D1F-3FB0C76ADA2C}"/>
              </a:ext>
            </a:extLst>
          </p:cNvPr>
          <p:cNvSpPr txBox="1"/>
          <p:nvPr/>
        </p:nvSpPr>
        <p:spPr>
          <a:xfrm>
            <a:off x="9374819" y="2837113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E456-DDD6-4D9F-91F6-42BC6EE62949}"/>
              </a:ext>
            </a:extLst>
          </p:cNvPr>
          <p:cNvSpPr txBox="1"/>
          <p:nvPr/>
        </p:nvSpPr>
        <p:spPr>
          <a:xfrm>
            <a:off x="9374819" y="3544745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7DD90E-2540-4514-851A-D5125357950D}"/>
              </a:ext>
            </a:extLst>
          </p:cNvPr>
          <p:cNvSpPr txBox="1"/>
          <p:nvPr/>
        </p:nvSpPr>
        <p:spPr>
          <a:xfrm>
            <a:off x="9374819" y="4289345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46895-FE66-4FCE-86D3-37D712680A50}"/>
              </a:ext>
            </a:extLst>
          </p:cNvPr>
          <p:cNvCxnSpPr>
            <a:cxnSpLocks/>
          </p:cNvCxnSpPr>
          <p:nvPr/>
        </p:nvCxnSpPr>
        <p:spPr>
          <a:xfrm>
            <a:off x="909220" y="1961965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D3026F-253E-4A91-8472-9F9AC9188259}"/>
              </a:ext>
            </a:extLst>
          </p:cNvPr>
          <p:cNvCxnSpPr>
            <a:cxnSpLocks/>
          </p:cNvCxnSpPr>
          <p:nvPr/>
        </p:nvCxnSpPr>
        <p:spPr>
          <a:xfrm>
            <a:off x="909220" y="2725445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10D169-E342-4A65-B689-42C5F68CF509}"/>
              </a:ext>
            </a:extLst>
          </p:cNvPr>
          <p:cNvCxnSpPr>
            <a:cxnSpLocks/>
          </p:cNvCxnSpPr>
          <p:nvPr/>
        </p:nvCxnSpPr>
        <p:spPr>
          <a:xfrm>
            <a:off x="909220" y="3473389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478A2-162D-4262-9115-C2ECFD3010F7}"/>
              </a:ext>
            </a:extLst>
          </p:cNvPr>
          <p:cNvCxnSpPr>
            <a:cxnSpLocks/>
          </p:cNvCxnSpPr>
          <p:nvPr/>
        </p:nvCxnSpPr>
        <p:spPr>
          <a:xfrm>
            <a:off x="909220" y="4210236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C1C0AEA-255D-437D-9DBF-A1DB36FC334A}"/>
              </a:ext>
            </a:extLst>
          </p:cNvPr>
          <p:cNvSpPr/>
          <p:nvPr/>
        </p:nvSpPr>
        <p:spPr>
          <a:xfrm>
            <a:off x="5386303" y="5439904"/>
            <a:ext cx="2159716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Wouldn’t change these for the world</a:t>
            </a:r>
          </a:p>
        </p:txBody>
      </p:sp>
    </p:spTree>
    <p:extLst>
      <p:ext uri="{BB962C8B-B14F-4D97-AF65-F5344CB8AC3E}">
        <p14:creationId xmlns:p14="http://schemas.microsoft.com/office/powerpoint/2010/main" val="1685150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2D9-37B7-4D1B-A2A6-EF0749B3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Funnel slides are really hard I didn’t realise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9B1714DD-17DF-43A5-9EE7-F8E7E205A2E4}"/>
              </a:ext>
            </a:extLst>
          </p:cNvPr>
          <p:cNvSpPr/>
          <p:nvPr/>
        </p:nvSpPr>
        <p:spPr>
          <a:xfrm rot="5400000">
            <a:off x="5467383" y="2245906"/>
            <a:ext cx="1569128" cy="1886200"/>
          </a:xfrm>
          <a:prstGeom prst="trapezoid">
            <a:avLst>
              <a:gd name="adj" fmla="val 1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70509745-1147-4DEF-94D4-D0E90257EFC0}"/>
              </a:ext>
            </a:extLst>
          </p:cNvPr>
          <p:cNvSpPr/>
          <p:nvPr/>
        </p:nvSpPr>
        <p:spPr>
          <a:xfrm rot="5400000">
            <a:off x="7577234" y="2316623"/>
            <a:ext cx="980389" cy="17447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793EC10-DF75-4181-86EC-95674A2FBF05}"/>
              </a:ext>
            </a:extLst>
          </p:cNvPr>
          <p:cNvSpPr/>
          <p:nvPr/>
        </p:nvSpPr>
        <p:spPr>
          <a:xfrm rot="5400000">
            <a:off x="2811632" y="1888356"/>
            <a:ext cx="2405846" cy="2588582"/>
          </a:xfrm>
          <a:prstGeom prst="trapezoid">
            <a:avLst>
              <a:gd name="adj" fmla="val 17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7C516-A167-4F49-83C5-221BA1BC130B}"/>
              </a:ext>
            </a:extLst>
          </p:cNvPr>
          <p:cNvSpPr txBox="1"/>
          <p:nvPr/>
        </p:nvSpPr>
        <p:spPr>
          <a:xfrm>
            <a:off x="329178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1D476-BA1A-4117-A638-B0E09F5F40D9}"/>
              </a:ext>
            </a:extLst>
          </p:cNvPr>
          <p:cNvSpPr txBox="1"/>
          <p:nvPr/>
        </p:nvSpPr>
        <p:spPr>
          <a:xfrm>
            <a:off x="546681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94199-423D-4DC3-A5C2-2CF4D54D13E8}"/>
              </a:ext>
            </a:extLst>
          </p:cNvPr>
          <p:cNvSpPr txBox="1"/>
          <p:nvPr/>
        </p:nvSpPr>
        <p:spPr>
          <a:xfrm>
            <a:off x="729561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1658F-3907-4979-9866-7DFCE236C886}"/>
              </a:ext>
            </a:extLst>
          </p:cNvPr>
          <p:cNvSpPr txBox="1"/>
          <p:nvPr/>
        </p:nvSpPr>
        <p:spPr>
          <a:xfrm>
            <a:off x="442056" y="260542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A7EEE-FDF4-45B4-9772-AEBD135AF7B6}"/>
              </a:ext>
            </a:extLst>
          </p:cNvPr>
          <p:cNvCxnSpPr>
            <a:cxnSpLocks/>
          </p:cNvCxnSpPr>
          <p:nvPr/>
        </p:nvCxnSpPr>
        <p:spPr>
          <a:xfrm>
            <a:off x="2459115" y="1979724"/>
            <a:ext cx="0" cy="24058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BBB850-E0F5-45E5-AD47-CC9CF3E77A94}"/>
              </a:ext>
            </a:extLst>
          </p:cNvPr>
          <p:cNvSpPr txBox="1"/>
          <p:nvPr/>
        </p:nvSpPr>
        <p:spPr>
          <a:xfrm>
            <a:off x="5087471" y="5992011"/>
            <a:ext cx="2017058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PS: Stuff</a:t>
            </a:r>
            <a:endParaRPr lang="en-AU" sz="1400" b="1" dirty="0"/>
          </a:p>
        </p:txBody>
      </p:sp>
      <p:pic>
        <p:nvPicPr>
          <p:cNvPr id="11" name="Picture 10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E8BC493-1038-41E2-9AF5-05E5DF10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3639" y="-1819728"/>
            <a:ext cx="7873092" cy="104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2D9-37B7-4D1B-A2A6-EF0749B3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Funnel slides are really hard I didn’t realise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9B1714DD-17DF-43A5-9EE7-F8E7E205A2E4}"/>
              </a:ext>
            </a:extLst>
          </p:cNvPr>
          <p:cNvSpPr/>
          <p:nvPr/>
        </p:nvSpPr>
        <p:spPr>
          <a:xfrm rot="5400000">
            <a:off x="5467383" y="2245906"/>
            <a:ext cx="1569128" cy="1886200"/>
          </a:xfrm>
          <a:prstGeom prst="trapezoid">
            <a:avLst>
              <a:gd name="adj" fmla="val 1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70509745-1147-4DEF-94D4-D0E90257EFC0}"/>
              </a:ext>
            </a:extLst>
          </p:cNvPr>
          <p:cNvSpPr/>
          <p:nvPr/>
        </p:nvSpPr>
        <p:spPr>
          <a:xfrm rot="5400000">
            <a:off x="7577234" y="2316623"/>
            <a:ext cx="980389" cy="17447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793EC10-DF75-4181-86EC-95674A2FBF05}"/>
              </a:ext>
            </a:extLst>
          </p:cNvPr>
          <p:cNvSpPr/>
          <p:nvPr/>
        </p:nvSpPr>
        <p:spPr>
          <a:xfrm rot="5400000">
            <a:off x="2811632" y="1888356"/>
            <a:ext cx="2405846" cy="2588582"/>
          </a:xfrm>
          <a:prstGeom prst="trapezoid">
            <a:avLst>
              <a:gd name="adj" fmla="val 17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7C516-A167-4F49-83C5-221BA1BC130B}"/>
              </a:ext>
            </a:extLst>
          </p:cNvPr>
          <p:cNvSpPr txBox="1"/>
          <p:nvPr/>
        </p:nvSpPr>
        <p:spPr>
          <a:xfrm>
            <a:off x="329178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1D476-BA1A-4117-A638-B0E09F5F40D9}"/>
              </a:ext>
            </a:extLst>
          </p:cNvPr>
          <p:cNvSpPr txBox="1"/>
          <p:nvPr/>
        </p:nvSpPr>
        <p:spPr>
          <a:xfrm>
            <a:off x="546681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94199-423D-4DC3-A5C2-2CF4D54D13E8}"/>
              </a:ext>
            </a:extLst>
          </p:cNvPr>
          <p:cNvSpPr txBox="1"/>
          <p:nvPr/>
        </p:nvSpPr>
        <p:spPr>
          <a:xfrm>
            <a:off x="7295618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1658F-3907-4979-9866-7DFCE236C886}"/>
              </a:ext>
            </a:extLst>
          </p:cNvPr>
          <p:cNvSpPr txBox="1"/>
          <p:nvPr/>
        </p:nvSpPr>
        <p:spPr>
          <a:xfrm>
            <a:off x="442056" y="260542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A7EEE-FDF4-45B4-9772-AEBD135AF7B6}"/>
              </a:ext>
            </a:extLst>
          </p:cNvPr>
          <p:cNvCxnSpPr>
            <a:cxnSpLocks/>
          </p:cNvCxnSpPr>
          <p:nvPr/>
        </p:nvCxnSpPr>
        <p:spPr>
          <a:xfrm>
            <a:off x="2459115" y="1979724"/>
            <a:ext cx="0" cy="24058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BBB850-E0F5-45E5-AD47-CC9CF3E77A94}"/>
              </a:ext>
            </a:extLst>
          </p:cNvPr>
          <p:cNvSpPr txBox="1"/>
          <p:nvPr/>
        </p:nvSpPr>
        <p:spPr>
          <a:xfrm>
            <a:off x="5087471" y="5992011"/>
            <a:ext cx="2017058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PS: Stuff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9797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6368667" y="2163496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838200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88EA3-34EB-40CB-ABFA-C6FC299669B5}"/>
              </a:ext>
            </a:extLst>
          </p:cNvPr>
          <p:cNvCxnSpPr>
            <a:cxnSpLocks/>
          </p:cNvCxnSpPr>
          <p:nvPr/>
        </p:nvCxnSpPr>
        <p:spPr>
          <a:xfrm>
            <a:off x="5930283" y="2094557"/>
            <a:ext cx="0" cy="40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BC5D3C-8FE7-45BF-8F94-285EAEC37B84}"/>
              </a:ext>
            </a:extLst>
          </p:cNvPr>
          <p:cNvSpPr/>
          <p:nvPr/>
        </p:nvSpPr>
        <p:spPr>
          <a:xfrm>
            <a:off x="5742542" y="3899295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pic>
        <p:nvPicPr>
          <p:cNvPr id="12" name="Picture 11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45274041-929C-498C-A0B8-9AADE45A5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0214" y="-1860977"/>
            <a:ext cx="6636717" cy="110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6368667" y="2163496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838200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88EA3-34EB-40CB-ABFA-C6FC299669B5}"/>
              </a:ext>
            </a:extLst>
          </p:cNvPr>
          <p:cNvCxnSpPr>
            <a:cxnSpLocks/>
          </p:cNvCxnSpPr>
          <p:nvPr/>
        </p:nvCxnSpPr>
        <p:spPr>
          <a:xfrm>
            <a:off x="5930283" y="2094557"/>
            <a:ext cx="0" cy="40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BC5D3C-8FE7-45BF-8F94-285EAEC37B84}"/>
              </a:ext>
            </a:extLst>
          </p:cNvPr>
          <p:cNvSpPr/>
          <p:nvPr/>
        </p:nvSpPr>
        <p:spPr>
          <a:xfrm>
            <a:off x="5742542" y="3899295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633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351-C780-4252-AFF9-4B68B58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blocky split up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4C1F7-66BD-4DD2-91E2-1C1D217098FF}"/>
              </a:ext>
            </a:extLst>
          </p:cNvPr>
          <p:cNvSpPr/>
          <p:nvPr/>
        </p:nvSpPr>
        <p:spPr>
          <a:xfrm>
            <a:off x="838200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7F52B-315D-47CB-A0E8-4CA81B8E5A18}"/>
              </a:ext>
            </a:extLst>
          </p:cNvPr>
          <p:cNvSpPr/>
          <p:nvPr/>
        </p:nvSpPr>
        <p:spPr>
          <a:xfrm>
            <a:off x="4508746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50118-86E9-4448-A2D5-A4167298D8A7}"/>
              </a:ext>
            </a:extLst>
          </p:cNvPr>
          <p:cNvSpPr/>
          <p:nvPr/>
        </p:nvSpPr>
        <p:spPr>
          <a:xfrm>
            <a:off x="8179293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3ED50-4B74-4E1E-99BC-7CA075968EC7}"/>
              </a:ext>
            </a:extLst>
          </p:cNvPr>
          <p:cNvSpPr/>
          <p:nvPr/>
        </p:nvSpPr>
        <p:spPr>
          <a:xfrm>
            <a:off x="838200" y="5175681"/>
            <a:ext cx="10515600" cy="1020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4C602-41BA-48B7-AAAB-F083611F150D}"/>
              </a:ext>
            </a:extLst>
          </p:cNvPr>
          <p:cNvSpPr/>
          <p:nvPr/>
        </p:nvSpPr>
        <p:spPr>
          <a:xfrm>
            <a:off x="838199" y="5175681"/>
            <a:ext cx="1398973" cy="1020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addressed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889E6-411C-4283-B92A-ADD315DD1C78}"/>
              </a:ext>
            </a:extLst>
          </p:cNvPr>
          <p:cNvSpPr/>
          <p:nvPr/>
        </p:nvSpPr>
        <p:spPr>
          <a:xfrm>
            <a:off x="838198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Uno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7219C-0E08-4F02-8E53-C49BA7A40495}"/>
              </a:ext>
            </a:extLst>
          </p:cNvPr>
          <p:cNvSpPr/>
          <p:nvPr/>
        </p:nvSpPr>
        <p:spPr>
          <a:xfrm>
            <a:off x="4508744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Duo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21982-50C3-46F4-A308-E232FBBADD95}"/>
              </a:ext>
            </a:extLst>
          </p:cNvPr>
          <p:cNvSpPr/>
          <p:nvPr/>
        </p:nvSpPr>
        <p:spPr>
          <a:xfrm>
            <a:off x="8179288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Tres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CDB4B-24F9-4E84-AC27-3925C27C36D1}"/>
              </a:ext>
            </a:extLst>
          </p:cNvPr>
          <p:cNvSpPr txBox="1"/>
          <p:nvPr/>
        </p:nvSpPr>
        <p:spPr>
          <a:xfrm>
            <a:off x="838198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D6C87-FD69-4B23-9393-D3DE322BE074}"/>
              </a:ext>
            </a:extLst>
          </p:cNvPr>
          <p:cNvSpPr txBox="1"/>
          <p:nvPr/>
        </p:nvSpPr>
        <p:spPr>
          <a:xfrm>
            <a:off x="4508744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E58A0-C5FA-41EB-9002-72CDDEBC96F8}"/>
              </a:ext>
            </a:extLst>
          </p:cNvPr>
          <p:cNvSpPr txBox="1"/>
          <p:nvPr/>
        </p:nvSpPr>
        <p:spPr>
          <a:xfrm>
            <a:off x="8179289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94195-0520-4F46-BA6D-613A0A51D67E}"/>
              </a:ext>
            </a:extLst>
          </p:cNvPr>
          <p:cNvSpPr txBox="1"/>
          <p:nvPr/>
        </p:nvSpPr>
        <p:spPr>
          <a:xfrm>
            <a:off x="2237173" y="5175681"/>
            <a:ext cx="571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is't:But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my mind, though I am native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hereAnd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manner born, it is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customMore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westMakes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pic>
        <p:nvPicPr>
          <p:cNvPr id="16" name="Picture 15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79FA9F52-5698-40D8-A592-9C95C00E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4827" y="-2527773"/>
            <a:ext cx="6980429" cy="11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E5034-A321-42D4-BCFC-DB697FCC4957}"/>
              </a:ext>
            </a:extLst>
          </p:cNvPr>
          <p:cNvSpPr txBox="1"/>
          <p:nvPr/>
        </p:nvSpPr>
        <p:spPr>
          <a:xfrm>
            <a:off x="986117" y="1596559"/>
            <a:ext cx="36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69633-955C-4B95-B5FD-FE82D26C2D1A}"/>
              </a:ext>
            </a:extLst>
          </p:cNvPr>
          <p:cNvSpPr txBox="1"/>
          <p:nvPr/>
        </p:nvSpPr>
        <p:spPr>
          <a:xfrm>
            <a:off x="4249270" y="2726112"/>
            <a:ext cx="369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/>
              <a:t>Section A – Very important</a:t>
            </a:r>
          </a:p>
          <a:p>
            <a:pPr marL="342900" indent="-342900">
              <a:buAutoNum type="arabicPeriod"/>
            </a:pPr>
            <a:r>
              <a:rPr lang="en-AU" b="1" dirty="0"/>
              <a:t>Section B – Slightly more slightly less you choose</a:t>
            </a:r>
          </a:p>
          <a:p>
            <a:pPr marL="342900" indent="-342900">
              <a:buAutoNum type="arabicPeriod"/>
            </a:pPr>
            <a:r>
              <a:rPr lang="en-AU" b="1" dirty="0"/>
              <a:t>Section C –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238267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351-C780-4252-AFF9-4B68B58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blocky split up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4C1F7-66BD-4DD2-91E2-1C1D217098FF}"/>
              </a:ext>
            </a:extLst>
          </p:cNvPr>
          <p:cNvSpPr/>
          <p:nvPr/>
        </p:nvSpPr>
        <p:spPr>
          <a:xfrm>
            <a:off x="838200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7F52B-315D-47CB-A0E8-4CA81B8E5A18}"/>
              </a:ext>
            </a:extLst>
          </p:cNvPr>
          <p:cNvSpPr/>
          <p:nvPr/>
        </p:nvSpPr>
        <p:spPr>
          <a:xfrm>
            <a:off x="4508746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50118-86E9-4448-A2D5-A4167298D8A7}"/>
              </a:ext>
            </a:extLst>
          </p:cNvPr>
          <p:cNvSpPr/>
          <p:nvPr/>
        </p:nvSpPr>
        <p:spPr>
          <a:xfrm>
            <a:off x="8179293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3ED50-4B74-4E1E-99BC-7CA075968EC7}"/>
              </a:ext>
            </a:extLst>
          </p:cNvPr>
          <p:cNvSpPr/>
          <p:nvPr/>
        </p:nvSpPr>
        <p:spPr>
          <a:xfrm>
            <a:off x="838200" y="5175681"/>
            <a:ext cx="10515600" cy="1020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4C602-41BA-48B7-AAAB-F083611F150D}"/>
              </a:ext>
            </a:extLst>
          </p:cNvPr>
          <p:cNvSpPr/>
          <p:nvPr/>
        </p:nvSpPr>
        <p:spPr>
          <a:xfrm>
            <a:off x="838199" y="5175681"/>
            <a:ext cx="1398973" cy="1020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addressed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889E6-411C-4283-B92A-ADD315DD1C78}"/>
              </a:ext>
            </a:extLst>
          </p:cNvPr>
          <p:cNvSpPr/>
          <p:nvPr/>
        </p:nvSpPr>
        <p:spPr>
          <a:xfrm>
            <a:off x="838198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Uno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7219C-0E08-4F02-8E53-C49BA7A40495}"/>
              </a:ext>
            </a:extLst>
          </p:cNvPr>
          <p:cNvSpPr/>
          <p:nvPr/>
        </p:nvSpPr>
        <p:spPr>
          <a:xfrm>
            <a:off x="4508744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Duo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21982-50C3-46F4-A308-E232FBBADD95}"/>
              </a:ext>
            </a:extLst>
          </p:cNvPr>
          <p:cNvSpPr/>
          <p:nvPr/>
        </p:nvSpPr>
        <p:spPr>
          <a:xfrm>
            <a:off x="8179288" y="193267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Tres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CDB4B-24F9-4E84-AC27-3925C27C36D1}"/>
              </a:ext>
            </a:extLst>
          </p:cNvPr>
          <p:cNvSpPr txBox="1"/>
          <p:nvPr/>
        </p:nvSpPr>
        <p:spPr>
          <a:xfrm>
            <a:off x="838198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D6C87-FD69-4B23-9393-D3DE322BE074}"/>
              </a:ext>
            </a:extLst>
          </p:cNvPr>
          <p:cNvSpPr txBox="1"/>
          <p:nvPr/>
        </p:nvSpPr>
        <p:spPr>
          <a:xfrm>
            <a:off x="4508744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E58A0-C5FA-41EB-9002-72CDDEBC96F8}"/>
              </a:ext>
            </a:extLst>
          </p:cNvPr>
          <p:cNvSpPr txBox="1"/>
          <p:nvPr/>
        </p:nvSpPr>
        <p:spPr>
          <a:xfrm>
            <a:off x="8179289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94195-0520-4F46-BA6D-613A0A51D67E}"/>
              </a:ext>
            </a:extLst>
          </p:cNvPr>
          <p:cNvSpPr txBox="1"/>
          <p:nvPr/>
        </p:nvSpPr>
        <p:spPr>
          <a:xfrm>
            <a:off x="2237173" y="5175681"/>
            <a:ext cx="571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is't:But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my mind, though I am native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hereAnd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manner born, it is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customMore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westMakes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94042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0167-8FE8-4336-8977-6561FC34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7DA1F9-607F-4E99-8002-E17614CE3639}"/>
              </a:ext>
            </a:extLst>
          </p:cNvPr>
          <p:cNvSpPr/>
          <p:nvPr/>
        </p:nvSpPr>
        <p:spPr>
          <a:xfrm>
            <a:off x="856841" y="1981200"/>
            <a:ext cx="787400" cy="406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8E977-D654-4F02-BE1C-4B92DB41BC2F}"/>
              </a:ext>
            </a:extLst>
          </p:cNvPr>
          <p:cNvCxnSpPr>
            <a:cxnSpLocks/>
          </p:cNvCxnSpPr>
          <p:nvPr/>
        </p:nvCxnSpPr>
        <p:spPr>
          <a:xfrm>
            <a:off x="946150" y="3970551"/>
            <a:ext cx="566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ABBC6-A480-42FF-BD62-CF9C0D819B22}"/>
              </a:ext>
            </a:extLst>
          </p:cNvPr>
          <p:cNvSpPr txBox="1"/>
          <p:nvPr/>
        </p:nvSpPr>
        <p:spPr>
          <a:xfrm>
            <a:off x="988867" y="3059668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XYZ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38D47-C81C-427B-A7E1-11420F7F0C00}"/>
              </a:ext>
            </a:extLst>
          </p:cNvPr>
          <p:cNvSpPr txBox="1"/>
          <p:nvPr/>
        </p:nvSpPr>
        <p:spPr>
          <a:xfrm>
            <a:off x="988867" y="4610100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XYZ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7DF7941-4895-4753-B732-F0EC2BE9E18C}"/>
              </a:ext>
            </a:extLst>
          </p:cNvPr>
          <p:cNvSpPr/>
          <p:nvPr/>
        </p:nvSpPr>
        <p:spPr>
          <a:xfrm>
            <a:off x="1812726" y="1542360"/>
            <a:ext cx="2109438" cy="4388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0CDF2C-3641-4A09-8EFC-C5015BACADA8}"/>
              </a:ext>
            </a:extLst>
          </p:cNvPr>
          <p:cNvSpPr/>
          <p:nvPr/>
        </p:nvSpPr>
        <p:spPr>
          <a:xfrm>
            <a:off x="4090649" y="1542360"/>
            <a:ext cx="2375226" cy="43884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671E27D-400C-421D-8CCD-95C42788A5B1}"/>
              </a:ext>
            </a:extLst>
          </p:cNvPr>
          <p:cNvSpPr/>
          <p:nvPr/>
        </p:nvSpPr>
        <p:spPr>
          <a:xfrm>
            <a:off x="6634360" y="1542360"/>
            <a:ext cx="2375226" cy="43884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62ECF-658D-420C-BAD0-9949A733BB09}"/>
              </a:ext>
            </a:extLst>
          </p:cNvPr>
          <p:cNvSpPr txBox="1"/>
          <p:nvPr/>
        </p:nvSpPr>
        <p:spPr>
          <a:xfrm>
            <a:off x="4343644" y="213375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B9756-A4FA-49B1-A611-52843B8469C3}"/>
              </a:ext>
            </a:extLst>
          </p:cNvPr>
          <p:cNvSpPr txBox="1"/>
          <p:nvPr/>
        </p:nvSpPr>
        <p:spPr>
          <a:xfrm>
            <a:off x="4343644" y="4102269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500FA-24B8-48EE-A3EC-4A5CB5A85BA8}"/>
              </a:ext>
            </a:extLst>
          </p:cNvPr>
          <p:cNvSpPr txBox="1"/>
          <p:nvPr/>
        </p:nvSpPr>
        <p:spPr>
          <a:xfrm>
            <a:off x="6883644" y="4102269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57FC2-8DBC-49BB-9EA6-585072D787A1}"/>
              </a:ext>
            </a:extLst>
          </p:cNvPr>
          <p:cNvSpPr txBox="1"/>
          <p:nvPr/>
        </p:nvSpPr>
        <p:spPr>
          <a:xfrm>
            <a:off x="6883644" y="225887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EE925-F761-49C9-916D-BFE07D2B9A78}"/>
              </a:ext>
            </a:extLst>
          </p:cNvPr>
          <p:cNvSpPr txBox="1"/>
          <p:nvPr/>
        </p:nvSpPr>
        <p:spPr>
          <a:xfrm>
            <a:off x="2023017" y="225887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A4F32F-D78D-4E83-BACF-1614E4470CE1}"/>
              </a:ext>
            </a:extLst>
          </p:cNvPr>
          <p:cNvCxnSpPr>
            <a:cxnSpLocks/>
          </p:cNvCxnSpPr>
          <p:nvPr/>
        </p:nvCxnSpPr>
        <p:spPr>
          <a:xfrm>
            <a:off x="9423644" y="1981200"/>
            <a:ext cx="0" cy="3966003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B3B40D-CEEC-4C7A-AF22-A1582DFD75EE}"/>
              </a:ext>
            </a:extLst>
          </p:cNvPr>
          <p:cNvSpPr/>
          <p:nvPr/>
        </p:nvSpPr>
        <p:spPr>
          <a:xfrm>
            <a:off x="9235903" y="3787472"/>
            <a:ext cx="353458" cy="3534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8A5D8-877B-4D18-B79C-6600E3AEA7AF}"/>
              </a:ext>
            </a:extLst>
          </p:cNvPr>
          <p:cNvSpPr txBox="1"/>
          <p:nvPr/>
        </p:nvSpPr>
        <p:spPr>
          <a:xfrm>
            <a:off x="9867674" y="3087038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pic>
        <p:nvPicPr>
          <p:cNvPr id="6" name="Picture 5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F80D66B9-F34A-45DF-B33B-65B0D6B6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5777" y="-1910131"/>
            <a:ext cx="7548789" cy="118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0167-8FE8-4336-8977-6561FC34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7DA1F9-607F-4E99-8002-E17614CE3639}"/>
              </a:ext>
            </a:extLst>
          </p:cNvPr>
          <p:cNvSpPr/>
          <p:nvPr/>
        </p:nvSpPr>
        <p:spPr>
          <a:xfrm>
            <a:off x="856841" y="1981200"/>
            <a:ext cx="787400" cy="406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8E977-D654-4F02-BE1C-4B92DB41BC2F}"/>
              </a:ext>
            </a:extLst>
          </p:cNvPr>
          <p:cNvCxnSpPr>
            <a:cxnSpLocks/>
          </p:cNvCxnSpPr>
          <p:nvPr/>
        </p:nvCxnSpPr>
        <p:spPr>
          <a:xfrm>
            <a:off x="946150" y="3970551"/>
            <a:ext cx="566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ABBC6-A480-42FF-BD62-CF9C0D819B22}"/>
              </a:ext>
            </a:extLst>
          </p:cNvPr>
          <p:cNvSpPr txBox="1"/>
          <p:nvPr/>
        </p:nvSpPr>
        <p:spPr>
          <a:xfrm>
            <a:off x="988867" y="3059668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XYZ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38D47-C81C-427B-A7E1-11420F7F0C00}"/>
              </a:ext>
            </a:extLst>
          </p:cNvPr>
          <p:cNvSpPr txBox="1"/>
          <p:nvPr/>
        </p:nvSpPr>
        <p:spPr>
          <a:xfrm>
            <a:off x="988867" y="4610100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XYZ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7DF7941-4895-4753-B732-F0EC2BE9E18C}"/>
              </a:ext>
            </a:extLst>
          </p:cNvPr>
          <p:cNvSpPr/>
          <p:nvPr/>
        </p:nvSpPr>
        <p:spPr>
          <a:xfrm>
            <a:off x="1812726" y="1542360"/>
            <a:ext cx="2109438" cy="4388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0CDF2C-3641-4A09-8EFC-C5015BACADA8}"/>
              </a:ext>
            </a:extLst>
          </p:cNvPr>
          <p:cNvSpPr/>
          <p:nvPr/>
        </p:nvSpPr>
        <p:spPr>
          <a:xfrm>
            <a:off x="4090649" y="1542360"/>
            <a:ext cx="2375226" cy="43884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671E27D-400C-421D-8CCD-95C42788A5B1}"/>
              </a:ext>
            </a:extLst>
          </p:cNvPr>
          <p:cNvSpPr/>
          <p:nvPr/>
        </p:nvSpPr>
        <p:spPr>
          <a:xfrm>
            <a:off x="6634360" y="1542360"/>
            <a:ext cx="2375226" cy="43884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62ECF-658D-420C-BAD0-9949A733BB09}"/>
              </a:ext>
            </a:extLst>
          </p:cNvPr>
          <p:cNvSpPr txBox="1"/>
          <p:nvPr/>
        </p:nvSpPr>
        <p:spPr>
          <a:xfrm>
            <a:off x="4343644" y="213375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B9756-A4FA-49B1-A611-52843B8469C3}"/>
              </a:ext>
            </a:extLst>
          </p:cNvPr>
          <p:cNvSpPr txBox="1"/>
          <p:nvPr/>
        </p:nvSpPr>
        <p:spPr>
          <a:xfrm>
            <a:off x="4343644" y="4102269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500FA-24B8-48EE-A3EC-4A5CB5A85BA8}"/>
              </a:ext>
            </a:extLst>
          </p:cNvPr>
          <p:cNvSpPr txBox="1"/>
          <p:nvPr/>
        </p:nvSpPr>
        <p:spPr>
          <a:xfrm>
            <a:off x="6883644" y="4102269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57FC2-8DBC-49BB-9EA6-585072D787A1}"/>
              </a:ext>
            </a:extLst>
          </p:cNvPr>
          <p:cNvSpPr txBox="1"/>
          <p:nvPr/>
        </p:nvSpPr>
        <p:spPr>
          <a:xfrm>
            <a:off x="6883644" y="225887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EE925-F761-49C9-916D-BFE07D2B9A78}"/>
              </a:ext>
            </a:extLst>
          </p:cNvPr>
          <p:cNvSpPr txBox="1"/>
          <p:nvPr/>
        </p:nvSpPr>
        <p:spPr>
          <a:xfrm>
            <a:off x="2023017" y="2258874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A4F32F-D78D-4E83-BACF-1614E4470CE1}"/>
              </a:ext>
            </a:extLst>
          </p:cNvPr>
          <p:cNvCxnSpPr>
            <a:cxnSpLocks/>
          </p:cNvCxnSpPr>
          <p:nvPr/>
        </p:nvCxnSpPr>
        <p:spPr>
          <a:xfrm>
            <a:off x="9423644" y="1981200"/>
            <a:ext cx="0" cy="3966003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B3B40D-CEEC-4C7A-AF22-A1582DFD75EE}"/>
              </a:ext>
            </a:extLst>
          </p:cNvPr>
          <p:cNvSpPr/>
          <p:nvPr/>
        </p:nvSpPr>
        <p:spPr>
          <a:xfrm>
            <a:off x="9235903" y="3787472"/>
            <a:ext cx="353458" cy="3534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8A5D8-877B-4D18-B79C-6600E3AEA7AF}"/>
              </a:ext>
            </a:extLst>
          </p:cNvPr>
          <p:cNvSpPr txBox="1"/>
          <p:nvPr/>
        </p:nvSpPr>
        <p:spPr>
          <a:xfrm>
            <a:off x="9867674" y="3087038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101567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EEC3-3A01-413A-9C5E-55D3D9B4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A7E9-E6B3-4B1F-A4C7-0D0B524113DD}"/>
              </a:ext>
            </a:extLst>
          </p:cNvPr>
          <p:cNvSpPr txBox="1"/>
          <p:nvPr/>
        </p:nvSpPr>
        <p:spPr>
          <a:xfrm>
            <a:off x="838200" y="1724045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Roadmap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AB233-FE96-4C01-B868-4B2BF9977ABA}"/>
              </a:ext>
            </a:extLst>
          </p:cNvPr>
          <p:cNvSpPr txBox="1"/>
          <p:nvPr/>
        </p:nvSpPr>
        <p:spPr>
          <a:xfrm>
            <a:off x="1162050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B40395-8048-4CA3-82EB-8C5E6CE1CC25}"/>
              </a:ext>
            </a:extLst>
          </p:cNvPr>
          <p:cNvCxnSpPr>
            <a:cxnSpLocks/>
          </p:cNvCxnSpPr>
          <p:nvPr/>
        </p:nvCxnSpPr>
        <p:spPr>
          <a:xfrm flipV="1">
            <a:off x="838200" y="2084278"/>
            <a:ext cx="10642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5A1BF-2AA5-46D3-9164-E181EC2E3D9D}"/>
              </a:ext>
            </a:extLst>
          </p:cNvPr>
          <p:cNvCxnSpPr>
            <a:cxnSpLocks/>
          </p:cNvCxnSpPr>
          <p:nvPr/>
        </p:nvCxnSpPr>
        <p:spPr>
          <a:xfrm flipV="1">
            <a:off x="1162050" y="4890362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9D92FB-0D37-4BC3-9BA3-4FFC56302D1C}"/>
              </a:ext>
            </a:extLst>
          </p:cNvPr>
          <p:cNvCxnSpPr>
            <a:cxnSpLocks/>
          </p:cNvCxnSpPr>
          <p:nvPr/>
        </p:nvCxnSpPr>
        <p:spPr>
          <a:xfrm flipV="1">
            <a:off x="4105275" y="3328461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F56C0-DC90-4284-A4A7-CAFD70BD29A4}"/>
              </a:ext>
            </a:extLst>
          </p:cNvPr>
          <p:cNvCxnSpPr>
            <a:cxnSpLocks/>
          </p:cNvCxnSpPr>
          <p:nvPr/>
        </p:nvCxnSpPr>
        <p:spPr>
          <a:xfrm flipV="1">
            <a:off x="4105275" y="4894073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8AC5DF-60E8-454C-8099-CF6834BAF3B3}"/>
              </a:ext>
            </a:extLst>
          </p:cNvPr>
          <p:cNvSpPr txBox="1"/>
          <p:nvPr/>
        </p:nvSpPr>
        <p:spPr>
          <a:xfrm>
            <a:off x="3946525" y="172404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Defined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022D1-9A60-45F4-A495-65CC73FB4801}"/>
              </a:ext>
            </a:extLst>
          </p:cNvPr>
          <p:cNvSpPr txBox="1"/>
          <p:nvPr/>
        </p:nvSpPr>
        <p:spPr>
          <a:xfrm>
            <a:off x="6832602" y="1724045"/>
            <a:ext cx="10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Progress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51350-3F2E-4FB5-A177-F4819F2205AB}"/>
              </a:ext>
            </a:extLst>
          </p:cNvPr>
          <p:cNvSpPr txBox="1"/>
          <p:nvPr/>
        </p:nvSpPr>
        <p:spPr>
          <a:xfrm>
            <a:off x="8369302" y="1724045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Challenges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E2148E-6C52-44B8-8E38-F8B7D0FAC065}"/>
              </a:ext>
            </a:extLst>
          </p:cNvPr>
          <p:cNvCxnSpPr>
            <a:cxnSpLocks/>
          </p:cNvCxnSpPr>
          <p:nvPr/>
        </p:nvCxnSpPr>
        <p:spPr>
          <a:xfrm flipV="1">
            <a:off x="1162050" y="3324750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8CF4F2-42ED-41B2-8A4E-FB7D37497881}"/>
              </a:ext>
            </a:extLst>
          </p:cNvPr>
          <p:cNvCxnSpPr>
            <a:cxnSpLocks/>
          </p:cNvCxnSpPr>
          <p:nvPr/>
        </p:nvCxnSpPr>
        <p:spPr>
          <a:xfrm flipV="1">
            <a:off x="7067551" y="3328461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0F14DD-447A-4A5B-87D0-2C7113208823}"/>
              </a:ext>
            </a:extLst>
          </p:cNvPr>
          <p:cNvSpPr txBox="1"/>
          <p:nvPr/>
        </p:nvSpPr>
        <p:spPr>
          <a:xfrm>
            <a:off x="1162050" y="279627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36" name="Graphic 35" descr="Badge Tick1 outline">
            <a:extLst>
              <a:ext uri="{FF2B5EF4-FFF2-40B4-BE49-F238E27FC236}">
                <a16:creationId xmlns:a16="http://schemas.microsoft.com/office/drawing/2014/main" id="{7F8E629F-8242-4EAF-A34C-7EF421EF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2706170"/>
            <a:ext cx="457200" cy="457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5B630E-D859-4E72-A71C-CADFDFBB00A4}"/>
              </a:ext>
            </a:extLst>
          </p:cNvPr>
          <p:cNvSpPr/>
          <p:nvPr/>
        </p:nvSpPr>
        <p:spPr>
          <a:xfrm>
            <a:off x="7150101" y="2750104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DA407D-2632-4176-9D03-CCF14B78D8A8}"/>
              </a:ext>
            </a:extLst>
          </p:cNvPr>
          <p:cNvSpPr txBox="1"/>
          <p:nvPr/>
        </p:nvSpPr>
        <p:spPr>
          <a:xfrm>
            <a:off x="8369302" y="279627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91646-6830-4A41-8A23-A0B4ED46A1AC}"/>
              </a:ext>
            </a:extLst>
          </p:cNvPr>
          <p:cNvCxnSpPr>
            <a:cxnSpLocks/>
          </p:cNvCxnSpPr>
          <p:nvPr/>
        </p:nvCxnSpPr>
        <p:spPr>
          <a:xfrm flipV="1">
            <a:off x="8369302" y="4890362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0E6B3B-9F51-4777-9665-B6E255BFDB88}"/>
              </a:ext>
            </a:extLst>
          </p:cNvPr>
          <p:cNvCxnSpPr>
            <a:cxnSpLocks/>
          </p:cNvCxnSpPr>
          <p:nvPr/>
        </p:nvCxnSpPr>
        <p:spPr>
          <a:xfrm flipV="1">
            <a:off x="8369302" y="3324750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60C4B-7D30-4B51-8855-B89685EFB7E8}"/>
              </a:ext>
            </a:extLst>
          </p:cNvPr>
          <p:cNvSpPr txBox="1"/>
          <p:nvPr/>
        </p:nvSpPr>
        <p:spPr>
          <a:xfrm>
            <a:off x="1162050" y="357196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37" name="Graphic 36" descr="Badge Tick1 outline">
            <a:extLst>
              <a:ext uri="{FF2B5EF4-FFF2-40B4-BE49-F238E27FC236}">
                <a16:creationId xmlns:a16="http://schemas.microsoft.com/office/drawing/2014/main" id="{1501FD45-E830-436C-AB18-E28100A5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3481861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1461E3-47B2-47FE-82B9-FBFF9C8EFAF6}"/>
              </a:ext>
            </a:extLst>
          </p:cNvPr>
          <p:cNvSpPr txBox="1"/>
          <p:nvPr/>
        </p:nvSpPr>
        <p:spPr>
          <a:xfrm>
            <a:off x="8369302" y="3571962"/>
            <a:ext cx="171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2DF90-97C9-4E24-830D-E4D27D294C18}"/>
              </a:ext>
            </a:extLst>
          </p:cNvPr>
          <p:cNvSpPr/>
          <p:nvPr/>
        </p:nvSpPr>
        <p:spPr>
          <a:xfrm>
            <a:off x="7150101" y="3525795"/>
            <a:ext cx="4572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F1496F-1FD7-452A-86AD-299C817691E8}"/>
              </a:ext>
            </a:extLst>
          </p:cNvPr>
          <p:cNvCxnSpPr>
            <a:cxnSpLocks/>
          </p:cNvCxnSpPr>
          <p:nvPr/>
        </p:nvCxnSpPr>
        <p:spPr>
          <a:xfrm flipV="1">
            <a:off x="7067551" y="4894073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0745CB-9273-4CFC-8D71-38940AD8B15B}"/>
              </a:ext>
            </a:extLst>
          </p:cNvPr>
          <p:cNvSpPr txBox="1"/>
          <p:nvPr/>
        </p:nvSpPr>
        <p:spPr>
          <a:xfrm>
            <a:off x="4029075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0F6A4F-5D7D-41AF-9540-929EB7BD838E}"/>
              </a:ext>
            </a:extLst>
          </p:cNvPr>
          <p:cNvSpPr txBox="1"/>
          <p:nvPr/>
        </p:nvSpPr>
        <p:spPr>
          <a:xfrm>
            <a:off x="6991351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76ECA8-0CB9-4F79-BCCB-9F05DDD9C2CF}"/>
              </a:ext>
            </a:extLst>
          </p:cNvPr>
          <p:cNvSpPr txBox="1"/>
          <p:nvPr/>
        </p:nvSpPr>
        <p:spPr>
          <a:xfrm>
            <a:off x="8369302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6376F0-CC62-4B0D-B109-31B7C2BC44AA}"/>
              </a:ext>
            </a:extLst>
          </p:cNvPr>
          <p:cNvCxnSpPr>
            <a:cxnSpLocks/>
          </p:cNvCxnSpPr>
          <p:nvPr/>
        </p:nvCxnSpPr>
        <p:spPr>
          <a:xfrm flipV="1">
            <a:off x="1162050" y="5747841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EFF3CF-38AD-41D0-AEA6-EA229D62B224}"/>
              </a:ext>
            </a:extLst>
          </p:cNvPr>
          <p:cNvCxnSpPr>
            <a:cxnSpLocks/>
          </p:cNvCxnSpPr>
          <p:nvPr/>
        </p:nvCxnSpPr>
        <p:spPr>
          <a:xfrm flipV="1">
            <a:off x="4105275" y="5751552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E00113-CEBC-4994-BCBB-7FB1456D36F4}"/>
              </a:ext>
            </a:extLst>
          </p:cNvPr>
          <p:cNvCxnSpPr>
            <a:cxnSpLocks/>
          </p:cNvCxnSpPr>
          <p:nvPr/>
        </p:nvCxnSpPr>
        <p:spPr>
          <a:xfrm flipV="1">
            <a:off x="8369302" y="5747841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6CDEEA4-7224-462A-B84E-88A88BE30F3E}"/>
              </a:ext>
            </a:extLst>
          </p:cNvPr>
          <p:cNvSpPr txBox="1"/>
          <p:nvPr/>
        </p:nvSpPr>
        <p:spPr>
          <a:xfrm>
            <a:off x="1162050" y="520513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65" name="Graphic 64" descr="Badge Tick1 outline">
            <a:extLst>
              <a:ext uri="{FF2B5EF4-FFF2-40B4-BE49-F238E27FC236}">
                <a16:creationId xmlns:a16="http://schemas.microsoft.com/office/drawing/2014/main" id="{2DF4D8C1-FB7A-40BF-9AB5-7C8C2AE7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5115031"/>
            <a:ext cx="457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1D2C0CE-DFBC-4ECD-B5D6-904ADFBE5A1B}"/>
              </a:ext>
            </a:extLst>
          </p:cNvPr>
          <p:cNvSpPr txBox="1"/>
          <p:nvPr/>
        </p:nvSpPr>
        <p:spPr>
          <a:xfrm>
            <a:off x="8369302" y="520513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7B2F70-C771-4AB2-9053-2EF067A7981C}"/>
              </a:ext>
            </a:extLst>
          </p:cNvPr>
          <p:cNvSpPr/>
          <p:nvPr/>
        </p:nvSpPr>
        <p:spPr>
          <a:xfrm>
            <a:off x="7150101" y="5158965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F75945-C55D-40C5-9EF8-C3C1E649EE3A}"/>
              </a:ext>
            </a:extLst>
          </p:cNvPr>
          <p:cNvCxnSpPr>
            <a:cxnSpLocks/>
          </p:cNvCxnSpPr>
          <p:nvPr/>
        </p:nvCxnSpPr>
        <p:spPr>
          <a:xfrm flipV="1">
            <a:off x="7067551" y="5751552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4D70B33F-C9F1-4C7E-81F9-41FCFB9B8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1198" y="580570"/>
            <a:ext cx="10943771" cy="62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9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EEC3-3A01-413A-9C5E-55D3D9B4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A7E9-E6B3-4B1F-A4C7-0D0B524113DD}"/>
              </a:ext>
            </a:extLst>
          </p:cNvPr>
          <p:cNvSpPr txBox="1"/>
          <p:nvPr/>
        </p:nvSpPr>
        <p:spPr>
          <a:xfrm>
            <a:off x="838200" y="1724045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Roadmap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AB233-FE96-4C01-B868-4B2BF9977ABA}"/>
              </a:ext>
            </a:extLst>
          </p:cNvPr>
          <p:cNvSpPr txBox="1"/>
          <p:nvPr/>
        </p:nvSpPr>
        <p:spPr>
          <a:xfrm>
            <a:off x="1162050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B40395-8048-4CA3-82EB-8C5E6CE1CC25}"/>
              </a:ext>
            </a:extLst>
          </p:cNvPr>
          <p:cNvCxnSpPr>
            <a:cxnSpLocks/>
          </p:cNvCxnSpPr>
          <p:nvPr/>
        </p:nvCxnSpPr>
        <p:spPr>
          <a:xfrm flipV="1">
            <a:off x="838200" y="2084278"/>
            <a:ext cx="10642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5A1BF-2AA5-46D3-9164-E181EC2E3D9D}"/>
              </a:ext>
            </a:extLst>
          </p:cNvPr>
          <p:cNvCxnSpPr>
            <a:cxnSpLocks/>
          </p:cNvCxnSpPr>
          <p:nvPr/>
        </p:nvCxnSpPr>
        <p:spPr>
          <a:xfrm flipV="1">
            <a:off x="1162050" y="4890362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9D92FB-0D37-4BC3-9BA3-4FFC56302D1C}"/>
              </a:ext>
            </a:extLst>
          </p:cNvPr>
          <p:cNvCxnSpPr>
            <a:cxnSpLocks/>
          </p:cNvCxnSpPr>
          <p:nvPr/>
        </p:nvCxnSpPr>
        <p:spPr>
          <a:xfrm flipV="1">
            <a:off x="4105275" y="3328461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F56C0-DC90-4284-A4A7-CAFD70BD29A4}"/>
              </a:ext>
            </a:extLst>
          </p:cNvPr>
          <p:cNvCxnSpPr>
            <a:cxnSpLocks/>
          </p:cNvCxnSpPr>
          <p:nvPr/>
        </p:nvCxnSpPr>
        <p:spPr>
          <a:xfrm flipV="1">
            <a:off x="4105275" y="4894073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8AC5DF-60E8-454C-8099-CF6834BAF3B3}"/>
              </a:ext>
            </a:extLst>
          </p:cNvPr>
          <p:cNvSpPr txBox="1"/>
          <p:nvPr/>
        </p:nvSpPr>
        <p:spPr>
          <a:xfrm>
            <a:off x="3946525" y="172404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Defined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022D1-9A60-45F4-A495-65CC73FB4801}"/>
              </a:ext>
            </a:extLst>
          </p:cNvPr>
          <p:cNvSpPr txBox="1"/>
          <p:nvPr/>
        </p:nvSpPr>
        <p:spPr>
          <a:xfrm>
            <a:off x="6832602" y="1724045"/>
            <a:ext cx="10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Progress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51350-3F2E-4FB5-A177-F4819F2205AB}"/>
              </a:ext>
            </a:extLst>
          </p:cNvPr>
          <p:cNvSpPr txBox="1"/>
          <p:nvPr/>
        </p:nvSpPr>
        <p:spPr>
          <a:xfrm>
            <a:off x="8369302" y="1724045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Challenges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E2148E-6C52-44B8-8E38-F8B7D0FAC065}"/>
              </a:ext>
            </a:extLst>
          </p:cNvPr>
          <p:cNvCxnSpPr>
            <a:cxnSpLocks/>
          </p:cNvCxnSpPr>
          <p:nvPr/>
        </p:nvCxnSpPr>
        <p:spPr>
          <a:xfrm flipV="1">
            <a:off x="1162050" y="3324750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8CF4F2-42ED-41B2-8A4E-FB7D37497881}"/>
              </a:ext>
            </a:extLst>
          </p:cNvPr>
          <p:cNvCxnSpPr>
            <a:cxnSpLocks/>
          </p:cNvCxnSpPr>
          <p:nvPr/>
        </p:nvCxnSpPr>
        <p:spPr>
          <a:xfrm flipV="1">
            <a:off x="7067551" y="3328461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0F14DD-447A-4A5B-87D0-2C7113208823}"/>
              </a:ext>
            </a:extLst>
          </p:cNvPr>
          <p:cNvSpPr txBox="1"/>
          <p:nvPr/>
        </p:nvSpPr>
        <p:spPr>
          <a:xfrm>
            <a:off x="1162050" y="279627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36" name="Graphic 35" descr="Badge Tick1 outline">
            <a:extLst>
              <a:ext uri="{FF2B5EF4-FFF2-40B4-BE49-F238E27FC236}">
                <a16:creationId xmlns:a16="http://schemas.microsoft.com/office/drawing/2014/main" id="{7F8E629F-8242-4EAF-A34C-7EF421EF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2706170"/>
            <a:ext cx="457200" cy="457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5B630E-D859-4E72-A71C-CADFDFBB00A4}"/>
              </a:ext>
            </a:extLst>
          </p:cNvPr>
          <p:cNvSpPr/>
          <p:nvPr/>
        </p:nvSpPr>
        <p:spPr>
          <a:xfrm>
            <a:off x="7150101" y="2750104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DA407D-2632-4176-9D03-CCF14B78D8A8}"/>
              </a:ext>
            </a:extLst>
          </p:cNvPr>
          <p:cNvSpPr txBox="1"/>
          <p:nvPr/>
        </p:nvSpPr>
        <p:spPr>
          <a:xfrm>
            <a:off x="8369302" y="279627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91646-6830-4A41-8A23-A0B4ED46A1AC}"/>
              </a:ext>
            </a:extLst>
          </p:cNvPr>
          <p:cNvCxnSpPr>
            <a:cxnSpLocks/>
          </p:cNvCxnSpPr>
          <p:nvPr/>
        </p:nvCxnSpPr>
        <p:spPr>
          <a:xfrm flipV="1">
            <a:off x="8369302" y="4890362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0E6B3B-9F51-4777-9665-B6E255BFDB88}"/>
              </a:ext>
            </a:extLst>
          </p:cNvPr>
          <p:cNvCxnSpPr>
            <a:cxnSpLocks/>
          </p:cNvCxnSpPr>
          <p:nvPr/>
        </p:nvCxnSpPr>
        <p:spPr>
          <a:xfrm flipV="1">
            <a:off x="8369302" y="3324750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60C4B-7D30-4B51-8855-B89685EFB7E8}"/>
              </a:ext>
            </a:extLst>
          </p:cNvPr>
          <p:cNvSpPr txBox="1"/>
          <p:nvPr/>
        </p:nvSpPr>
        <p:spPr>
          <a:xfrm>
            <a:off x="1162050" y="357196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37" name="Graphic 36" descr="Badge Tick1 outline">
            <a:extLst>
              <a:ext uri="{FF2B5EF4-FFF2-40B4-BE49-F238E27FC236}">
                <a16:creationId xmlns:a16="http://schemas.microsoft.com/office/drawing/2014/main" id="{1501FD45-E830-436C-AB18-E28100A5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3481861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1461E3-47B2-47FE-82B9-FBFF9C8EFAF6}"/>
              </a:ext>
            </a:extLst>
          </p:cNvPr>
          <p:cNvSpPr txBox="1"/>
          <p:nvPr/>
        </p:nvSpPr>
        <p:spPr>
          <a:xfrm>
            <a:off x="8369302" y="3571962"/>
            <a:ext cx="171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2DF90-97C9-4E24-830D-E4D27D294C18}"/>
              </a:ext>
            </a:extLst>
          </p:cNvPr>
          <p:cNvSpPr/>
          <p:nvPr/>
        </p:nvSpPr>
        <p:spPr>
          <a:xfrm>
            <a:off x="7150101" y="3525795"/>
            <a:ext cx="4572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F1496F-1FD7-452A-86AD-299C817691E8}"/>
              </a:ext>
            </a:extLst>
          </p:cNvPr>
          <p:cNvCxnSpPr>
            <a:cxnSpLocks/>
          </p:cNvCxnSpPr>
          <p:nvPr/>
        </p:nvCxnSpPr>
        <p:spPr>
          <a:xfrm flipV="1">
            <a:off x="7067551" y="4894073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0745CB-9273-4CFC-8D71-38940AD8B15B}"/>
              </a:ext>
            </a:extLst>
          </p:cNvPr>
          <p:cNvSpPr txBox="1"/>
          <p:nvPr/>
        </p:nvSpPr>
        <p:spPr>
          <a:xfrm>
            <a:off x="4029075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0F6A4F-5D7D-41AF-9540-929EB7BD838E}"/>
              </a:ext>
            </a:extLst>
          </p:cNvPr>
          <p:cNvSpPr txBox="1"/>
          <p:nvPr/>
        </p:nvSpPr>
        <p:spPr>
          <a:xfrm>
            <a:off x="6991351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76ECA8-0CB9-4F79-BCCB-9F05DDD9C2CF}"/>
              </a:ext>
            </a:extLst>
          </p:cNvPr>
          <p:cNvSpPr txBox="1"/>
          <p:nvPr/>
        </p:nvSpPr>
        <p:spPr>
          <a:xfrm>
            <a:off x="8369302" y="208056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Itsy bitsy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6376F0-CC62-4B0D-B109-31B7C2BC44AA}"/>
              </a:ext>
            </a:extLst>
          </p:cNvPr>
          <p:cNvCxnSpPr>
            <a:cxnSpLocks/>
          </p:cNvCxnSpPr>
          <p:nvPr/>
        </p:nvCxnSpPr>
        <p:spPr>
          <a:xfrm flipV="1">
            <a:off x="1162050" y="5747841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EFF3CF-38AD-41D0-AEA6-EA229D62B224}"/>
              </a:ext>
            </a:extLst>
          </p:cNvPr>
          <p:cNvCxnSpPr>
            <a:cxnSpLocks/>
          </p:cNvCxnSpPr>
          <p:nvPr/>
        </p:nvCxnSpPr>
        <p:spPr>
          <a:xfrm flipV="1">
            <a:off x="4105275" y="5751552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E00113-CEBC-4994-BCBB-7FB1456D36F4}"/>
              </a:ext>
            </a:extLst>
          </p:cNvPr>
          <p:cNvCxnSpPr>
            <a:cxnSpLocks/>
          </p:cNvCxnSpPr>
          <p:nvPr/>
        </p:nvCxnSpPr>
        <p:spPr>
          <a:xfrm flipV="1">
            <a:off x="8369302" y="5747841"/>
            <a:ext cx="2146300" cy="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6CDEEA4-7224-462A-B84E-88A88BE30F3E}"/>
              </a:ext>
            </a:extLst>
          </p:cNvPr>
          <p:cNvSpPr txBox="1"/>
          <p:nvPr/>
        </p:nvSpPr>
        <p:spPr>
          <a:xfrm>
            <a:off x="1162050" y="520513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pic>
        <p:nvPicPr>
          <p:cNvPr id="65" name="Graphic 64" descr="Badge Tick1 outline">
            <a:extLst>
              <a:ext uri="{FF2B5EF4-FFF2-40B4-BE49-F238E27FC236}">
                <a16:creationId xmlns:a16="http://schemas.microsoft.com/office/drawing/2014/main" id="{2DF4D8C1-FB7A-40BF-9AB5-7C8C2AE7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825" y="5115031"/>
            <a:ext cx="457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1D2C0CE-DFBC-4ECD-B5D6-904ADFBE5A1B}"/>
              </a:ext>
            </a:extLst>
          </p:cNvPr>
          <p:cNvSpPr txBox="1"/>
          <p:nvPr/>
        </p:nvSpPr>
        <p:spPr>
          <a:xfrm>
            <a:off x="8369302" y="5205132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xxxxxxxxxaaaaaaaabbb</a:t>
            </a:r>
            <a:endParaRPr lang="en-AU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7B2F70-C771-4AB2-9053-2EF067A7981C}"/>
              </a:ext>
            </a:extLst>
          </p:cNvPr>
          <p:cNvSpPr/>
          <p:nvPr/>
        </p:nvSpPr>
        <p:spPr>
          <a:xfrm>
            <a:off x="7150101" y="5158965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F75945-C55D-40C5-9EF8-C3C1E649EE3A}"/>
              </a:ext>
            </a:extLst>
          </p:cNvPr>
          <p:cNvCxnSpPr>
            <a:cxnSpLocks/>
          </p:cNvCxnSpPr>
          <p:nvPr/>
        </p:nvCxnSpPr>
        <p:spPr>
          <a:xfrm flipV="1">
            <a:off x="7067551" y="5751552"/>
            <a:ext cx="62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07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76796A-7A2A-4E8F-A917-276C7AC34A7F}"/>
              </a:ext>
            </a:extLst>
          </p:cNvPr>
          <p:cNvSpPr/>
          <p:nvPr/>
        </p:nvSpPr>
        <p:spPr>
          <a:xfrm>
            <a:off x="6144128" y="1823064"/>
            <a:ext cx="2410326" cy="39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07D08-797B-40ED-AB6D-44035F1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framing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BC33-C205-4BB8-A7E3-1671AF81D137}"/>
              </a:ext>
            </a:extLst>
          </p:cNvPr>
          <p:cNvSpPr txBox="1"/>
          <p:nvPr/>
        </p:nvSpPr>
        <p:spPr>
          <a:xfrm>
            <a:off x="838200" y="13213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 areas to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00B2-BFAE-4CEC-B545-356A18C9E188}"/>
              </a:ext>
            </a:extLst>
          </p:cNvPr>
          <p:cNvSpPr txBox="1"/>
          <p:nvPr/>
        </p:nvSpPr>
        <p:spPr>
          <a:xfrm>
            <a:off x="1905000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6" name="Graphic 5" descr="Anchor with solid fill">
            <a:extLst>
              <a:ext uri="{FF2B5EF4-FFF2-40B4-BE49-F238E27FC236}">
                <a16:creationId xmlns:a16="http://schemas.microsoft.com/office/drawing/2014/main" id="{DF774368-77A5-4D3D-A6C9-5D4B540E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2033308"/>
            <a:ext cx="982579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9E32A7-F126-44EF-A2F2-920DD4243AA3}"/>
              </a:ext>
            </a:extLst>
          </p:cNvPr>
          <p:cNvCxnSpPr>
            <a:cxnSpLocks/>
          </p:cNvCxnSpPr>
          <p:nvPr/>
        </p:nvCxnSpPr>
        <p:spPr>
          <a:xfrm flipV="1">
            <a:off x="1323139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FE46B-A282-4D68-9208-6656F907D94F}"/>
              </a:ext>
            </a:extLst>
          </p:cNvPr>
          <p:cNvSpPr txBox="1"/>
          <p:nvPr/>
        </p:nvSpPr>
        <p:spPr>
          <a:xfrm>
            <a:off x="1323139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D32DD-BAD3-4D29-AC69-C39945524031}"/>
              </a:ext>
            </a:extLst>
          </p:cNvPr>
          <p:cNvSpPr txBox="1"/>
          <p:nvPr/>
        </p:nvSpPr>
        <p:spPr>
          <a:xfrm>
            <a:off x="4371474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0" name="Graphic 9" descr="Anchor with solid fill">
            <a:extLst>
              <a:ext uri="{FF2B5EF4-FFF2-40B4-BE49-F238E27FC236}">
                <a16:creationId xmlns:a16="http://schemas.microsoft.com/office/drawing/2014/main" id="{E957E0D9-BA29-4D5D-AB93-5C5100D33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474" y="2033308"/>
            <a:ext cx="982579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DB283-FE81-4A2C-AFD6-537CAC6ECC36}"/>
              </a:ext>
            </a:extLst>
          </p:cNvPr>
          <p:cNvCxnSpPr>
            <a:cxnSpLocks/>
          </p:cNvCxnSpPr>
          <p:nvPr/>
        </p:nvCxnSpPr>
        <p:spPr>
          <a:xfrm flipV="1">
            <a:off x="3789613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113C22-4597-4BFA-917F-24721AC0FD62}"/>
              </a:ext>
            </a:extLst>
          </p:cNvPr>
          <p:cNvSpPr txBox="1"/>
          <p:nvPr/>
        </p:nvSpPr>
        <p:spPr>
          <a:xfrm>
            <a:off x="3789613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BF5B6-31CF-4973-8A52-96EDBB624907}"/>
              </a:ext>
            </a:extLst>
          </p:cNvPr>
          <p:cNvSpPr txBox="1"/>
          <p:nvPr/>
        </p:nvSpPr>
        <p:spPr>
          <a:xfrm>
            <a:off x="6837948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4" name="Graphic 13" descr="Anchor with solid fill">
            <a:extLst>
              <a:ext uri="{FF2B5EF4-FFF2-40B4-BE49-F238E27FC236}">
                <a16:creationId xmlns:a16="http://schemas.microsoft.com/office/drawing/2014/main" id="{94B7BF04-389E-4BEF-A797-8E6C0F2A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948" y="2033308"/>
            <a:ext cx="982579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293279-6695-40D0-B603-76DA6B4A7CF2}"/>
              </a:ext>
            </a:extLst>
          </p:cNvPr>
          <p:cNvCxnSpPr>
            <a:cxnSpLocks/>
          </p:cNvCxnSpPr>
          <p:nvPr/>
        </p:nvCxnSpPr>
        <p:spPr>
          <a:xfrm flipV="1">
            <a:off x="6256087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6A5FE-351A-4A64-B588-953041CDA9F3}"/>
              </a:ext>
            </a:extLst>
          </p:cNvPr>
          <p:cNvSpPr txBox="1"/>
          <p:nvPr/>
        </p:nvSpPr>
        <p:spPr>
          <a:xfrm>
            <a:off x="6256087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0B59-7B5D-4FC8-8FEA-705DC6D1C43B}"/>
              </a:ext>
            </a:extLst>
          </p:cNvPr>
          <p:cNvSpPr txBox="1"/>
          <p:nvPr/>
        </p:nvSpPr>
        <p:spPr>
          <a:xfrm>
            <a:off x="9304422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8" name="Graphic 17" descr="Anchor with solid fill">
            <a:extLst>
              <a:ext uri="{FF2B5EF4-FFF2-40B4-BE49-F238E27FC236}">
                <a16:creationId xmlns:a16="http://schemas.microsoft.com/office/drawing/2014/main" id="{C3013B65-DE86-41B5-8D36-625482CEC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422" y="2033308"/>
            <a:ext cx="982579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FA096-200F-4FE8-9775-47A2A6D76BF5}"/>
              </a:ext>
            </a:extLst>
          </p:cNvPr>
          <p:cNvCxnSpPr>
            <a:cxnSpLocks/>
          </p:cNvCxnSpPr>
          <p:nvPr/>
        </p:nvCxnSpPr>
        <p:spPr>
          <a:xfrm flipV="1">
            <a:off x="8722561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CA4A15-4F47-454A-B56C-B1D39E2EB41E}"/>
              </a:ext>
            </a:extLst>
          </p:cNvPr>
          <p:cNvSpPr txBox="1"/>
          <p:nvPr/>
        </p:nvSpPr>
        <p:spPr>
          <a:xfrm>
            <a:off x="8722561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11394-F7B2-44FD-888F-DCF81F5048A0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71D4A-EB56-4A8B-843B-82829D5EA61B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95A97FE5-BEF2-40A6-B451-8E4054B77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57010" y="-2549189"/>
            <a:ext cx="6939242" cy="124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76796A-7A2A-4E8F-A917-276C7AC34A7F}"/>
              </a:ext>
            </a:extLst>
          </p:cNvPr>
          <p:cNvSpPr/>
          <p:nvPr/>
        </p:nvSpPr>
        <p:spPr>
          <a:xfrm>
            <a:off x="6144128" y="1823064"/>
            <a:ext cx="2410326" cy="39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07D08-797B-40ED-AB6D-44035F1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framing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BC33-C205-4BB8-A7E3-1671AF81D137}"/>
              </a:ext>
            </a:extLst>
          </p:cNvPr>
          <p:cNvSpPr txBox="1"/>
          <p:nvPr/>
        </p:nvSpPr>
        <p:spPr>
          <a:xfrm>
            <a:off x="838200" y="13213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 areas to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00B2-BFAE-4CEC-B545-356A18C9E188}"/>
              </a:ext>
            </a:extLst>
          </p:cNvPr>
          <p:cNvSpPr txBox="1"/>
          <p:nvPr/>
        </p:nvSpPr>
        <p:spPr>
          <a:xfrm>
            <a:off x="1905000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6" name="Graphic 5" descr="Anchor with solid fill">
            <a:extLst>
              <a:ext uri="{FF2B5EF4-FFF2-40B4-BE49-F238E27FC236}">
                <a16:creationId xmlns:a16="http://schemas.microsoft.com/office/drawing/2014/main" id="{DF774368-77A5-4D3D-A6C9-5D4B540E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2033308"/>
            <a:ext cx="982579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9E32A7-F126-44EF-A2F2-920DD4243AA3}"/>
              </a:ext>
            </a:extLst>
          </p:cNvPr>
          <p:cNvCxnSpPr>
            <a:cxnSpLocks/>
          </p:cNvCxnSpPr>
          <p:nvPr/>
        </p:nvCxnSpPr>
        <p:spPr>
          <a:xfrm flipV="1">
            <a:off x="1323139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FE46B-A282-4D68-9208-6656F907D94F}"/>
              </a:ext>
            </a:extLst>
          </p:cNvPr>
          <p:cNvSpPr txBox="1"/>
          <p:nvPr/>
        </p:nvSpPr>
        <p:spPr>
          <a:xfrm>
            <a:off x="1323139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D32DD-BAD3-4D29-AC69-C39945524031}"/>
              </a:ext>
            </a:extLst>
          </p:cNvPr>
          <p:cNvSpPr txBox="1"/>
          <p:nvPr/>
        </p:nvSpPr>
        <p:spPr>
          <a:xfrm>
            <a:off x="4371474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0" name="Graphic 9" descr="Anchor with solid fill">
            <a:extLst>
              <a:ext uri="{FF2B5EF4-FFF2-40B4-BE49-F238E27FC236}">
                <a16:creationId xmlns:a16="http://schemas.microsoft.com/office/drawing/2014/main" id="{E957E0D9-BA29-4D5D-AB93-5C5100D33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474" y="2033308"/>
            <a:ext cx="982579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DB283-FE81-4A2C-AFD6-537CAC6ECC36}"/>
              </a:ext>
            </a:extLst>
          </p:cNvPr>
          <p:cNvCxnSpPr>
            <a:cxnSpLocks/>
          </p:cNvCxnSpPr>
          <p:nvPr/>
        </p:nvCxnSpPr>
        <p:spPr>
          <a:xfrm flipV="1">
            <a:off x="3789613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113C22-4597-4BFA-917F-24721AC0FD62}"/>
              </a:ext>
            </a:extLst>
          </p:cNvPr>
          <p:cNvSpPr txBox="1"/>
          <p:nvPr/>
        </p:nvSpPr>
        <p:spPr>
          <a:xfrm>
            <a:off x="3789613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BF5B6-31CF-4973-8A52-96EDBB624907}"/>
              </a:ext>
            </a:extLst>
          </p:cNvPr>
          <p:cNvSpPr txBox="1"/>
          <p:nvPr/>
        </p:nvSpPr>
        <p:spPr>
          <a:xfrm>
            <a:off x="6837948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4" name="Graphic 13" descr="Anchor with solid fill">
            <a:extLst>
              <a:ext uri="{FF2B5EF4-FFF2-40B4-BE49-F238E27FC236}">
                <a16:creationId xmlns:a16="http://schemas.microsoft.com/office/drawing/2014/main" id="{94B7BF04-389E-4BEF-A797-8E6C0F2A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948" y="2033308"/>
            <a:ext cx="982579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293279-6695-40D0-B603-76DA6B4A7CF2}"/>
              </a:ext>
            </a:extLst>
          </p:cNvPr>
          <p:cNvCxnSpPr>
            <a:cxnSpLocks/>
          </p:cNvCxnSpPr>
          <p:nvPr/>
        </p:nvCxnSpPr>
        <p:spPr>
          <a:xfrm flipV="1">
            <a:off x="6256087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6A5FE-351A-4A64-B588-953041CDA9F3}"/>
              </a:ext>
            </a:extLst>
          </p:cNvPr>
          <p:cNvSpPr txBox="1"/>
          <p:nvPr/>
        </p:nvSpPr>
        <p:spPr>
          <a:xfrm>
            <a:off x="6256087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0B59-7B5D-4FC8-8FEA-705DC6D1C43B}"/>
              </a:ext>
            </a:extLst>
          </p:cNvPr>
          <p:cNvSpPr txBox="1"/>
          <p:nvPr/>
        </p:nvSpPr>
        <p:spPr>
          <a:xfrm>
            <a:off x="9304422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pic>
        <p:nvPicPr>
          <p:cNvPr id="18" name="Graphic 17" descr="Anchor with solid fill">
            <a:extLst>
              <a:ext uri="{FF2B5EF4-FFF2-40B4-BE49-F238E27FC236}">
                <a16:creationId xmlns:a16="http://schemas.microsoft.com/office/drawing/2014/main" id="{C3013B65-DE86-41B5-8D36-625482CEC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422" y="2033308"/>
            <a:ext cx="982579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FA096-200F-4FE8-9775-47A2A6D76BF5}"/>
              </a:ext>
            </a:extLst>
          </p:cNvPr>
          <p:cNvCxnSpPr>
            <a:cxnSpLocks/>
          </p:cNvCxnSpPr>
          <p:nvPr/>
        </p:nvCxnSpPr>
        <p:spPr>
          <a:xfrm flipV="1">
            <a:off x="8722561" y="3429000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CA4A15-4F47-454A-B56C-B1D39E2EB41E}"/>
              </a:ext>
            </a:extLst>
          </p:cNvPr>
          <p:cNvSpPr txBox="1"/>
          <p:nvPr/>
        </p:nvSpPr>
        <p:spPr>
          <a:xfrm>
            <a:off x="8722561" y="3677442"/>
            <a:ext cx="2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11394-F7B2-44FD-888F-DCF81F5048A0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71D4A-EB56-4A8B-843B-82829D5EA61B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</p:spTree>
    <p:extLst>
      <p:ext uri="{BB962C8B-B14F-4D97-AF65-F5344CB8AC3E}">
        <p14:creationId xmlns:p14="http://schemas.microsoft.com/office/powerpoint/2010/main" val="28383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5873-619A-4A91-BBED-E8C40ABC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Bold data, backed up by 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86ED8-31D6-4000-AE43-651A16BD20FC}"/>
              </a:ext>
            </a:extLst>
          </p:cNvPr>
          <p:cNvSpPr/>
          <p:nvPr/>
        </p:nvSpPr>
        <p:spPr>
          <a:xfrm>
            <a:off x="9204158" y="0"/>
            <a:ext cx="2987842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63254-4B44-4344-826C-C1D679544B66}"/>
              </a:ext>
            </a:extLst>
          </p:cNvPr>
          <p:cNvSpPr txBox="1"/>
          <p:nvPr/>
        </p:nvSpPr>
        <p:spPr>
          <a:xfrm>
            <a:off x="9624929" y="2979611"/>
            <a:ext cx="214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breach than the observance.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1A388D02-2CC3-476D-81AF-948073CC325F}"/>
                  </a:ext>
                </a:extLst>
              </p:cNvPr>
              <p:cNvGraphicFramePr/>
              <p:nvPr/>
            </p:nvGraphicFramePr>
            <p:xfrm>
              <a:off x="2023310" y="2055813"/>
              <a:ext cx="5993063" cy="36718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1A388D02-2CC3-476D-81AF-948073CC3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310" y="2055813"/>
                <a:ext cx="5993063" cy="36718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627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5B1-06E5-4A42-A82A-0C2C490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Emphasising some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686BC-2DE9-44C8-A3F0-9DFCBE9A3E35}"/>
              </a:ext>
            </a:extLst>
          </p:cNvPr>
          <p:cNvSpPr txBox="1"/>
          <p:nvPr/>
        </p:nvSpPr>
        <p:spPr>
          <a:xfrm>
            <a:off x="4282905" y="2137401"/>
            <a:ext cx="617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 Makes us traduced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D346B-BDCE-4228-8388-C07A2EC794C6}"/>
              </a:ext>
            </a:extLst>
          </p:cNvPr>
          <p:cNvSpPr txBox="1"/>
          <p:nvPr/>
        </p:nvSpPr>
        <p:spPr>
          <a:xfrm>
            <a:off x="2494547" y="2275900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5FB6E-60DC-46E1-AC5C-3F88CCC7FF30}"/>
              </a:ext>
            </a:extLst>
          </p:cNvPr>
          <p:cNvCxnSpPr>
            <a:cxnSpLocks/>
          </p:cNvCxnSpPr>
          <p:nvPr/>
        </p:nvCxnSpPr>
        <p:spPr>
          <a:xfrm>
            <a:off x="4042608" y="2206650"/>
            <a:ext cx="0" cy="50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13417D-417C-4675-85EB-1CF3F00AFA6E}"/>
              </a:ext>
            </a:extLst>
          </p:cNvPr>
          <p:cNvSpPr txBox="1"/>
          <p:nvPr/>
        </p:nvSpPr>
        <p:spPr>
          <a:xfrm>
            <a:off x="2494547" y="3167390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63300-0CD6-4740-ADC4-263423225008}"/>
              </a:ext>
            </a:extLst>
          </p:cNvPr>
          <p:cNvSpPr txBox="1"/>
          <p:nvPr/>
        </p:nvSpPr>
        <p:spPr>
          <a:xfrm>
            <a:off x="4282905" y="3028891"/>
            <a:ext cx="617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 Makes us traduced</a:t>
            </a:r>
            <a:endParaRPr lang="en-AU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BD42F6-1AF7-4D09-8579-85A12EC3C9E1}"/>
              </a:ext>
            </a:extLst>
          </p:cNvPr>
          <p:cNvCxnSpPr>
            <a:cxnSpLocks/>
          </p:cNvCxnSpPr>
          <p:nvPr/>
        </p:nvCxnSpPr>
        <p:spPr>
          <a:xfrm>
            <a:off x="4042608" y="3098140"/>
            <a:ext cx="0" cy="50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E6583-5FBC-491E-ADE2-5DF4DF2BFE0D}"/>
              </a:ext>
            </a:extLst>
          </p:cNvPr>
          <p:cNvSpPr txBox="1"/>
          <p:nvPr/>
        </p:nvSpPr>
        <p:spPr>
          <a:xfrm>
            <a:off x="2494547" y="4058880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D090D-6AA1-47A4-93AB-5DF26657B4EE}"/>
              </a:ext>
            </a:extLst>
          </p:cNvPr>
          <p:cNvSpPr txBox="1"/>
          <p:nvPr/>
        </p:nvSpPr>
        <p:spPr>
          <a:xfrm>
            <a:off x="4282905" y="3920381"/>
            <a:ext cx="617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 Makes us traduced</a:t>
            </a:r>
            <a:endParaRPr lang="en-AU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400E1B-B871-4270-9CA2-16EAC0254ECE}"/>
              </a:ext>
            </a:extLst>
          </p:cNvPr>
          <p:cNvCxnSpPr>
            <a:cxnSpLocks/>
          </p:cNvCxnSpPr>
          <p:nvPr/>
        </p:nvCxnSpPr>
        <p:spPr>
          <a:xfrm>
            <a:off x="4042608" y="3989630"/>
            <a:ext cx="0" cy="50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5F6FEA-FD7C-44D9-B4C0-53F43AF2A9F2}"/>
              </a:ext>
            </a:extLst>
          </p:cNvPr>
          <p:cNvSpPr txBox="1"/>
          <p:nvPr/>
        </p:nvSpPr>
        <p:spPr>
          <a:xfrm>
            <a:off x="2494547" y="4950369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A8758-729F-48BA-A7D3-165C53C6AECB}"/>
              </a:ext>
            </a:extLst>
          </p:cNvPr>
          <p:cNvSpPr txBox="1"/>
          <p:nvPr/>
        </p:nvSpPr>
        <p:spPr>
          <a:xfrm>
            <a:off x="4282905" y="4811870"/>
            <a:ext cx="617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 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 Makes us traduced</a:t>
            </a:r>
            <a:endParaRPr lang="en-AU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436660-83B6-4907-B9BF-50AF77A70C7D}"/>
              </a:ext>
            </a:extLst>
          </p:cNvPr>
          <p:cNvCxnSpPr>
            <a:cxnSpLocks/>
          </p:cNvCxnSpPr>
          <p:nvPr/>
        </p:nvCxnSpPr>
        <p:spPr>
          <a:xfrm>
            <a:off x="4042608" y="4881119"/>
            <a:ext cx="0" cy="50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6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D54-9253-47A6-B23F-5071E0E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Intricate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AD9E7-83AE-490A-973A-AC39299FCE4C}"/>
              </a:ext>
            </a:extLst>
          </p:cNvPr>
          <p:cNvSpPr txBox="1"/>
          <p:nvPr/>
        </p:nvSpPr>
        <p:spPr>
          <a:xfrm>
            <a:off x="2680889" y="2004703"/>
            <a:ext cx="31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Longer category more writing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B8417-4DCC-43AD-AACE-7507810C4C8A}"/>
              </a:ext>
            </a:extLst>
          </p:cNvPr>
          <p:cNvSpPr txBox="1"/>
          <p:nvPr/>
        </p:nvSpPr>
        <p:spPr>
          <a:xfrm>
            <a:off x="5853511" y="2004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CFBEB6-5DD7-4661-B430-198A289BC945}"/>
              </a:ext>
            </a:extLst>
          </p:cNvPr>
          <p:cNvSpPr txBox="1"/>
          <p:nvPr/>
        </p:nvSpPr>
        <p:spPr>
          <a:xfrm>
            <a:off x="7072711" y="2004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C2878-94F5-4882-9CA6-354A9F02431C}"/>
              </a:ext>
            </a:extLst>
          </p:cNvPr>
          <p:cNvSpPr txBox="1"/>
          <p:nvPr/>
        </p:nvSpPr>
        <p:spPr>
          <a:xfrm>
            <a:off x="8291911" y="2004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DA95F5-6FF5-4BC9-ADA4-AB075E30E3BF}"/>
              </a:ext>
            </a:extLst>
          </p:cNvPr>
          <p:cNvSpPr txBox="1"/>
          <p:nvPr/>
        </p:nvSpPr>
        <p:spPr>
          <a:xfrm>
            <a:off x="9511111" y="2004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14DF35-D374-4C37-B986-55D03CC51486}"/>
              </a:ext>
            </a:extLst>
          </p:cNvPr>
          <p:cNvSpPr txBox="1"/>
          <p:nvPr/>
        </p:nvSpPr>
        <p:spPr>
          <a:xfrm>
            <a:off x="838200" y="5899100"/>
            <a:ext cx="14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 impact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55C7D5-9573-4E6F-89AA-98D8F0F39741}"/>
              </a:ext>
            </a:extLst>
          </p:cNvPr>
          <p:cNvSpPr txBox="1"/>
          <p:nvPr/>
        </p:nvSpPr>
        <p:spPr>
          <a:xfrm>
            <a:off x="2680889" y="4150562"/>
            <a:ext cx="2017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AyBut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my mind, though I am native here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B8E248-D7F7-4B2E-A733-5D6AE5E8D1E7}"/>
              </a:ext>
            </a:extLst>
          </p:cNvPr>
          <p:cNvSpPr txBox="1"/>
          <p:nvPr/>
        </p:nvSpPr>
        <p:spPr>
          <a:xfrm>
            <a:off x="5853511" y="4150562"/>
            <a:ext cx="1004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</a:t>
            </a:r>
            <a:endParaRPr lang="en-AU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027108-AB40-4AE0-911D-9D7269E891D2}"/>
              </a:ext>
            </a:extLst>
          </p:cNvPr>
          <p:cNvSpPr txBox="1"/>
          <p:nvPr/>
        </p:nvSpPr>
        <p:spPr>
          <a:xfrm>
            <a:off x="7072711" y="4150562"/>
            <a:ext cx="1004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</a:t>
            </a:r>
            <a:endParaRPr lang="en-AU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17AD9B-0AC9-4766-8BDD-59AA6E035A30}"/>
              </a:ext>
            </a:extLst>
          </p:cNvPr>
          <p:cNvSpPr txBox="1"/>
          <p:nvPr/>
        </p:nvSpPr>
        <p:spPr>
          <a:xfrm>
            <a:off x="8291911" y="4150562"/>
            <a:ext cx="1004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endParaRPr lang="en-AU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5629EA-BF9A-4289-963D-1D6CC598992E}"/>
              </a:ext>
            </a:extLst>
          </p:cNvPr>
          <p:cNvSpPr txBox="1"/>
          <p:nvPr/>
        </p:nvSpPr>
        <p:spPr>
          <a:xfrm>
            <a:off x="9511111" y="4150562"/>
            <a:ext cx="1004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endParaRPr lang="en-AU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A5FD40-E018-4743-A740-65726AED2730}"/>
              </a:ext>
            </a:extLst>
          </p:cNvPr>
          <p:cNvSpPr txBox="1"/>
          <p:nvPr/>
        </p:nvSpPr>
        <p:spPr>
          <a:xfrm>
            <a:off x="2680889" y="5899100"/>
            <a:ext cx="20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CA863-BC00-48FD-9545-EB9E2C3E4BB2}"/>
              </a:ext>
            </a:extLst>
          </p:cNvPr>
          <p:cNvSpPr txBox="1"/>
          <p:nvPr/>
        </p:nvSpPr>
        <p:spPr>
          <a:xfrm>
            <a:off x="5853511" y="589910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BDC232-3C0D-437F-86FC-617D1FB8814B}"/>
              </a:ext>
            </a:extLst>
          </p:cNvPr>
          <p:cNvSpPr txBox="1"/>
          <p:nvPr/>
        </p:nvSpPr>
        <p:spPr>
          <a:xfrm>
            <a:off x="7072711" y="589910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2F37E-0190-47E9-B9A9-8EB2697A6D16}"/>
              </a:ext>
            </a:extLst>
          </p:cNvPr>
          <p:cNvSpPr txBox="1"/>
          <p:nvPr/>
        </p:nvSpPr>
        <p:spPr>
          <a:xfrm>
            <a:off x="8291911" y="589910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B138DF-7798-46DC-ADEF-52D80BDC39D9}"/>
              </a:ext>
            </a:extLst>
          </p:cNvPr>
          <p:cNvSpPr txBox="1"/>
          <p:nvPr/>
        </p:nvSpPr>
        <p:spPr>
          <a:xfrm>
            <a:off x="9511111" y="589910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4043AB-719F-4B6B-9EE9-9D057FB6C5E0}"/>
              </a:ext>
            </a:extLst>
          </p:cNvPr>
          <p:cNvCxnSpPr>
            <a:cxnSpLocks/>
          </p:cNvCxnSpPr>
          <p:nvPr/>
        </p:nvCxnSpPr>
        <p:spPr>
          <a:xfrm>
            <a:off x="2680886" y="4210554"/>
            <a:ext cx="0" cy="1468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F386C8-EE42-4144-AE4A-55B18EE44373}"/>
              </a:ext>
            </a:extLst>
          </p:cNvPr>
          <p:cNvSpPr txBox="1"/>
          <p:nvPr/>
        </p:nvSpPr>
        <p:spPr>
          <a:xfrm>
            <a:off x="2680889" y="3532760"/>
            <a:ext cx="20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9C289B-591D-48F8-8AB5-CD1133A6CBDD}"/>
              </a:ext>
            </a:extLst>
          </p:cNvPr>
          <p:cNvSpPr txBox="1"/>
          <p:nvPr/>
        </p:nvSpPr>
        <p:spPr>
          <a:xfrm>
            <a:off x="5853511" y="353276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74F8-3F38-4C2C-A552-9C3F85101114}"/>
              </a:ext>
            </a:extLst>
          </p:cNvPr>
          <p:cNvSpPr txBox="1"/>
          <p:nvPr/>
        </p:nvSpPr>
        <p:spPr>
          <a:xfrm>
            <a:off x="7072711" y="353276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DA36F9-3A64-4DA8-BA9C-A5FDFBC7D8F7}"/>
              </a:ext>
            </a:extLst>
          </p:cNvPr>
          <p:cNvSpPr txBox="1"/>
          <p:nvPr/>
        </p:nvSpPr>
        <p:spPr>
          <a:xfrm>
            <a:off x="8291911" y="353276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AD3D94-4E89-42B9-B560-4F841F420DF8}"/>
              </a:ext>
            </a:extLst>
          </p:cNvPr>
          <p:cNvSpPr txBox="1"/>
          <p:nvPr/>
        </p:nvSpPr>
        <p:spPr>
          <a:xfrm>
            <a:off x="9511111" y="3532760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DCD2B1-EB48-460C-A2D0-17B28311845F}"/>
              </a:ext>
            </a:extLst>
          </p:cNvPr>
          <p:cNvCxnSpPr>
            <a:cxnSpLocks/>
          </p:cNvCxnSpPr>
          <p:nvPr/>
        </p:nvCxnSpPr>
        <p:spPr>
          <a:xfrm>
            <a:off x="2680886" y="3532760"/>
            <a:ext cx="0" cy="33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B3075A-D1D6-4AF2-B1CE-8599ACD23760}"/>
              </a:ext>
            </a:extLst>
          </p:cNvPr>
          <p:cNvCxnSpPr>
            <a:cxnSpLocks/>
          </p:cNvCxnSpPr>
          <p:nvPr/>
        </p:nvCxnSpPr>
        <p:spPr>
          <a:xfrm>
            <a:off x="2765107" y="4043142"/>
            <a:ext cx="75940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2E24B7-8F99-423E-9911-D59ABB7EA232}"/>
              </a:ext>
            </a:extLst>
          </p:cNvPr>
          <p:cNvSpPr txBox="1"/>
          <p:nvPr/>
        </p:nvSpPr>
        <p:spPr>
          <a:xfrm>
            <a:off x="2680889" y="2986499"/>
            <a:ext cx="20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B33A5A-E924-40FC-A154-ACDDF3BA738F}"/>
              </a:ext>
            </a:extLst>
          </p:cNvPr>
          <p:cNvSpPr txBox="1"/>
          <p:nvPr/>
        </p:nvSpPr>
        <p:spPr>
          <a:xfrm>
            <a:off x="5853511" y="298649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2354C7-6D2F-4D24-930A-0FED56A28711}"/>
              </a:ext>
            </a:extLst>
          </p:cNvPr>
          <p:cNvSpPr txBox="1"/>
          <p:nvPr/>
        </p:nvSpPr>
        <p:spPr>
          <a:xfrm>
            <a:off x="7072711" y="298649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2E18FC-E283-4591-A5C5-A07E0AD29691}"/>
              </a:ext>
            </a:extLst>
          </p:cNvPr>
          <p:cNvSpPr txBox="1"/>
          <p:nvPr/>
        </p:nvSpPr>
        <p:spPr>
          <a:xfrm>
            <a:off x="8291911" y="298649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51F839-8ED5-496B-8B38-B8DA56762C0B}"/>
              </a:ext>
            </a:extLst>
          </p:cNvPr>
          <p:cNvSpPr txBox="1"/>
          <p:nvPr/>
        </p:nvSpPr>
        <p:spPr>
          <a:xfrm>
            <a:off x="9511111" y="298649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012C00-E86E-49C9-9197-205791590211}"/>
              </a:ext>
            </a:extLst>
          </p:cNvPr>
          <p:cNvCxnSpPr>
            <a:cxnSpLocks/>
          </p:cNvCxnSpPr>
          <p:nvPr/>
        </p:nvCxnSpPr>
        <p:spPr>
          <a:xfrm>
            <a:off x="2680886" y="2986499"/>
            <a:ext cx="0" cy="33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E94732-5A1C-42A5-AA20-053A06F17C38}"/>
              </a:ext>
            </a:extLst>
          </p:cNvPr>
          <p:cNvCxnSpPr>
            <a:cxnSpLocks/>
          </p:cNvCxnSpPr>
          <p:nvPr/>
        </p:nvCxnSpPr>
        <p:spPr>
          <a:xfrm>
            <a:off x="2765107" y="3496881"/>
            <a:ext cx="75940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9090D6-DAF4-4F67-8474-713757CC3AB1}"/>
              </a:ext>
            </a:extLst>
          </p:cNvPr>
          <p:cNvSpPr txBox="1"/>
          <p:nvPr/>
        </p:nvSpPr>
        <p:spPr>
          <a:xfrm>
            <a:off x="838200" y="4150562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Colcat</a:t>
            </a:r>
            <a:endParaRPr lang="en-AU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C721F5-9B74-4518-8D95-621C7C5C5926}"/>
              </a:ext>
            </a:extLst>
          </p:cNvPr>
          <p:cNvSpPr txBox="1"/>
          <p:nvPr/>
        </p:nvSpPr>
        <p:spPr>
          <a:xfrm>
            <a:off x="838200" y="353276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Colcat</a:t>
            </a:r>
            <a:endParaRPr lang="en-AU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59A6D9-52E7-4454-BD61-6C7A5107CDB7}"/>
              </a:ext>
            </a:extLst>
          </p:cNvPr>
          <p:cNvSpPr txBox="1"/>
          <p:nvPr/>
        </p:nvSpPr>
        <p:spPr>
          <a:xfrm>
            <a:off x="838200" y="2986499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Colcat</a:t>
            </a:r>
            <a:endParaRPr lang="en-AU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FEF611-844F-4E0F-8E01-11221EF6C027}"/>
              </a:ext>
            </a:extLst>
          </p:cNvPr>
          <p:cNvSpPr txBox="1"/>
          <p:nvPr/>
        </p:nvSpPr>
        <p:spPr>
          <a:xfrm>
            <a:off x="838200" y="2440239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Colcat</a:t>
            </a:r>
            <a:endParaRPr lang="en-AU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DFA09F-DF5D-4E50-BB2A-7912B6C0E338}"/>
              </a:ext>
            </a:extLst>
          </p:cNvPr>
          <p:cNvSpPr txBox="1"/>
          <p:nvPr/>
        </p:nvSpPr>
        <p:spPr>
          <a:xfrm>
            <a:off x="2680889" y="2440239"/>
            <a:ext cx="20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43D29F-A8FF-497B-B6E3-1DAD603DF98A}"/>
              </a:ext>
            </a:extLst>
          </p:cNvPr>
          <p:cNvSpPr txBox="1"/>
          <p:nvPr/>
        </p:nvSpPr>
        <p:spPr>
          <a:xfrm>
            <a:off x="5853511" y="244023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D17F3A-AEEE-4420-8C65-6A969A50F062}"/>
              </a:ext>
            </a:extLst>
          </p:cNvPr>
          <p:cNvSpPr txBox="1"/>
          <p:nvPr/>
        </p:nvSpPr>
        <p:spPr>
          <a:xfrm>
            <a:off x="7072711" y="244023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64A76-7699-4278-8535-0C574544BA4F}"/>
              </a:ext>
            </a:extLst>
          </p:cNvPr>
          <p:cNvSpPr txBox="1"/>
          <p:nvPr/>
        </p:nvSpPr>
        <p:spPr>
          <a:xfrm>
            <a:off x="8291911" y="244023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0BEC9A-93BB-4C3F-AE72-80E2E9E4DC3B}"/>
              </a:ext>
            </a:extLst>
          </p:cNvPr>
          <p:cNvSpPr txBox="1"/>
          <p:nvPr/>
        </p:nvSpPr>
        <p:spPr>
          <a:xfrm>
            <a:off x="9511111" y="2440239"/>
            <a:ext cx="100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marry:</a:t>
            </a:r>
            <a:endParaRPr lang="en-AU" sz="14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74722E-7E00-45BF-9581-F4FA470DE562}"/>
              </a:ext>
            </a:extLst>
          </p:cNvPr>
          <p:cNvCxnSpPr>
            <a:cxnSpLocks/>
          </p:cNvCxnSpPr>
          <p:nvPr/>
        </p:nvCxnSpPr>
        <p:spPr>
          <a:xfrm>
            <a:off x="2680886" y="2440239"/>
            <a:ext cx="0" cy="33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5D4FD86-546D-4E1A-9DB0-17513D4EE3F1}"/>
              </a:ext>
            </a:extLst>
          </p:cNvPr>
          <p:cNvCxnSpPr>
            <a:cxnSpLocks/>
          </p:cNvCxnSpPr>
          <p:nvPr/>
        </p:nvCxnSpPr>
        <p:spPr>
          <a:xfrm>
            <a:off x="2765107" y="2950621"/>
            <a:ext cx="75940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A896FC-09CD-4F58-9F56-5CB15B7C7820}"/>
              </a:ext>
            </a:extLst>
          </p:cNvPr>
          <p:cNvCxnSpPr>
            <a:cxnSpLocks/>
          </p:cNvCxnSpPr>
          <p:nvPr/>
        </p:nvCxnSpPr>
        <p:spPr>
          <a:xfrm>
            <a:off x="2765107" y="5763563"/>
            <a:ext cx="75940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9511DC-3121-4C37-B49D-C473413B16EA}"/>
              </a:ext>
            </a:extLst>
          </p:cNvPr>
          <p:cNvCxnSpPr>
            <a:cxnSpLocks/>
          </p:cNvCxnSpPr>
          <p:nvPr/>
        </p:nvCxnSpPr>
        <p:spPr>
          <a:xfrm>
            <a:off x="2765107" y="2407028"/>
            <a:ext cx="75940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EE47-FC7A-42E3-A2E1-D964E3F5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A699D-F787-4EFC-A6F9-93DB22D45419}"/>
              </a:ext>
            </a:extLst>
          </p:cNvPr>
          <p:cNvSpPr txBox="1"/>
          <p:nvPr/>
        </p:nvSpPr>
        <p:spPr>
          <a:xfrm>
            <a:off x="838200" y="1556218"/>
            <a:ext cx="46526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height,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pith and marrow of our attribute.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oft it chances in particular men,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for some vicious mole of nature in them,</a:t>
            </a:r>
            <a:br>
              <a:rPr lang="en-US" dirty="0"/>
            </a:b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3DE21-8B75-4F07-885C-B7579EB6BEDC}"/>
              </a:ext>
            </a:extLst>
          </p:cNvPr>
          <p:cNvSpPr txBox="1"/>
          <p:nvPr/>
        </p:nvSpPr>
        <p:spPr>
          <a:xfrm>
            <a:off x="6701120" y="1556218"/>
            <a:ext cx="46526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height,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pith and marrow of our attribute.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oft it chances in particular men,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for some vicious mole of nature in them,</a:t>
            </a:r>
            <a:br>
              <a:rPr lang="en-US" dirty="0"/>
            </a:b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40217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1519-5055-4930-83ED-58F18C0D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techy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9894-1760-42B3-B8F9-5B1EA89A9926}"/>
              </a:ext>
            </a:extLst>
          </p:cNvPr>
          <p:cNvCxnSpPr>
            <a:cxnSpLocks/>
          </p:cNvCxnSpPr>
          <p:nvPr/>
        </p:nvCxnSpPr>
        <p:spPr>
          <a:xfrm>
            <a:off x="9423644" y="2394746"/>
            <a:ext cx="0" cy="355245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E338FCB-7928-4A12-B1F2-14A2573510EE}"/>
              </a:ext>
            </a:extLst>
          </p:cNvPr>
          <p:cNvSpPr/>
          <p:nvPr/>
        </p:nvSpPr>
        <p:spPr>
          <a:xfrm>
            <a:off x="9235903" y="3994245"/>
            <a:ext cx="353458" cy="3534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3B1B3-53B1-46C1-8688-20A2D134257A}"/>
              </a:ext>
            </a:extLst>
          </p:cNvPr>
          <p:cNvSpPr txBox="1"/>
          <p:nvPr/>
        </p:nvSpPr>
        <p:spPr>
          <a:xfrm>
            <a:off x="9867674" y="3087038"/>
            <a:ext cx="168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205C8-D4DB-4041-B588-CEFB1EFEA837}"/>
              </a:ext>
            </a:extLst>
          </p:cNvPr>
          <p:cNvSpPr txBox="1"/>
          <p:nvPr/>
        </p:nvSpPr>
        <p:spPr>
          <a:xfrm>
            <a:off x="838200" y="1466612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Subtitre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3A819-680F-48AC-8614-E649962AEC09}"/>
              </a:ext>
            </a:extLst>
          </p:cNvPr>
          <p:cNvSpPr txBox="1"/>
          <p:nvPr/>
        </p:nvSpPr>
        <p:spPr>
          <a:xfrm>
            <a:off x="838200" y="193067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This graph details two variables against each 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2DD56-A1A3-4FD6-9F46-33671869E204}"/>
              </a:ext>
            </a:extLst>
          </p:cNvPr>
          <p:cNvSpPr txBox="1"/>
          <p:nvPr/>
        </p:nvSpPr>
        <p:spPr>
          <a:xfrm>
            <a:off x="838200" y="2394746"/>
            <a:ext cx="6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2">
                    <a:lumMod val="50000"/>
                  </a:schemeClr>
                </a:solidFill>
              </a:rPr>
              <a:t>Units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7AD0F22-B1C1-43BE-BB5C-3E691DFA6939}"/>
              </a:ext>
            </a:extLst>
          </p:cNvPr>
          <p:cNvGraphicFramePr/>
          <p:nvPr/>
        </p:nvGraphicFramePr>
        <p:xfrm>
          <a:off x="1921042" y="2533245"/>
          <a:ext cx="5708315" cy="313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433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7F27-708D-4887-92A0-45B7DA85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Dimensional goal setting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7426E-8EF7-42B9-BA41-AA90F6E553F7}"/>
              </a:ext>
            </a:extLst>
          </p:cNvPr>
          <p:cNvSpPr txBox="1"/>
          <p:nvPr/>
        </p:nvSpPr>
        <p:spPr>
          <a:xfrm>
            <a:off x="2599527" y="1506022"/>
            <a:ext cx="6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9ACDD-BD05-4408-BBAF-1E5DF17B99FF}"/>
              </a:ext>
            </a:extLst>
          </p:cNvPr>
          <p:cNvSpPr txBox="1"/>
          <p:nvPr/>
        </p:nvSpPr>
        <p:spPr>
          <a:xfrm>
            <a:off x="8826193" y="1506022"/>
            <a:ext cx="7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C9856-9993-407C-A72E-612852D4CB16}"/>
              </a:ext>
            </a:extLst>
          </p:cNvPr>
          <p:cNvCxnSpPr>
            <a:cxnSpLocks/>
          </p:cNvCxnSpPr>
          <p:nvPr/>
        </p:nvCxnSpPr>
        <p:spPr>
          <a:xfrm>
            <a:off x="2599527" y="1875354"/>
            <a:ext cx="875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8FEF96-252D-469B-BC92-EBFF020F9829}"/>
              </a:ext>
            </a:extLst>
          </p:cNvPr>
          <p:cNvSpPr txBox="1"/>
          <p:nvPr/>
        </p:nvSpPr>
        <p:spPr>
          <a:xfrm>
            <a:off x="838201" y="2109441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766A78-7575-40C1-A89D-1C79D9CC19EB}"/>
              </a:ext>
            </a:extLst>
          </p:cNvPr>
          <p:cNvSpPr/>
          <p:nvPr/>
        </p:nvSpPr>
        <p:spPr>
          <a:xfrm>
            <a:off x="2599526" y="2186385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A58B9-77C6-4ADD-88CD-56B6B47F757C}"/>
              </a:ext>
            </a:extLst>
          </p:cNvPr>
          <p:cNvSpPr/>
          <p:nvPr/>
        </p:nvSpPr>
        <p:spPr>
          <a:xfrm>
            <a:off x="3206371" y="2164711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61C14-F661-4EE5-878D-E1AD23793F99}"/>
              </a:ext>
            </a:extLst>
          </p:cNvPr>
          <p:cNvSpPr/>
          <p:nvPr/>
        </p:nvSpPr>
        <p:spPr>
          <a:xfrm>
            <a:off x="4567336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6ECC1C-DCBC-46B3-A341-864D7D9FF7ED}"/>
              </a:ext>
            </a:extLst>
          </p:cNvPr>
          <p:cNvSpPr/>
          <p:nvPr/>
        </p:nvSpPr>
        <p:spPr>
          <a:xfrm>
            <a:off x="5928301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B65C9C-CAA5-43AF-B233-F1C60F6338E2}"/>
              </a:ext>
            </a:extLst>
          </p:cNvPr>
          <p:cNvSpPr/>
          <p:nvPr/>
        </p:nvSpPr>
        <p:spPr>
          <a:xfrm>
            <a:off x="7289266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D39C00-36CA-41FC-B29C-64677E7EFC48}"/>
              </a:ext>
            </a:extLst>
          </p:cNvPr>
          <p:cNvSpPr/>
          <p:nvPr/>
        </p:nvSpPr>
        <p:spPr>
          <a:xfrm>
            <a:off x="8650230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C448A-F90E-4F72-AAF3-08195DF60FD9}"/>
              </a:ext>
            </a:extLst>
          </p:cNvPr>
          <p:cNvCxnSpPr>
            <a:cxnSpLocks/>
          </p:cNvCxnSpPr>
          <p:nvPr/>
        </p:nvCxnSpPr>
        <p:spPr>
          <a:xfrm>
            <a:off x="2599527" y="2593655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DCFBE-DF24-4B4E-8237-205A289B9D12}"/>
              </a:ext>
            </a:extLst>
          </p:cNvPr>
          <p:cNvSpPr txBox="1"/>
          <p:nvPr/>
        </p:nvSpPr>
        <p:spPr>
          <a:xfrm>
            <a:off x="838201" y="2827742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44CA66-0EBD-4498-9D8D-26699D1BABFC}"/>
              </a:ext>
            </a:extLst>
          </p:cNvPr>
          <p:cNvSpPr/>
          <p:nvPr/>
        </p:nvSpPr>
        <p:spPr>
          <a:xfrm>
            <a:off x="2599526" y="2904686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2F839B-5F90-4037-B0EA-3F758F2C67D5}"/>
              </a:ext>
            </a:extLst>
          </p:cNvPr>
          <p:cNvSpPr/>
          <p:nvPr/>
        </p:nvSpPr>
        <p:spPr>
          <a:xfrm>
            <a:off x="3206371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6D812E-4278-40A1-9ADC-2635116ACA9A}"/>
              </a:ext>
            </a:extLst>
          </p:cNvPr>
          <p:cNvSpPr/>
          <p:nvPr/>
        </p:nvSpPr>
        <p:spPr>
          <a:xfrm>
            <a:off x="4567336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041A1E-9EF8-4F85-B8C6-F6057EB864B1}"/>
              </a:ext>
            </a:extLst>
          </p:cNvPr>
          <p:cNvSpPr/>
          <p:nvPr/>
        </p:nvSpPr>
        <p:spPr>
          <a:xfrm>
            <a:off x="5928301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C4C929-E012-4368-922A-327561CD32A6}"/>
              </a:ext>
            </a:extLst>
          </p:cNvPr>
          <p:cNvSpPr/>
          <p:nvPr/>
        </p:nvSpPr>
        <p:spPr>
          <a:xfrm>
            <a:off x="7289266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20DE18-E0CA-4C7F-90EF-2BC4129893FE}"/>
              </a:ext>
            </a:extLst>
          </p:cNvPr>
          <p:cNvSpPr/>
          <p:nvPr/>
        </p:nvSpPr>
        <p:spPr>
          <a:xfrm>
            <a:off x="8650230" y="2883012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6007AF-7B59-4F7F-8EBE-A2E662BEF84E}"/>
              </a:ext>
            </a:extLst>
          </p:cNvPr>
          <p:cNvCxnSpPr>
            <a:cxnSpLocks/>
          </p:cNvCxnSpPr>
          <p:nvPr/>
        </p:nvCxnSpPr>
        <p:spPr>
          <a:xfrm>
            <a:off x="2599527" y="3311956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6853D0-386C-477C-A380-7012E5FF39EA}"/>
              </a:ext>
            </a:extLst>
          </p:cNvPr>
          <p:cNvSpPr txBox="1"/>
          <p:nvPr/>
        </p:nvSpPr>
        <p:spPr>
          <a:xfrm>
            <a:off x="838201" y="3546043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49E25E2-BDBB-4EB6-B03A-1E08331F6C86}"/>
              </a:ext>
            </a:extLst>
          </p:cNvPr>
          <p:cNvSpPr/>
          <p:nvPr/>
        </p:nvSpPr>
        <p:spPr>
          <a:xfrm>
            <a:off x="2599526" y="3622987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D6122ED-B0E7-4F6C-9905-0EE1AE123B4E}"/>
              </a:ext>
            </a:extLst>
          </p:cNvPr>
          <p:cNvSpPr/>
          <p:nvPr/>
        </p:nvSpPr>
        <p:spPr>
          <a:xfrm>
            <a:off x="3206371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B7FA24-5A7C-4491-8147-C1ABB5A9A6D5}"/>
              </a:ext>
            </a:extLst>
          </p:cNvPr>
          <p:cNvSpPr/>
          <p:nvPr/>
        </p:nvSpPr>
        <p:spPr>
          <a:xfrm>
            <a:off x="4567336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372EAB-6469-4268-9753-69BAA0DE2128}"/>
              </a:ext>
            </a:extLst>
          </p:cNvPr>
          <p:cNvSpPr/>
          <p:nvPr/>
        </p:nvSpPr>
        <p:spPr>
          <a:xfrm>
            <a:off x="5928301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F4C68B-6036-48C8-8F8D-D1ED550BEFFA}"/>
              </a:ext>
            </a:extLst>
          </p:cNvPr>
          <p:cNvSpPr/>
          <p:nvPr/>
        </p:nvSpPr>
        <p:spPr>
          <a:xfrm>
            <a:off x="7289266" y="3601313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2103E0-C3ED-489E-B74E-7F209EA3D636}"/>
              </a:ext>
            </a:extLst>
          </p:cNvPr>
          <p:cNvSpPr/>
          <p:nvPr/>
        </p:nvSpPr>
        <p:spPr>
          <a:xfrm>
            <a:off x="8650230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50AD91-17F9-4672-BE0E-5DE7C27D67D4}"/>
              </a:ext>
            </a:extLst>
          </p:cNvPr>
          <p:cNvCxnSpPr>
            <a:cxnSpLocks/>
          </p:cNvCxnSpPr>
          <p:nvPr/>
        </p:nvCxnSpPr>
        <p:spPr>
          <a:xfrm>
            <a:off x="2599527" y="4030257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F56343-3C59-4EE2-98B5-F8C4902C5B74}"/>
              </a:ext>
            </a:extLst>
          </p:cNvPr>
          <p:cNvSpPr txBox="1"/>
          <p:nvPr/>
        </p:nvSpPr>
        <p:spPr>
          <a:xfrm>
            <a:off x="838201" y="4264344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D0D5194-48E5-461B-8935-578AE2F90163}"/>
              </a:ext>
            </a:extLst>
          </p:cNvPr>
          <p:cNvSpPr/>
          <p:nvPr/>
        </p:nvSpPr>
        <p:spPr>
          <a:xfrm>
            <a:off x="2599526" y="4341288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31CF65-F531-4F60-88F4-B7AE10FFF93D}"/>
              </a:ext>
            </a:extLst>
          </p:cNvPr>
          <p:cNvSpPr/>
          <p:nvPr/>
        </p:nvSpPr>
        <p:spPr>
          <a:xfrm>
            <a:off x="3206371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CEF6FF-C663-4F9E-86C9-F1CB92092A32}"/>
              </a:ext>
            </a:extLst>
          </p:cNvPr>
          <p:cNvSpPr/>
          <p:nvPr/>
        </p:nvSpPr>
        <p:spPr>
          <a:xfrm>
            <a:off x="4567336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6A92B4-8411-49A0-A8D4-49BA469A34A8}"/>
              </a:ext>
            </a:extLst>
          </p:cNvPr>
          <p:cNvSpPr/>
          <p:nvPr/>
        </p:nvSpPr>
        <p:spPr>
          <a:xfrm>
            <a:off x="5928301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6BBAE50-4192-4C44-8C63-9B4C371FC260}"/>
              </a:ext>
            </a:extLst>
          </p:cNvPr>
          <p:cNvSpPr/>
          <p:nvPr/>
        </p:nvSpPr>
        <p:spPr>
          <a:xfrm>
            <a:off x="7289266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B666E2-5216-4AD9-B683-2A5F158007A2}"/>
              </a:ext>
            </a:extLst>
          </p:cNvPr>
          <p:cNvSpPr/>
          <p:nvPr/>
        </p:nvSpPr>
        <p:spPr>
          <a:xfrm>
            <a:off x="8650230" y="4319614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B2D6F73-C0AC-4378-9A59-B0995CD6C47C}"/>
              </a:ext>
            </a:extLst>
          </p:cNvPr>
          <p:cNvCxnSpPr>
            <a:cxnSpLocks/>
          </p:cNvCxnSpPr>
          <p:nvPr/>
        </p:nvCxnSpPr>
        <p:spPr>
          <a:xfrm>
            <a:off x="2599527" y="4748558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86863A3-6775-4F28-9094-9EC1A3A422FF}"/>
              </a:ext>
            </a:extLst>
          </p:cNvPr>
          <p:cNvSpPr txBox="1"/>
          <p:nvPr/>
        </p:nvSpPr>
        <p:spPr>
          <a:xfrm>
            <a:off x="838201" y="4982646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530BE15-52DC-4A37-9AE5-D9AE034C7B10}"/>
              </a:ext>
            </a:extLst>
          </p:cNvPr>
          <p:cNvSpPr/>
          <p:nvPr/>
        </p:nvSpPr>
        <p:spPr>
          <a:xfrm>
            <a:off x="2599526" y="5059590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D97F7F-570B-4BCE-BA2E-1FA26860B6E9}"/>
              </a:ext>
            </a:extLst>
          </p:cNvPr>
          <p:cNvSpPr/>
          <p:nvPr/>
        </p:nvSpPr>
        <p:spPr>
          <a:xfrm>
            <a:off x="3206371" y="5037916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4E9B220-2F37-4BD3-8DED-03492AD7A025}"/>
              </a:ext>
            </a:extLst>
          </p:cNvPr>
          <p:cNvSpPr/>
          <p:nvPr/>
        </p:nvSpPr>
        <p:spPr>
          <a:xfrm>
            <a:off x="4567336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69D694-64D7-498E-9CD2-C9A4AEEE4005}"/>
              </a:ext>
            </a:extLst>
          </p:cNvPr>
          <p:cNvSpPr/>
          <p:nvPr/>
        </p:nvSpPr>
        <p:spPr>
          <a:xfrm>
            <a:off x="5928301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A242F6-65CE-4D56-9DC6-FB01B6C9A260}"/>
              </a:ext>
            </a:extLst>
          </p:cNvPr>
          <p:cNvSpPr/>
          <p:nvPr/>
        </p:nvSpPr>
        <p:spPr>
          <a:xfrm>
            <a:off x="7289266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634F59B-16A9-47BD-B2AE-1D734180E633}"/>
              </a:ext>
            </a:extLst>
          </p:cNvPr>
          <p:cNvSpPr/>
          <p:nvPr/>
        </p:nvSpPr>
        <p:spPr>
          <a:xfrm>
            <a:off x="8650230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1548C6-3F35-4E10-A61F-FB34415E4362}"/>
              </a:ext>
            </a:extLst>
          </p:cNvPr>
          <p:cNvCxnSpPr>
            <a:cxnSpLocks/>
          </p:cNvCxnSpPr>
          <p:nvPr/>
        </p:nvCxnSpPr>
        <p:spPr>
          <a:xfrm>
            <a:off x="2599527" y="5466860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891887-1EC4-49A8-8702-3126547F93ED}"/>
              </a:ext>
            </a:extLst>
          </p:cNvPr>
          <p:cNvSpPr txBox="1"/>
          <p:nvPr/>
        </p:nvSpPr>
        <p:spPr>
          <a:xfrm>
            <a:off x="9955416" y="1506022"/>
            <a:ext cx="148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Best practise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A0A2-89FE-4A65-B893-C3A3DE855F30}"/>
              </a:ext>
            </a:extLst>
          </p:cNvPr>
          <p:cNvCxnSpPr>
            <a:cxnSpLocks/>
          </p:cNvCxnSpPr>
          <p:nvPr/>
        </p:nvCxnSpPr>
        <p:spPr>
          <a:xfrm>
            <a:off x="9868813" y="2239019"/>
            <a:ext cx="0" cy="355245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76DD563-A394-4843-9CA8-D6E4088E583E}"/>
              </a:ext>
            </a:extLst>
          </p:cNvPr>
          <p:cNvSpPr txBox="1"/>
          <p:nvPr/>
        </p:nvSpPr>
        <p:spPr>
          <a:xfrm>
            <a:off x="9918113" y="2586962"/>
            <a:ext cx="1688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D5C5A2-65A8-4F96-8474-9FD8E20A4C67}"/>
              </a:ext>
            </a:extLst>
          </p:cNvPr>
          <p:cNvSpPr txBox="1"/>
          <p:nvPr/>
        </p:nvSpPr>
        <p:spPr>
          <a:xfrm>
            <a:off x="9918113" y="4102628"/>
            <a:ext cx="1688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pic>
        <p:nvPicPr>
          <p:cNvPr id="15" name="Picture 14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677C2FD9-AA3B-44C7-8700-F34D70B1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8166" y="-1951092"/>
            <a:ext cx="7837493" cy="121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37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7F27-708D-4887-92A0-45B7DA85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Dimensional goal setting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7426E-8EF7-42B9-BA41-AA90F6E553F7}"/>
              </a:ext>
            </a:extLst>
          </p:cNvPr>
          <p:cNvSpPr txBox="1"/>
          <p:nvPr/>
        </p:nvSpPr>
        <p:spPr>
          <a:xfrm>
            <a:off x="2599527" y="1506022"/>
            <a:ext cx="6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9ACDD-BD05-4408-BBAF-1E5DF17B99FF}"/>
              </a:ext>
            </a:extLst>
          </p:cNvPr>
          <p:cNvSpPr txBox="1"/>
          <p:nvPr/>
        </p:nvSpPr>
        <p:spPr>
          <a:xfrm>
            <a:off x="8826193" y="1506022"/>
            <a:ext cx="7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C9856-9993-407C-A72E-612852D4CB16}"/>
              </a:ext>
            </a:extLst>
          </p:cNvPr>
          <p:cNvCxnSpPr>
            <a:cxnSpLocks/>
          </p:cNvCxnSpPr>
          <p:nvPr/>
        </p:nvCxnSpPr>
        <p:spPr>
          <a:xfrm>
            <a:off x="2599527" y="1875354"/>
            <a:ext cx="875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8FEF96-252D-469B-BC92-EBFF020F9829}"/>
              </a:ext>
            </a:extLst>
          </p:cNvPr>
          <p:cNvSpPr txBox="1"/>
          <p:nvPr/>
        </p:nvSpPr>
        <p:spPr>
          <a:xfrm>
            <a:off x="838201" y="2109441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766A78-7575-40C1-A89D-1C79D9CC19EB}"/>
              </a:ext>
            </a:extLst>
          </p:cNvPr>
          <p:cNvSpPr/>
          <p:nvPr/>
        </p:nvSpPr>
        <p:spPr>
          <a:xfrm>
            <a:off x="2599526" y="2186385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A58B9-77C6-4ADD-88CD-56B6B47F757C}"/>
              </a:ext>
            </a:extLst>
          </p:cNvPr>
          <p:cNvSpPr/>
          <p:nvPr/>
        </p:nvSpPr>
        <p:spPr>
          <a:xfrm>
            <a:off x="3206371" y="2164711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61C14-F661-4EE5-878D-E1AD23793F99}"/>
              </a:ext>
            </a:extLst>
          </p:cNvPr>
          <p:cNvSpPr/>
          <p:nvPr/>
        </p:nvSpPr>
        <p:spPr>
          <a:xfrm>
            <a:off x="4567336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6ECC1C-DCBC-46B3-A341-864D7D9FF7ED}"/>
              </a:ext>
            </a:extLst>
          </p:cNvPr>
          <p:cNvSpPr/>
          <p:nvPr/>
        </p:nvSpPr>
        <p:spPr>
          <a:xfrm>
            <a:off x="5928301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B65C9C-CAA5-43AF-B233-F1C60F6338E2}"/>
              </a:ext>
            </a:extLst>
          </p:cNvPr>
          <p:cNvSpPr/>
          <p:nvPr/>
        </p:nvSpPr>
        <p:spPr>
          <a:xfrm>
            <a:off x="7289266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D39C00-36CA-41FC-B29C-64677E7EFC48}"/>
              </a:ext>
            </a:extLst>
          </p:cNvPr>
          <p:cNvSpPr/>
          <p:nvPr/>
        </p:nvSpPr>
        <p:spPr>
          <a:xfrm>
            <a:off x="8650230" y="2164711"/>
            <a:ext cx="175963" cy="192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C448A-F90E-4F72-AAF3-08195DF60FD9}"/>
              </a:ext>
            </a:extLst>
          </p:cNvPr>
          <p:cNvCxnSpPr>
            <a:cxnSpLocks/>
          </p:cNvCxnSpPr>
          <p:nvPr/>
        </p:nvCxnSpPr>
        <p:spPr>
          <a:xfrm>
            <a:off x="2599527" y="2593655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DCFBE-DF24-4B4E-8237-205A289B9D12}"/>
              </a:ext>
            </a:extLst>
          </p:cNvPr>
          <p:cNvSpPr txBox="1"/>
          <p:nvPr/>
        </p:nvSpPr>
        <p:spPr>
          <a:xfrm>
            <a:off x="838201" y="2827742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44CA66-0EBD-4498-9D8D-26699D1BABFC}"/>
              </a:ext>
            </a:extLst>
          </p:cNvPr>
          <p:cNvSpPr/>
          <p:nvPr/>
        </p:nvSpPr>
        <p:spPr>
          <a:xfrm>
            <a:off x="2599526" y="2904686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2F839B-5F90-4037-B0EA-3F758F2C67D5}"/>
              </a:ext>
            </a:extLst>
          </p:cNvPr>
          <p:cNvSpPr/>
          <p:nvPr/>
        </p:nvSpPr>
        <p:spPr>
          <a:xfrm>
            <a:off x="3206371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6D812E-4278-40A1-9ADC-2635116ACA9A}"/>
              </a:ext>
            </a:extLst>
          </p:cNvPr>
          <p:cNvSpPr/>
          <p:nvPr/>
        </p:nvSpPr>
        <p:spPr>
          <a:xfrm>
            <a:off x="4567336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041A1E-9EF8-4F85-B8C6-F6057EB864B1}"/>
              </a:ext>
            </a:extLst>
          </p:cNvPr>
          <p:cNvSpPr/>
          <p:nvPr/>
        </p:nvSpPr>
        <p:spPr>
          <a:xfrm>
            <a:off x="5928301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C4C929-E012-4368-922A-327561CD32A6}"/>
              </a:ext>
            </a:extLst>
          </p:cNvPr>
          <p:cNvSpPr/>
          <p:nvPr/>
        </p:nvSpPr>
        <p:spPr>
          <a:xfrm>
            <a:off x="7289266" y="2883012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20DE18-E0CA-4C7F-90EF-2BC4129893FE}"/>
              </a:ext>
            </a:extLst>
          </p:cNvPr>
          <p:cNvSpPr/>
          <p:nvPr/>
        </p:nvSpPr>
        <p:spPr>
          <a:xfrm>
            <a:off x="8650230" y="2883012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6007AF-7B59-4F7F-8EBE-A2E662BEF84E}"/>
              </a:ext>
            </a:extLst>
          </p:cNvPr>
          <p:cNvCxnSpPr>
            <a:cxnSpLocks/>
          </p:cNvCxnSpPr>
          <p:nvPr/>
        </p:nvCxnSpPr>
        <p:spPr>
          <a:xfrm>
            <a:off x="2599527" y="3311956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6853D0-386C-477C-A380-7012E5FF39EA}"/>
              </a:ext>
            </a:extLst>
          </p:cNvPr>
          <p:cNvSpPr txBox="1"/>
          <p:nvPr/>
        </p:nvSpPr>
        <p:spPr>
          <a:xfrm>
            <a:off x="838201" y="3546043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49E25E2-BDBB-4EB6-B03A-1E08331F6C86}"/>
              </a:ext>
            </a:extLst>
          </p:cNvPr>
          <p:cNvSpPr/>
          <p:nvPr/>
        </p:nvSpPr>
        <p:spPr>
          <a:xfrm>
            <a:off x="2599526" y="3622987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D6122ED-B0E7-4F6C-9905-0EE1AE123B4E}"/>
              </a:ext>
            </a:extLst>
          </p:cNvPr>
          <p:cNvSpPr/>
          <p:nvPr/>
        </p:nvSpPr>
        <p:spPr>
          <a:xfrm>
            <a:off x="3206371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B7FA24-5A7C-4491-8147-C1ABB5A9A6D5}"/>
              </a:ext>
            </a:extLst>
          </p:cNvPr>
          <p:cNvSpPr/>
          <p:nvPr/>
        </p:nvSpPr>
        <p:spPr>
          <a:xfrm>
            <a:off x="4567336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372EAB-6469-4268-9753-69BAA0DE2128}"/>
              </a:ext>
            </a:extLst>
          </p:cNvPr>
          <p:cNvSpPr/>
          <p:nvPr/>
        </p:nvSpPr>
        <p:spPr>
          <a:xfrm>
            <a:off x="5928301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F4C68B-6036-48C8-8F8D-D1ED550BEFFA}"/>
              </a:ext>
            </a:extLst>
          </p:cNvPr>
          <p:cNvSpPr/>
          <p:nvPr/>
        </p:nvSpPr>
        <p:spPr>
          <a:xfrm>
            <a:off x="7289266" y="3601313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2103E0-C3ED-489E-B74E-7F209EA3D636}"/>
              </a:ext>
            </a:extLst>
          </p:cNvPr>
          <p:cNvSpPr/>
          <p:nvPr/>
        </p:nvSpPr>
        <p:spPr>
          <a:xfrm>
            <a:off x="8650230" y="3601313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50AD91-17F9-4672-BE0E-5DE7C27D67D4}"/>
              </a:ext>
            </a:extLst>
          </p:cNvPr>
          <p:cNvCxnSpPr>
            <a:cxnSpLocks/>
          </p:cNvCxnSpPr>
          <p:nvPr/>
        </p:nvCxnSpPr>
        <p:spPr>
          <a:xfrm>
            <a:off x="2599527" y="4030257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F56343-3C59-4EE2-98B5-F8C4902C5B74}"/>
              </a:ext>
            </a:extLst>
          </p:cNvPr>
          <p:cNvSpPr txBox="1"/>
          <p:nvPr/>
        </p:nvSpPr>
        <p:spPr>
          <a:xfrm>
            <a:off x="838201" y="4264344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D0D5194-48E5-461B-8935-578AE2F90163}"/>
              </a:ext>
            </a:extLst>
          </p:cNvPr>
          <p:cNvSpPr/>
          <p:nvPr/>
        </p:nvSpPr>
        <p:spPr>
          <a:xfrm>
            <a:off x="2599526" y="4341288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31CF65-F531-4F60-88F4-B7AE10FFF93D}"/>
              </a:ext>
            </a:extLst>
          </p:cNvPr>
          <p:cNvSpPr/>
          <p:nvPr/>
        </p:nvSpPr>
        <p:spPr>
          <a:xfrm>
            <a:off x="3206371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CEF6FF-C663-4F9E-86C9-F1CB92092A32}"/>
              </a:ext>
            </a:extLst>
          </p:cNvPr>
          <p:cNvSpPr/>
          <p:nvPr/>
        </p:nvSpPr>
        <p:spPr>
          <a:xfrm>
            <a:off x="4567336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6A92B4-8411-49A0-A8D4-49BA469A34A8}"/>
              </a:ext>
            </a:extLst>
          </p:cNvPr>
          <p:cNvSpPr/>
          <p:nvPr/>
        </p:nvSpPr>
        <p:spPr>
          <a:xfrm>
            <a:off x="5928301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6BBAE50-4192-4C44-8C63-9B4C371FC260}"/>
              </a:ext>
            </a:extLst>
          </p:cNvPr>
          <p:cNvSpPr/>
          <p:nvPr/>
        </p:nvSpPr>
        <p:spPr>
          <a:xfrm>
            <a:off x="7289266" y="4319614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B666E2-5216-4AD9-B683-2A5F158007A2}"/>
              </a:ext>
            </a:extLst>
          </p:cNvPr>
          <p:cNvSpPr/>
          <p:nvPr/>
        </p:nvSpPr>
        <p:spPr>
          <a:xfrm>
            <a:off x="8650230" y="4319614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B2D6F73-C0AC-4378-9A59-B0995CD6C47C}"/>
              </a:ext>
            </a:extLst>
          </p:cNvPr>
          <p:cNvCxnSpPr>
            <a:cxnSpLocks/>
          </p:cNvCxnSpPr>
          <p:nvPr/>
        </p:nvCxnSpPr>
        <p:spPr>
          <a:xfrm>
            <a:off x="2599527" y="4748558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86863A3-6775-4F28-9094-9EC1A3A422FF}"/>
              </a:ext>
            </a:extLst>
          </p:cNvPr>
          <p:cNvSpPr txBox="1"/>
          <p:nvPr/>
        </p:nvSpPr>
        <p:spPr>
          <a:xfrm>
            <a:off x="838201" y="4982646"/>
            <a:ext cx="11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Dimenzione</a:t>
            </a:r>
            <a:endParaRPr lang="en-AU" sz="1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530BE15-52DC-4A37-9AE5-D9AE034C7B10}"/>
              </a:ext>
            </a:extLst>
          </p:cNvPr>
          <p:cNvSpPr/>
          <p:nvPr/>
        </p:nvSpPr>
        <p:spPr>
          <a:xfrm>
            <a:off x="2599526" y="5059590"/>
            <a:ext cx="6941515" cy="153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D97F7F-570B-4BCE-BA2E-1FA26860B6E9}"/>
              </a:ext>
            </a:extLst>
          </p:cNvPr>
          <p:cNvSpPr/>
          <p:nvPr/>
        </p:nvSpPr>
        <p:spPr>
          <a:xfrm>
            <a:off x="3206371" y="5037916"/>
            <a:ext cx="175963" cy="1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4E9B220-2F37-4BD3-8DED-03492AD7A025}"/>
              </a:ext>
            </a:extLst>
          </p:cNvPr>
          <p:cNvSpPr/>
          <p:nvPr/>
        </p:nvSpPr>
        <p:spPr>
          <a:xfrm>
            <a:off x="4567336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69D694-64D7-498E-9CD2-C9A4AEEE4005}"/>
              </a:ext>
            </a:extLst>
          </p:cNvPr>
          <p:cNvSpPr/>
          <p:nvPr/>
        </p:nvSpPr>
        <p:spPr>
          <a:xfrm>
            <a:off x="5928301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A242F6-65CE-4D56-9DC6-FB01B6C9A260}"/>
              </a:ext>
            </a:extLst>
          </p:cNvPr>
          <p:cNvSpPr/>
          <p:nvPr/>
        </p:nvSpPr>
        <p:spPr>
          <a:xfrm>
            <a:off x="7289266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634F59B-16A9-47BD-B2AE-1D734180E633}"/>
              </a:ext>
            </a:extLst>
          </p:cNvPr>
          <p:cNvSpPr/>
          <p:nvPr/>
        </p:nvSpPr>
        <p:spPr>
          <a:xfrm>
            <a:off x="8650230" y="5037916"/>
            <a:ext cx="175963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1548C6-3F35-4E10-A61F-FB34415E4362}"/>
              </a:ext>
            </a:extLst>
          </p:cNvPr>
          <p:cNvCxnSpPr>
            <a:cxnSpLocks/>
          </p:cNvCxnSpPr>
          <p:nvPr/>
        </p:nvCxnSpPr>
        <p:spPr>
          <a:xfrm>
            <a:off x="2599527" y="5466860"/>
            <a:ext cx="6941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891887-1EC4-49A8-8702-3126547F93ED}"/>
              </a:ext>
            </a:extLst>
          </p:cNvPr>
          <p:cNvSpPr txBox="1"/>
          <p:nvPr/>
        </p:nvSpPr>
        <p:spPr>
          <a:xfrm>
            <a:off x="9955416" y="1506022"/>
            <a:ext cx="148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Best practise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A0A2-89FE-4A65-B893-C3A3DE855F30}"/>
              </a:ext>
            </a:extLst>
          </p:cNvPr>
          <p:cNvCxnSpPr>
            <a:cxnSpLocks/>
          </p:cNvCxnSpPr>
          <p:nvPr/>
        </p:nvCxnSpPr>
        <p:spPr>
          <a:xfrm>
            <a:off x="9868813" y="2239019"/>
            <a:ext cx="0" cy="355245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76DD563-A394-4843-9CA8-D6E4088E583E}"/>
              </a:ext>
            </a:extLst>
          </p:cNvPr>
          <p:cNvSpPr txBox="1"/>
          <p:nvPr/>
        </p:nvSpPr>
        <p:spPr>
          <a:xfrm>
            <a:off x="9918113" y="2586962"/>
            <a:ext cx="1688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D5C5A2-65A8-4F96-8474-9FD8E20A4C67}"/>
              </a:ext>
            </a:extLst>
          </p:cNvPr>
          <p:cNvSpPr txBox="1"/>
          <p:nvPr/>
        </p:nvSpPr>
        <p:spPr>
          <a:xfrm>
            <a:off x="9918113" y="4102628"/>
            <a:ext cx="1688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</a:t>
            </a:r>
            <a:br>
              <a:rPr lang="en-US" sz="1200" dirty="0"/>
            </a:b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351147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E66C-588B-4449-B03F-812E19B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is the timeline of stuff to target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6CC005-9A21-4987-AE6F-9E06CCFF2599}"/>
              </a:ext>
            </a:extLst>
          </p:cNvPr>
          <p:cNvCxnSpPr>
            <a:cxnSpLocks/>
          </p:cNvCxnSpPr>
          <p:nvPr/>
        </p:nvCxnSpPr>
        <p:spPr>
          <a:xfrm>
            <a:off x="1795435" y="2085670"/>
            <a:ext cx="84124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623BF6-ACFA-4F38-8E4B-662C1489E92A}"/>
              </a:ext>
            </a:extLst>
          </p:cNvPr>
          <p:cNvSpPr txBox="1"/>
          <p:nvPr/>
        </p:nvSpPr>
        <p:spPr>
          <a:xfrm>
            <a:off x="2400614" y="2647326"/>
            <a:ext cx="76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Stuff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C3DF30-F5BD-4502-9937-30DF1FBB43DB}"/>
              </a:ext>
            </a:extLst>
          </p:cNvPr>
          <p:cNvSpPr/>
          <p:nvPr/>
        </p:nvSpPr>
        <p:spPr>
          <a:xfrm>
            <a:off x="2553698" y="185707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8C44D2-B33D-40E6-83CF-7067AC4BEE53}"/>
              </a:ext>
            </a:extLst>
          </p:cNvPr>
          <p:cNvSpPr txBox="1"/>
          <p:nvPr/>
        </p:nvSpPr>
        <p:spPr>
          <a:xfrm>
            <a:off x="2059000" y="3103126"/>
            <a:ext cx="14465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400" dirty="0"/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</a:t>
            </a:r>
          </a:p>
          <a:p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8B6C3-CB3E-4718-A11F-C768953296D5}"/>
              </a:ext>
            </a:extLst>
          </p:cNvPr>
          <p:cNvSpPr txBox="1"/>
          <p:nvPr/>
        </p:nvSpPr>
        <p:spPr>
          <a:xfrm>
            <a:off x="3966749" y="2647326"/>
            <a:ext cx="76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Stuff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F0D962-C261-4B77-87A7-DF999A116F10}"/>
              </a:ext>
            </a:extLst>
          </p:cNvPr>
          <p:cNvSpPr/>
          <p:nvPr/>
        </p:nvSpPr>
        <p:spPr>
          <a:xfrm>
            <a:off x="4119833" y="185707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7EF30-53AB-43BB-BB83-D07AD8014CAC}"/>
              </a:ext>
            </a:extLst>
          </p:cNvPr>
          <p:cNvSpPr txBox="1"/>
          <p:nvPr/>
        </p:nvSpPr>
        <p:spPr>
          <a:xfrm>
            <a:off x="3625135" y="3103126"/>
            <a:ext cx="14465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400" dirty="0"/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76036-450D-408E-89EB-E597249DCBCC}"/>
              </a:ext>
            </a:extLst>
          </p:cNvPr>
          <p:cNvSpPr txBox="1"/>
          <p:nvPr/>
        </p:nvSpPr>
        <p:spPr>
          <a:xfrm>
            <a:off x="5532883" y="2647326"/>
            <a:ext cx="76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Stuff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94A7C9-FD39-41C0-8C66-1F55E2DAAA6D}"/>
              </a:ext>
            </a:extLst>
          </p:cNvPr>
          <p:cNvSpPr/>
          <p:nvPr/>
        </p:nvSpPr>
        <p:spPr>
          <a:xfrm>
            <a:off x="5685967" y="185707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7ECFD-5191-48C9-89CA-6A09A67352CF}"/>
              </a:ext>
            </a:extLst>
          </p:cNvPr>
          <p:cNvSpPr txBox="1"/>
          <p:nvPr/>
        </p:nvSpPr>
        <p:spPr>
          <a:xfrm>
            <a:off x="5191269" y="3103126"/>
            <a:ext cx="1446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and indeed it takes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76980A-A8B6-49AF-B384-28509F58AF5F}"/>
              </a:ext>
            </a:extLst>
          </p:cNvPr>
          <p:cNvSpPr txBox="1"/>
          <p:nvPr/>
        </p:nvSpPr>
        <p:spPr>
          <a:xfrm>
            <a:off x="7099017" y="2647326"/>
            <a:ext cx="76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Stuff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7C7FA6-A2A5-436D-BD3A-C36CE2EA1315}"/>
              </a:ext>
            </a:extLst>
          </p:cNvPr>
          <p:cNvSpPr/>
          <p:nvPr/>
        </p:nvSpPr>
        <p:spPr>
          <a:xfrm>
            <a:off x="7252101" y="185707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DF08B-0933-4FFA-8803-2C7F9E4339AD}"/>
              </a:ext>
            </a:extLst>
          </p:cNvPr>
          <p:cNvSpPr txBox="1"/>
          <p:nvPr/>
        </p:nvSpPr>
        <p:spPr>
          <a:xfrm>
            <a:off x="6757403" y="3103126"/>
            <a:ext cx="14465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400" dirty="0"/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C4F09-4B77-4A79-94D9-8CA67A50A703}"/>
              </a:ext>
            </a:extLst>
          </p:cNvPr>
          <p:cNvSpPr txBox="1"/>
          <p:nvPr/>
        </p:nvSpPr>
        <p:spPr>
          <a:xfrm>
            <a:off x="8665152" y="2647326"/>
            <a:ext cx="76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Stuff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7CD4B7-606F-43A2-B0CE-B17D9C6BB45E}"/>
              </a:ext>
            </a:extLst>
          </p:cNvPr>
          <p:cNvSpPr/>
          <p:nvPr/>
        </p:nvSpPr>
        <p:spPr>
          <a:xfrm>
            <a:off x="8818236" y="185707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FE8A4A-DD34-456B-A7D8-C22F03069713}"/>
              </a:ext>
            </a:extLst>
          </p:cNvPr>
          <p:cNvSpPr txBox="1"/>
          <p:nvPr/>
        </p:nvSpPr>
        <p:spPr>
          <a:xfrm>
            <a:off x="8323538" y="3103126"/>
            <a:ext cx="14465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sz="1400" dirty="0"/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0E1583-FB64-49A4-B6A7-89A32D424B30}"/>
              </a:ext>
            </a:extLst>
          </p:cNvPr>
          <p:cNvSpPr/>
          <p:nvPr/>
        </p:nvSpPr>
        <p:spPr>
          <a:xfrm>
            <a:off x="1795434" y="5933632"/>
            <a:ext cx="3937929" cy="583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achievements, though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158770-74E2-45CB-8FEE-983F122B72E0}"/>
              </a:ext>
            </a:extLst>
          </p:cNvPr>
          <p:cNvSpPr/>
          <p:nvPr/>
        </p:nvSpPr>
        <p:spPr>
          <a:xfrm>
            <a:off x="6096000" y="5933632"/>
            <a:ext cx="4111919" cy="583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achievements, though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92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ABE0-6078-4C03-A2CB-FD5AC35F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Illustrated timeline provides indicative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FEE95-1663-4E75-987E-5BEC17977A53}"/>
              </a:ext>
            </a:extLst>
          </p:cNvPr>
          <p:cNvSpPr txBox="1"/>
          <p:nvPr/>
        </p:nvSpPr>
        <p:spPr>
          <a:xfrm>
            <a:off x="838200" y="21706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1886A-BBB3-4F1D-8F7C-AFF5899CD12E}"/>
              </a:ext>
            </a:extLst>
          </p:cNvPr>
          <p:cNvSpPr txBox="1"/>
          <p:nvPr/>
        </p:nvSpPr>
        <p:spPr>
          <a:xfrm>
            <a:off x="838201" y="244023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A7EB2-32F4-4DA8-8B03-A27B7BB7889B}"/>
              </a:ext>
            </a:extLst>
          </p:cNvPr>
          <p:cNvSpPr txBox="1"/>
          <p:nvPr/>
        </p:nvSpPr>
        <p:spPr>
          <a:xfrm>
            <a:off x="2304456" y="21706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Description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03C39B-E2DE-4346-A3BB-50BB7E827B6C}"/>
              </a:ext>
            </a:extLst>
          </p:cNvPr>
          <p:cNvCxnSpPr>
            <a:cxnSpLocks/>
          </p:cNvCxnSpPr>
          <p:nvPr/>
        </p:nvCxnSpPr>
        <p:spPr>
          <a:xfrm>
            <a:off x="952500" y="2447667"/>
            <a:ext cx="977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2A3404-09EE-4450-A2C5-F2DDC1C0D454}"/>
              </a:ext>
            </a:extLst>
          </p:cNvPr>
          <p:cNvCxnSpPr>
            <a:cxnSpLocks/>
          </p:cNvCxnSpPr>
          <p:nvPr/>
        </p:nvCxnSpPr>
        <p:spPr>
          <a:xfrm>
            <a:off x="952500" y="3245991"/>
            <a:ext cx="9779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E59264-E431-40EE-A770-59DCB5681C55}"/>
              </a:ext>
            </a:extLst>
          </p:cNvPr>
          <p:cNvSpPr txBox="1"/>
          <p:nvPr/>
        </p:nvSpPr>
        <p:spPr>
          <a:xfrm>
            <a:off x="2304456" y="2440239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45B3E-011E-496F-AD4A-50D7F463DD50}"/>
              </a:ext>
            </a:extLst>
          </p:cNvPr>
          <p:cNvSpPr txBox="1"/>
          <p:nvPr/>
        </p:nvSpPr>
        <p:spPr>
          <a:xfrm>
            <a:off x="838201" y="342900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C3E073-E3B8-4B3B-8FCA-E2E800B34079}"/>
              </a:ext>
            </a:extLst>
          </p:cNvPr>
          <p:cNvCxnSpPr>
            <a:cxnSpLocks/>
          </p:cNvCxnSpPr>
          <p:nvPr/>
        </p:nvCxnSpPr>
        <p:spPr>
          <a:xfrm>
            <a:off x="952500" y="4234752"/>
            <a:ext cx="9779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931723-CD08-4AF0-80F5-0022A2D1335E}"/>
              </a:ext>
            </a:extLst>
          </p:cNvPr>
          <p:cNvSpPr txBox="1"/>
          <p:nvPr/>
        </p:nvSpPr>
        <p:spPr>
          <a:xfrm>
            <a:off x="2304456" y="3429000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11204B-26EB-42BE-ABA7-017A92A6D800}"/>
              </a:ext>
            </a:extLst>
          </p:cNvPr>
          <p:cNvSpPr txBox="1"/>
          <p:nvPr/>
        </p:nvSpPr>
        <p:spPr>
          <a:xfrm>
            <a:off x="838201" y="441776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71F493-7072-44E4-B965-4250254CD3E3}"/>
              </a:ext>
            </a:extLst>
          </p:cNvPr>
          <p:cNvCxnSpPr>
            <a:cxnSpLocks/>
          </p:cNvCxnSpPr>
          <p:nvPr/>
        </p:nvCxnSpPr>
        <p:spPr>
          <a:xfrm>
            <a:off x="3993312" y="5211734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D5613E-1FA0-48DE-9FEF-4AAED6875CDD}"/>
              </a:ext>
            </a:extLst>
          </p:cNvPr>
          <p:cNvSpPr txBox="1"/>
          <p:nvPr/>
        </p:nvSpPr>
        <p:spPr>
          <a:xfrm>
            <a:off x="2304456" y="4417761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503291-FAA8-4935-B673-1B63796DD788}"/>
              </a:ext>
            </a:extLst>
          </p:cNvPr>
          <p:cNvCxnSpPr>
            <a:cxnSpLocks/>
          </p:cNvCxnSpPr>
          <p:nvPr/>
        </p:nvCxnSpPr>
        <p:spPr>
          <a:xfrm>
            <a:off x="3993312" y="4723243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965303-895A-4A4C-9E67-895E3159A7EB}"/>
              </a:ext>
            </a:extLst>
          </p:cNvPr>
          <p:cNvCxnSpPr>
            <a:cxnSpLocks/>
          </p:cNvCxnSpPr>
          <p:nvPr/>
        </p:nvCxnSpPr>
        <p:spPr>
          <a:xfrm>
            <a:off x="3993312" y="6188713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E3CC0A-8FC9-4AB0-9F15-94A3A7241109}"/>
              </a:ext>
            </a:extLst>
          </p:cNvPr>
          <p:cNvCxnSpPr>
            <a:cxnSpLocks/>
          </p:cNvCxnSpPr>
          <p:nvPr/>
        </p:nvCxnSpPr>
        <p:spPr>
          <a:xfrm>
            <a:off x="3993312" y="5700225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ABB98B-508E-4936-9DBD-613CF5B389B9}"/>
              </a:ext>
            </a:extLst>
          </p:cNvPr>
          <p:cNvSpPr txBox="1"/>
          <p:nvPr/>
        </p:nvSpPr>
        <p:spPr>
          <a:xfrm>
            <a:off x="3993312" y="269202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772C81-8DB2-40A9-8ED7-E42C0803050A}"/>
              </a:ext>
            </a:extLst>
          </p:cNvPr>
          <p:cNvSpPr txBox="1"/>
          <p:nvPr/>
        </p:nvSpPr>
        <p:spPr>
          <a:xfrm>
            <a:off x="3993312" y="35712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8D04B-5EA5-427D-B707-C7EB1AB0448B}"/>
              </a:ext>
            </a:extLst>
          </p:cNvPr>
          <p:cNvSpPr txBox="1"/>
          <p:nvPr/>
        </p:nvSpPr>
        <p:spPr>
          <a:xfrm>
            <a:off x="3993312" y="43404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66047-EE67-4FBE-A70A-FD2DAB57F271}"/>
              </a:ext>
            </a:extLst>
          </p:cNvPr>
          <p:cNvSpPr txBox="1"/>
          <p:nvPr/>
        </p:nvSpPr>
        <p:spPr>
          <a:xfrm>
            <a:off x="3993312" y="482898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532B0B-1E9F-43BD-8AC8-509CEBB03F74}"/>
              </a:ext>
            </a:extLst>
          </p:cNvPr>
          <p:cNvSpPr txBox="1"/>
          <p:nvPr/>
        </p:nvSpPr>
        <p:spPr>
          <a:xfrm>
            <a:off x="3993312" y="53174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67B8C-1AA3-43CD-A776-74553DC802E8}"/>
              </a:ext>
            </a:extLst>
          </p:cNvPr>
          <p:cNvSpPr txBox="1"/>
          <p:nvPr/>
        </p:nvSpPr>
        <p:spPr>
          <a:xfrm>
            <a:off x="3993312" y="580597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DC583B-D07D-403F-BEE0-BF9EFEC262BB}"/>
              </a:ext>
            </a:extLst>
          </p:cNvPr>
          <p:cNvCxnSpPr>
            <a:cxnSpLocks/>
          </p:cNvCxnSpPr>
          <p:nvPr/>
        </p:nvCxnSpPr>
        <p:spPr>
          <a:xfrm>
            <a:off x="4907712" y="2447667"/>
            <a:ext cx="0" cy="374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EAE29A4-B808-4911-86D2-9F90CCBB76D2}"/>
              </a:ext>
            </a:extLst>
          </p:cNvPr>
          <p:cNvSpPr/>
          <p:nvPr/>
        </p:nvSpPr>
        <p:spPr>
          <a:xfrm>
            <a:off x="5181600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07F383-3EBB-4CF2-8795-CAB612E739EC}"/>
              </a:ext>
            </a:extLst>
          </p:cNvPr>
          <p:cNvSpPr/>
          <p:nvPr/>
        </p:nvSpPr>
        <p:spPr>
          <a:xfrm>
            <a:off x="6369887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C72DC1-473B-437B-BF7D-FC5F2460506D}"/>
              </a:ext>
            </a:extLst>
          </p:cNvPr>
          <p:cNvSpPr/>
          <p:nvPr/>
        </p:nvSpPr>
        <p:spPr>
          <a:xfrm>
            <a:off x="7558174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19A473-EB76-4FB9-9E1A-6ED496977DDF}"/>
              </a:ext>
            </a:extLst>
          </p:cNvPr>
          <p:cNvSpPr/>
          <p:nvPr/>
        </p:nvSpPr>
        <p:spPr>
          <a:xfrm>
            <a:off x="6369887" y="2936155"/>
            <a:ext cx="2102687" cy="18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F74ECF-C891-498F-B950-3863CF3ACD68}"/>
              </a:ext>
            </a:extLst>
          </p:cNvPr>
          <p:cNvSpPr/>
          <p:nvPr/>
        </p:nvSpPr>
        <p:spPr>
          <a:xfrm>
            <a:off x="6369887" y="3799378"/>
            <a:ext cx="2102687" cy="18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E64A11-38A6-4B00-9B08-C75A3E91C4D6}"/>
              </a:ext>
            </a:extLst>
          </p:cNvPr>
          <p:cNvSpPr/>
          <p:nvPr/>
        </p:nvSpPr>
        <p:spPr>
          <a:xfrm>
            <a:off x="5455487" y="3457297"/>
            <a:ext cx="2102687" cy="18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D05C95-7D2F-46F0-ABAE-7D8C88272BB8}"/>
              </a:ext>
            </a:extLst>
          </p:cNvPr>
          <p:cNvSpPr/>
          <p:nvPr/>
        </p:nvSpPr>
        <p:spPr>
          <a:xfrm>
            <a:off x="6827087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3C5033-C248-4CD0-BC32-D7224B0A570F}"/>
              </a:ext>
            </a:extLst>
          </p:cNvPr>
          <p:cNvSpPr/>
          <p:nvPr/>
        </p:nvSpPr>
        <p:spPr>
          <a:xfrm>
            <a:off x="8015374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FF4AE-2206-4365-B182-9633BD9A7ABF}"/>
              </a:ext>
            </a:extLst>
          </p:cNvPr>
          <p:cNvSpPr/>
          <p:nvPr/>
        </p:nvSpPr>
        <p:spPr>
          <a:xfrm>
            <a:off x="9203661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E2614B-97A8-46BE-AF20-A7D8E67DC2F1}"/>
              </a:ext>
            </a:extLst>
          </p:cNvPr>
          <p:cNvSpPr/>
          <p:nvPr/>
        </p:nvSpPr>
        <p:spPr>
          <a:xfrm>
            <a:off x="5822112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EC84F2-9A03-4752-8E8C-A3C4299A4A24}"/>
              </a:ext>
            </a:extLst>
          </p:cNvPr>
          <p:cNvSpPr/>
          <p:nvPr/>
        </p:nvSpPr>
        <p:spPr>
          <a:xfrm>
            <a:off x="7010399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2AA31E-F2FA-4DBF-B315-0FA2626FBD0E}"/>
              </a:ext>
            </a:extLst>
          </p:cNvPr>
          <p:cNvSpPr/>
          <p:nvPr/>
        </p:nvSpPr>
        <p:spPr>
          <a:xfrm>
            <a:off x="8198686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311578-5B36-4459-9273-88F4F3EF0C57}"/>
              </a:ext>
            </a:extLst>
          </p:cNvPr>
          <p:cNvSpPr/>
          <p:nvPr/>
        </p:nvSpPr>
        <p:spPr>
          <a:xfrm>
            <a:off x="5822112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E999BB-EE50-489D-8FA3-C1B616156155}"/>
              </a:ext>
            </a:extLst>
          </p:cNvPr>
          <p:cNvSpPr/>
          <p:nvPr/>
        </p:nvSpPr>
        <p:spPr>
          <a:xfrm>
            <a:off x="7010399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DA43A8-657C-46CE-BF4E-9A14DB390E2D}"/>
              </a:ext>
            </a:extLst>
          </p:cNvPr>
          <p:cNvSpPr/>
          <p:nvPr/>
        </p:nvSpPr>
        <p:spPr>
          <a:xfrm>
            <a:off x="8198686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F75972-067E-4030-8AB4-6A951A0B2F2C}"/>
              </a:ext>
            </a:extLst>
          </p:cNvPr>
          <p:cNvCxnSpPr>
            <a:cxnSpLocks/>
          </p:cNvCxnSpPr>
          <p:nvPr/>
        </p:nvCxnSpPr>
        <p:spPr>
          <a:xfrm>
            <a:off x="5949112" y="2019494"/>
            <a:ext cx="0" cy="51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61C2EB-CE5D-43FB-ADC1-E0AFD6EC2F11}"/>
              </a:ext>
            </a:extLst>
          </p:cNvPr>
          <p:cNvCxnSpPr>
            <a:cxnSpLocks/>
          </p:cNvCxnSpPr>
          <p:nvPr/>
        </p:nvCxnSpPr>
        <p:spPr>
          <a:xfrm flipH="1">
            <a:off x="5285956" y="2019494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E064CF-8516-428F-927C-E9F8795B9716}"/>
              </a:ext>
            </a:extLst>
          </p:cNvPr>
          <p:cNvSpPr txBox="1"/>
          <p:nvPr/>
        </p:nvSpPr>
        <p:spPr>
          <a:xfrm>
            <a:off x="5181600" y="177292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6C85EE-8716-4644-B64D-2C6CB83ED671}"/>
              </a:ext>
            </a:extLst>
          </p:cNvPr>
          <p:cNvSpPr/>
          <p:nvPr/>
        </p:nvSpPr>
        <p:spPr>
          <a:xfrm>
            <a:off x="5875668" y="2492331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290D13-EB1D-4DE2-B19E-E1CA54E53279}"/>
              </a:ext>
            </a:extLst>
          </p:cNvPr>
          <p:cNvCxnSpPr>
            <a:cxnSpLocks/>
          </p:cNvCxnSpPr>
          <p:nvPr/>
        </p:nvCxnSpPr>
        <p:spPr>
          <a:xfrm>
            <a:off x="8129918" y="2019494"/>
            <a:ext cx="0" cy="51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F17E7-3393-44FA-8A8F-613909113462}"/>
              </a:ext>
            </a:extLst>
          </p:cNvPr>
          <p:cNvSpPr txBox="1"/>
          <p:nvPr/>
        </p:nvSpPr>
        <p:spPr>
          <a:xfrm>
            <a:off x="7362406" y="177292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2F0E0A3-181D-4D57-9F2A-DB38E6489D5C}"/>
              </a:ext>
            </a:extLst>
          </p:cNvPr>
          <p:cNvSpPr/>
          <p:nvPr/>
        </p:nvSpPr>
        <p:spPr>
          <a:xfrm>
            <a:off x="8056474" y="2492331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C312B6-5755-4F28-973A-77A23D128755}"/>
              </a:ext>
            </a:extLst>
          </p:cNvPr>
          <p:cNvCxnSpPr>
            <a:cxnSpLocks/>
          </p:cNvCxnSpPr>
          <p:nvPr/>
        </p:nvCxnSpPr>
        <p:spPr>
          <a:xfrm flipV="1">
            <a:off x="7431174" y="5612238"/>
            <a:ext cx="0" cy="676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D33F19-2C1C-47D9-8190-6AF8FD8DF287}"/>
              </a:ext>
            </a:extLst>
          </p:cNvPr>
          <p:cNvSpPr txBox="1"/>
          <p:nvPr/>
        </p:nvSpPr>
        <p:spPr>
          <a:xfrm>
            <a:off x="7284286" y="62888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949FBC3-5709-4443-9E21-7BB52355696D}"/>
              </a:ext>
            </a:extLst>
          </p:cNvPr>
          <p:cNvSpPr/>
          <p:nvPr/>
        </p:nvSpPr>
        <p:spPr>
          <a:xfrm rot="10800000">
            <a:off x="7357730" y="5511325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1CC8B3-25AF-4799-B7BE-9752C5B9AC99}"/>
              </a:ext>
            </a:extLst>
          </p:cNvPr>
          <p:cNvCxnSpPr>
            <a:cxnSpLocks/>
          </p:cNvCxnSpPr>
          <p:nvPr/>
        </p:nvCxnSpPr>
        <p:spPr>
          <a:xfrm flipH="1">
            <a:off x="7414042" y="2019150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34008E-55A8-44F9-B943-00FA5EC2F298}"/>
              </a:ext>
            </a:extLst>
          </p:cNvPr>
          <p:cNvCxnSpPr>
            <a:cxnSpLocks/>
          </p:cNvCxnSpPr>
          <p:nvPr/>
        </p:nvCxnSpPr>
        <p:spPr>
          <a:xfrm flipH="1">
            <a:off x="7246430" y="6288866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F4C1DBC-F542-47B4-A52B-C76D8D3F6C2C}"/>
              </a:ext>
            </a:extLst>
          </p:cNvPr>
          <p:cNvSpPr/>
          <p:nvPr/>
        </p:nvSpPr>
        <p:spPr>
          <a:xfrm>
            <a:off x="9896405" y="3425184"/>
            <a:ext cx="338893" cy="2921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1A3ABC-D914-450B-AC8C-B83DE5AF2EEA}"/>
              </a:ext>
            </a:extLst>
          </p:cNvPr>
          <p:cNvSpPr txBox="1"/>
          <p:nvPr/>
        </p:nvSpPr>
        <p:spPr>
          <a:xfrm>
            <a:off x="9752528" y="3752165"/>
            <a:ext cx="62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Steerco</a:t>
            </a:r>
            <a:endParaRPr lang="en-AU" sz="1000" b="1" dirty="0"/>
          </a:p>
        </p:txBody>
      </p:sp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A114E51F-5E4A-449B-90DE-9771D1F4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1867" y="-2235389"/>
            <a:ext cx="6794125" cy="113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9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ABE0-6078-4C03-A2CB-FD5AC35F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Illustrated timeline provides indicative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FEE95-1663-4E75-987E-5BEC17977A53}"/>
              </a:ext>
            </a:extLst>
          </p:cNvPr>
          <p:cNvSpPr txBox="1"/>
          <p:nvPr/>
        </p:nvSpPr>
        <p:spPr>
          <a:xfrm>
            <a:off x="838200" y="21706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1886A-BBB3-4F1D-8F7C-AFF5899CD12E}"/>
              </a:ext>
            </a:extLst>
          </p:cNvPr>
          <p:cNvSpPr txBox="1"/>
          <p:nvPr/>
        </p:nvSpPr>
        <p:spPr>
          <a:xfrm>
            <a:off x="838201" y="244023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A7EB2-32F4-4DA8-8B03-A27B7BB7889B}"/>
              </a:ext>
            </a:extLst>
          </p:cNvPr>
          <p:cNvSpPr txBox="1"/>
          <p:nvPr/>
        </p:nvSpPr>
        <p:spPr>
          <a:xfrm>
            <a:off x="2304456" y="21706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Description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03C39B-E2DE-4346-A3BB-50BB7E827B6C}"/>
              </a:ext>
            </a:extLst>
          </p:cNvPr>
          <p:cNvCxnSpPr>
            <a:cxnSpLocks/>
          </p:cNvCxnSpPr>
          <p:nvPr/>
        </p:nvCxnSpPr>
        <p:spPr>
          <a:xfrm>
            <a:off x="952500" y="2447667"/>
            <a:ext cx="977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2A3404-09EE-4450-A2C5-F2DDC1C0D454}"/>
              </a:ext>
            </a:extLst>
          </p:cNvPr>
          <p:cNvCxnSpPr>
            <a:cxnSpLocks/>
          </p:cNvCxnSpPr>
          <p:nvPr/>
        </p:nvCxnSpPr>
        <p:spPr>
          <a:xfrm>
            <a:off x="952500" y="3245991"/>
            <a:ext cx="9779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E59264-E431-40EE-A770-59DCB5681C55}"/>
              </a:ext>
            </a:extLst>
          </p:cNvPr>
          <p:cNvSpPr txBox="1"/>
          <p:nvPr/>
        </p:nvSpPr>
        <p:spPr>
          <a:xfrm>
            <a:off x="2304456" y="2440239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45B3E-011E-496F-AD4A-50D7F463DD50}"/>
              </a:ext>
            </a:extLst>
          </p:cNvPr>
          <p:cNvSpPr txBox="1"/>
          <p:nvPr/>
        </p:nvSpPr>
        <p:spPr>
          <a:xfrm>
            <a:off x="838201" y="342900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C3E073-E3B8-4B3B-8FCA-E2E800B34079}"/>
              </a:ext>
            </a:extLst>
          </p:cNvPr>
          <p:cNvCxnSpPr>
            <a:cxnSpLocks/>
          </p:cNvCxnSpPr>
          <p:nvPr/>
        </p:nvCxnSpPr>
        <p:spPr>
          <a:xfrm>
            <a:off x="952500" y="4234752"/>
            <a:ext cx="9779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931723-CD08-4AF0-80F5-0022A2D1335E}"/>
              </a:ext>
            </a:extLst>
          </p:cNvPr>
          <p:cNvSpPr txBox="1"/>
          <p:nvPr/>
        </p:nvSpPr>
        <p:spPr>
          <a:xfrm>
            <a:off x="2304456" y="3429000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11204B-26EB-42BE-ABA7-017A92A6D800}"/>
              </a:ext>
            </a:extLst>
          </p:cNvPr>
          <p:cNvSpPr txBox="1"/>
          <p:nvPr/>
        </p:nvSpPr>
        <p:spPr>
          <a:xfrm>
            <a:off x="838201" y="441776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AU" sz="12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71F493-7072-44E4-B965-4250254CD3E3}"/>
              </a:ext>
            </a:extLst>
          </p:cNvPr>
          <p:cNvCxnSpPr>
            <a:cxnSpLocks/>
          </p:cNvCxnSpPr>
          <p:nvPr/>
        </p:nvCxnSpPr>
        <p:spPr>
          <a:xfrm>
            <a:off x="3993312" y="5211734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D5613E-1FA0-48DE-9FEF-4AAED6875CDD}"/>
              </a:ext>
            </a:extLst>
          </p:cNvPr>
          <p:cNvSpPr txBox="1"/>
          <p:nvPr/>
        </p:nvSpPr>
        <p:spPr>
          <a:xfrm>
            <a:off x="2304456" y="4417761"/>
            <a:ext cx="1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endParaRPr lang="en-AU" sz="1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503291-FAA8-4935-B673-1B63796DD788}"/>
              </a:ext>
            </a:extLst>
          </p:cNvPr>
          <p:cNvCxnSpPr>
            <a:cxnSpLocks/>
          </p:cNvCxnSpPr>
          <p:nvPr/>
        </p:nvCxnSpPr>
        <p:spPr>
          <a:xfrm>
            <a:off x="3993312" y="4723243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965303-895A-4A4C-9E67-895E3159A7EB}"/>
              </a:ext>
            </a:extLst>
          </p:cNvPr>
          <p:cNvCxnSpPr>
            <a:cxnSpLocks/>
          </p:cNvCxnSpPr>
          <p:nvPr/>
        </p:nvCxnSpPr>
        <p:spPr>
          <a:xfrm>
            <a:off x="3993312" y="6188713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E3CC0A-8FC9-4AB0-9F15-94A3A7241109}"/>
              </a:ext>
            </a:extLst>
          </p:cNvPr>
          <p:cNvCxnSpPr>
            <a:cxnSpLocks/>
          </p:cNvCxnSpPr>
          <p:nvPr/>
        </p:nvCxnSpPr>
        <p:spPr>
          <a:xfrm>
            <a:off x="3993312" y="5700225"/>
            <a:ext cx="6738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ABB98B-508E-4936-9DBD-613CF5B389B9}"/>
              </a:ext>
            </a:extLst>
          </p:cNvPr>
          <p:cNvSpPr txBox="1"/>
          <p:nvPr/>
        </p:nvSpPr>
        <p:spPr>
          <a:xfrm>
            <a:off x="3993312" y="269202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772C81-8DB2-40A9-8ED7-E42C0803050A}"/>
              </a:ext>
            </a:extLst>
          </p:cNvPr>
          <p:cNvSpPr txBox="1"/>
          <p:nvPr/>
        </p:nvSpPr>
        <p:spPr>
          <a:xfrm>
            <a:off x="3993312" y="35712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8D04B-5EA5-427D-B707-C7EB1AB0448B}"/>
              </a:ext>
            </a:extLst>
          </p:cNvPr>
          <p:cNvSpPr txBox="1"/>
          <p:nvPr/>
        </p:nvSpPr>
        <p:spPr>
          <a:xfrm>
            <a:off x="3993312" y="43404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66047-EE67-4FBE-A70A-FD2DAB57F271}"/>
              </a:ext>
            </a:extLst>
          </p:cNvPr>
          <p:cNvSpPr txBox="1"/>
          <p:nvPr/>
        </p:nvSpPr>
        <p:spPr>
          <a:xfrm>
            <a:off x="3993312" y="482898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532B0B-1E9F-43BD-8AC8-509CEBB03F74}"/>
              </a:ext>
            </a:extLst>
          </p:cNvPr>
          <p:cNvSpPr txBox="1"/>
          <p:nvPr/>
        </p:nvSpPr>
        <p:spPr>
          <a:xfrm>
            <a:off x="3993312" y="53174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67B8C-1AA3-43CD-A776-74553DC802E8}"/>
              </a:ext>
            </a:extLst>
          </p:cNvPr>
          <p:cNvSpPr txBox="1"/>
          <p:nvPr/>
        </p:nvSpPr>
        <p:spPr>
          <a:xfrm>
            <a:off x="3993312" y="580597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word</a:t>
            </a:r>
            <a:endParaRPr lang="en-AU" sz="12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DC583B-D07D-403F-BEE0-BF9EFEC262BB}"/>
              </a:ext>
            </a:extLst>
          </p:cNvPr>
          <p:cNvCxnSpPr>
            <a:cxnSpLocks/>
          </p:cNvCxnSpPr>
          <p:nvPr/>
        </p:nvCxnSpPr>
        <p:spPr>
          <a:xfrm>
            <a:off x="4907712" y="2447667"/>
            <a:ext cx="0" cy="374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EAE29A4-B808-4911-86D2-9F90CCBB76D2}"/>
              </a:ext>
            </a:extLst>
          </p:cNvPr>
          <p:cNvSpPr/>
          <p:nvPr/>
        </p:nvSpPr>
        <p:spPr>
          <a:xfrm>
            <a:off x="5181600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07F383-3EBB-4CF2-8795-CAB612E739EC}"/>
              </a:ext>
            </a:extLst>
          </p:cNvPr>
          <p:cNvSpPr/>
          <p:nvPr/>
        </p:nvSpPr>
        <p:spPr>
          <a:xfrm>
            <a:off x="6369887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C72DC1-473B-437B-BF7D-FC5F2460506D}"/>
              </a:ext>
            </a:extLst>
          </p:cNvPr>
          <p:cNvSpPr/>
          <p:nvPr/>
        </p:nvSpPr>
        <p:spPr>
          <a:xfrm>
            <a:off x="7558174" y="2538306"/>
            <a:ext cx="914400" cy="2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19A473-EB76-4FB9-9E1A-6ED496977DDF}"/>
              </a:ext>
            </a:extLst>
          </p:cNvPr>
          <p:cNvSpPr/>
          <p:nvPr/>
        </p:nvSpPr>
        <p:spPr>
          <a:xfrm>
            <a:off x="6369887" y="2936155"/>
            <a:ext cx="2102687" cy="18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F74ECF-C891-498F-B950-3863CF3ACD68}"/>
              </a:ext>
            </a:extLst>
          </p:cNvPr>
          <p:cNvSpPr/>
          <p:nvPr/>
        </p:nvSpPr>
        <p:spPr>
          <a:xfrm>
            <a:off x="6369887" y="3799378"/>
            <a:ext cx="2102687" cy="18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E64A11-38A6-4B00-9B08-C75A3E91C4D6}"/>
              </a:ext>
            </a:extLst>
          </p:cNvPr>
          <p:cNvSpPr/>
          <p:nvPr/>
        </p:nvSpPr>
        <p:spPr>
          <a:xfrm>
            <a:off x="5455487" y="3457297"/>
            <a:ext cx="2102687" cy="18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D05C95-7D2F-46F0-ABAE-7D8C88272BB8}"/>
              </a:ext>
            </a:extLst>
          </p:cNvPr>
          <p:cNvSpPr/>
          <p:nvPr/>
        </p:nvSpPr>
        <p:spPr>
          <a:xfrm>
            <a:off x="6827087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3C5033-C248-4CD0-BC32-D7224B0A570F}"/>
              </a:ext>
            </a:extLst>
          </p:cNvPr>
          <p:cNvSpPr/>
          <p:nvPr/>
        </p:nvSpPr>
        <p:spPr>
          <a:xfrm>
            <a:off x="8015374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FF4AE-2206-4365-B182-9633BD9A7ABF}"/>
              </a:ext>
            </a:extLst>
          </p:cNvPr>
          <p:cNvSpPr/>
          <p:nvPr/>
        </p:nvSpPr>
        <p:spPr>
          <a:xfrm>
            <a:off x="9203661" y="4354038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E2614B-97A8-46BE-AF20-A7D8E67DC2F1}"/>
              </a:ext>
            </a:extLst>
          </p:cNvPr>
          <p:cNvSpPr/>
          <p:nvPr/>
        </p:nvSpPr>
        <p:spPr>
          <a:xfrm>
            <a:off x="5822112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EC84F2-9A03-4752-8E8C-A3C4299A4A24}"/>
              </a:ext>
            </a:extLst>
          </p:cNvPr>
          <p:cNvSpPr/>
          <p:nvPr/>
        </p:nvSpPr>
        <p:spPr>
          <a:xfrm>
            <a:off x="7010399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2AA31E-F2FA-4DBF-B315-0FA2626FBD0E}"/>
              </a:ext>
            </a:extLst>
          </p:cNvPr>
          <p:cNvSpPr/>
          <p:nvPr/>
        </p:nvSpPr>
        <p:spPr>
          <a:xfrm>
            <a:off x="8198686" y="4900937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311578-5B36-4459-9273-88F4F3EF0C57}"/>
              </a:ext>
            </a:extLst>
          </p:cNvPr>
          <p:cNvSpPr/>
          <p:nvPr/>
        </p:nvSpPr>
        <p:spPr>
          <a:xfrm>
            <a:off x="5822112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E999BB-EE50-489D-8FA3-C1B616156155}"/>
              </a:ext>
            </a:extLst>
          </p:cNvPr>
          <p:cNvSpPr/>
          <p:nvPr/>
        </p:nvSpPr>
        <p:spPr>
          <a:xfrm>
            <a:off x="7010399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DA43A8-657C-46CE-BF4E-9A14DB390E2D}"/>
              </a:ext>
            </a:extLst>
          </p:cNvPr>
          <p:cNvSpPr/>
          <p:nvPr/>
        </p:nvSpPr>
        <p:spPr>
          <a:xfrm>
            <a:off x="8198686" y="5332526"/>
            <a:ext cx="914400" cy="20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F75972-067E-4030-8AB4-6A951A0B2F2C}"/>
              </a:ext>
            </a:extLst>
          </p:cNvPr>
          <p:cNvCxnSpPr>
            <a:cxnSpLocks/>
          </p:cNvCxnSpPr>
          <p:nvPr/>
        </p:nvCxnSpPr>
        <p:spPr>
          <a:xfrm>
            <a:off x="5949112" y="2019494"/>
            <a:ext cx="0" cy="51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61C2EB-CE5D-43FB-ADC1-E0AFD6EC2F11}"/>
              </a:ext>
            </a:extLst>
          </p:cNvPr>
          <p:cNvCxnSpPr>
            <a:cxnSpLocks/>
          </p:cNvCxnSpPr>
          <p:nvPr/>
        </p:nvCxnSpPr>
        <p:spPr>
          <a:xfrm flipH="1">
            <a:off x="5285956" y="2019494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E064CF-8516-428F-927C-E9F8795B9716}"/>
              </a:ext>
            </a:extLst>
          </p:cNvPr>
          <p:cNvSpPr txBox="1"/>
          <p:nvPr/>
        </p:nvSpPr>
        <p:spPr>
          <a:xfrm>
            <a:off x="5181600" y="177292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6C85EE-8716-4644-B64D-2C6CB83ED671}"/>
              </a:ext>
            </a:extLst>
          </p:cNvPr>
          <p:cNvSpPr/>
          <p:nvPr/>
        </p:nvSpPr>
        <p:spPr>
          <a:xfrm>
            <a:off x="5875668" y="2492331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290D13-EB1D-4DE2-B19E-E1CA54E53279}"/>
              </a:ext>
            </a:extLst>
          </p:cNvPr>
          <p:cNvCxnSpPr>
            <a:cxnSpLocks/>
          </p:cNvCxnSpPr>
          <p:nvPr/>
        </p:nvCxnSpPr>
        <p:spPr>
          <a:xfrm>
            <a:off x="8129918" y="2019494"/>
            <a:ext cx="0" cy="51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F17E7-3393-44FA-8A8F-613909113462}"/>
              </a:ext>
            </a:extLst>
          </p:cNvPr>
          <p:cNvSpPr txBox="1"/>
          <p:nvPr/>
        </p:nvSpPr>
        <p:spPr>
          <a:xfrm>
            <a:off x="7362406" y="177292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2F0E0A3-181D-4D57-9F2A-DB38E6489D5C}"/>
              </a:ext>
            </a:extLst>
          </p:cNvPr>
          <p:cNvSpPr/>
          <p:nvPr/>
        </p:nvSpPr>
        <p:spPr>
          <a:xfrm>
            <a:off x="8056474" y="2492331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C312B6-5755-4F28-973A-77A23D128755}"/>
              </a:ext>
            </a:extLst>
          </p:cNvPr>
          <p:cNvCxnSpPr>
            <a:cxnSpLocks/>
          </p:cNvCxnSpPr>
          <p:nvPr/>
        </p:nvCxnSpPr>
        <p:spPr>
          <a:xfrm flipV="1">
            <a:off x="7431174" y="5612238"/>
            <a:ext cx="0" cy="676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D33F19-2C1C-47D9-8190-6AF8FD8DF287}"/>
              </a:ext>
            </a:extLst>
          </p:cNvPr>
          <p:cNvSpPr txBox="1"/>
          <p:nvPr/>
        </p:nvSpPr>
        <p:spPr>
          <a:xfrm>
            <a:off x="7284286" y="62888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Commentary</a:t>
            </a:r>
            <a:endParaRPr lang="en-AU" sz="1000" b="1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949FBC3-5709-4443-9E21-7BB52355696D}"/>
              </a:ext>
            </a:extLst>
          </p:cNvPr>
          <p:cNvSpPr/>
          <p:nvPr/>
        </p:nvSpPr>
        <p:spPr>
          <a:xfrm rot="10800000">
            <a:off x="7357730" y="5511325"/>
            <a:ext cx="146888" cy="146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1CC8B3-25AF-4799-B7BE-9752C5B9AC99}"/>
              </a:ext>
            </a:extLst>
          </p:cNvPr>
          <p:cNvCxnSpPr>
            <a:cxnSpLocks/>
          </p:cNvCxnSpPr>
          <p:nvPr/>
        </p:nvCxnSpPr>
        <p:spPr>
          <a:xfrm flipH="1">
            <a:off x="7414042" y="2019150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34008E-55A8-44F9-B943-00FA5EC2F298}"/>
              </a:ext>
            </a:extLst>
          </p:cNvPr>
          <p:cNvCxnSpPr>
            <a:cxnSpLocks/>
          </p:cNvCxnSpPr>
          <p:nvPr/>
        </p:nvCxnSpPr>
        <p:spPr>
          <a:xfrm flipH="1">
            <a:off x="7246430" y="6288866"/>
            <a:ext cx="81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F4C1DBC-F542-47B4-A52B-C76D8D3F6C2C}"/>
              </a:ext>
            </a:extLst>
          </p:cNvPr>
          <p:cNvSpPr/>
          <p:nvPr/>
        </p:nvSpPr>
        <p:spPr>
          <a:xfrm>
            <a:off x="9896405" y="3425184"/>
            <a:ext cx="338893" cy="2921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1A3ABC-D914-450B-AC8C-B83DE5AF2EEA}"/>
              </a:ext>
            </a:extLst>
          </p:cNvPr>
          <p:cNvSpPr txBox="1"/>
          <p:nvPr/>
        </p:nvSpPr>
        <p:spPr>
          <a:xfrm>
            <a:off x="9752528" y="3752165"/>
            <a:ext cx="62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Steerco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149560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76796A-7A2A-4E8F-A917-276C7AC34A7F}"/>
              </a:ext>
            </a:extLst>
          </p:cNvPr>
          <p:cNvSpPr/>
          <p:nvPr/>
        </p:nvSpPr>
        <p:spPr>
          <a:xfrm>
            <a:off x="6144128" y="1823064"/>
            <a:ext cx="5209672" cy="399279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07D08-797B-40ED-AB6D-44035F1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 know its shocking but we haven’t done an options page yet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BC33-C205-4BB8-A7E3-1671AF81D137}"/>
              </a:ext>
            </a:extLst>
          </p:cNvPr>
          <p:cNvSpPr txBox="1"/>
          <p:nvPr/>
        </p:nvSpPr>
        <p:spPr>
          <a:xfrm>
            <a:off x="838200" y="13213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 areas to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00B2-BFAE-4CEC-B545-356A18C9E188}"/>
              </a:ext>
            </a:extLst>
          </p:cNvPr>
          <p:cNvSpPr txBox="1"/>
          <p:nvPr/>
        </p:nvSpPr>
        <p:spPr>
          <a:xfrm>
            <a:off x="1323139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9E32A7-F126-44EF-A2F2-920DD4243AA3}"/>
              </a:ext>
            </a:extLst>
          </p:cNvPr>
          <p:cNvCxnSpPr>
            <a:cxnSpLocks/>
          </p:cNvCxnSpPr>
          <p:nvPr/>
        </p:nvCxnSpPr>
        <p:spPr>
          <a:xfrm flipV="1">
            <a:off x="1323139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FE46B-A282-4D68-9208-6656F907D94F}"/>
              </a:ext>
            </a:extLst>
          </p:cNvPr>
          <p:cNvSpPr txBox="1"/>
          <p:nvPr/>
        </p:nvSpPr>
        <p:spPr>
          <a:xfrm>
            <a:off x="1323139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D32DD-BAD3-4D29-AC69-C39945524031}"/>
              </a:ext>
            </a:extLst>
          </p:cNvPr>
          <p:cNvSpPr txBox="1"/>
          <p:nvPr/>
        </p:nvSpPr>
        <p:spPr>
          <a:xfrm>
            <a:off x="3789613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DB283-FE81-4A2C-AFD6-537CAC6ECC36}"/>
              </a:ext>
            </a:extLst>
          </p:cNvPr>
          <p:cNvCxnSpPr>
            <a:cxnSpLocks/>
          </p:cNvCxnSpPr>
          <p:nvPr/>
        </p:nvCxnSpPr>
        <p:spPr>
          <a:xfrm flipV="1">
            <a:off x="3789613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8BF5B6-31CF-4973-8A52-96EDBB624907}"/>
              </a:ext>
            </a:extLst>
          </p:cNvPr>
          <p:cNvSpPr txBox="1"/>
          <p:nvPr/>
        </p:nvSpPr>
        <p:spPr>
          <a:xfrm>
            <a:off x="6256087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293279-6695-40D0-B603-76DA6B4A7CF2}"/>
              </a:ext>
            </a:extLst>
          </p:cNvPr>
          <p:cNvCxnSpPr>
            <a:cxnSpLocks/>
          </p:cNvCxnSpPr>
          <p:nvPr/>
        </p:nvCxnSpPr>
        <p:spPr>
          <a:xfrm flipV="1">
            <a:off x="6256087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C40B59-7B5D-4FC8-8FEA-705DC6D1C43B}"/>
              </a:ext>
            </a:extLst>
          </p:cNvPr>
          <p:cNvSpPr txBox="1"/>
          <p:nvPr/>
        </p:nvSpPr>
        <p:spPr>
          <a:xfrm>
            <a:off x="8722561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FA096-200F-4FE8-9775-47A2A6D76BF5}"/>
              </a:ext>
            </a:extLst>
          </p:cNvPr>
          <p:cNvCxnSpPr>
            <a:cxnSpLocks/>
          </p:cNvCxnSpPr>
          <p:nvPr/>
        </p:nvCxnSpPr>
        <p:spPr>
          <a:xfrm flipV="1">
            <a:off x="8722561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11394-F7B2-44FD-888F-DCF81F5048A0}"/>
              </a:ext>
            </a:extLst>
          </p:cNvPr>
          <p:cNvSpPr/>
          <p:nvPr/>
        </p:nvSpPr>
        <p:spPr>
          <a:xfrm>
            <a:off x="9676820" y="1385119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71D4A-EB56-4A8B-843B-82829D5EA61B}"/>
              </a:ext>
            </a:extLst>
          </p:cNvPr>
          <p:cNvSpPr txBox="1"/>
          <p:nvPr/>
        </p:nvSpPr>
        <p:spPr>
          <a:xfrm>
            <a:off x="9980705" y="1352134"/>
            <a:ext cx="130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Recommended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7A99A2-6661-46CD-A37E-C4D69B7C8573}"/>
              </a:ext>
            </a:extLst>
          </p:cNvPr>
          <p:cNvSpPr txBox="1"/>
          <p:nvPr/>
        </p:nvSpPr>
        <p:spPr>
          <a:xfrm>
            <a:off x="3804321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41C50-8290-4297-A981-172F308F6711}"/>
              </a:ext>
            </a:extLst>
          </p:cNvPr>
          <p:cNvSpPr txBox="1"/>
          <p:nvPr/>
        </p:nvSpPr>
        <p:spPr>
          <a:xfrm>
            <a:off x="6276141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561C8-841E-42DB-93C4-573766A5E38E}"/>
              </a:ext>
            </a:extLst>
          </p:cNvPr>
          <p:cNvSpPr txBox="1"/>
          <p:nvPr/>
        </p:nvSpPr>
        <p:spPr>
          <a:xfrm>
            <a:off x="8729756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B6E0E-5933-4021-A979-79FE429E66A4}"/>
              </a:ext>
            </a:extLst>
          </p:cNvPr>
          <p:cNvSpPr txBox="1"/>
          <p:nvPr/>
        </p:nvSpPr>
        <p:spPr>
          <a:xfrm>
            <a:off x="1323139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5C8F9-B3DA-4871-B80D-9F605D7E83C9}"/>
              </a:ext>
            </a:extLst>
          </p:cNvPr>
          <p:cNvSpPr txBox="1"/>
          <p:nvPr/>
        </p:nvSpPr>
        <p:spPr>
          <a:xfrm>
            <a:off x="3804321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9E871-9957-4B9C-B3AC-67B62B10CD5E}"/>
              </a:ext>
            </a:extLst>
          </p:cNvPr>
          <p:cNvSpPr txBox="1"/>
          <p:nvPr/>
        </p:nvSpPr>
        <p:spPr>
          <a:xfrm>
            <a:off x="6289346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70200E-B6C3-4336-A1CA-ECB7ED76EB1E}"/>
              </a:ext>
            </a:extLst>
          </p:cNvPr>
          <p:cNvSpPr txBox="1"/>
          <p:nvPr/>
        </p:nvSpPr>
        <p:spPr>
          <a:xfrm>
            <a:off x="8729756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pic>
        <p:nvPicPr>
          <p:cNvPr id="21" name="Graphic 20" descr="Checkmark outline">
            <a:extLst>
              <a:ext uri="{FF2B5EF4-FFF2-40B4-BE49-F238E27FC236}">
                <a16:creationId xmlns:a16="http://schemas.microsoft.com/office/drawing/2014/main" id="{023B2AF0-6C08-4D0D-91D5-CEC99D84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58" y="3677442"/>
            <a:ext cx="285756" cy="328104"/>
          </a:xfrm>
          <a:prstGeom prst="rect">
            <a:avLst/>
          </a:prstGeom>
        </p:spPr>
      </p:pic>
      <p:pic>
        <p:nvPicPr>
          <p:cNvPr id="34" name="Graphic 33" descr="Close outline">
            <a:extLst>
              <a:ext uri="{FF2B5EF4-FFF2-40B4-BE49-F238E27FC236}">
                <a16:creationId xmlns:a16="http://schemas.microsoft.com/office/drawing/2014/main" id="{EE00C175-6500-491D-97C8-611DAC5D2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80" y="4240178"/>
            <a:ext cx="328104" cy="328104"/>
          </a:xfrm>
          <a:prstGeom prst="rect">
            <a:avLst/>
          </a:prstGeom>
        </p:spPr>
      </p:pic>
      <p:pic>
        <p:nvPicPr>
          <p:cNvPr id="35" name="Graphic 34" descr="Close outline">
            <a:extLst>
              <a:ext uri="{FF2B5EF4-FFF2-40B4-BE49-F238E27FC236}">
                <a16:creationId xmlns:a16="http://schemas.microsoft.com/office/drawing/2014/main" id="{C6232868-D1D5-4797-AA83-BDCD97CAB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80" y="4734333"/>
            <a:ext cx="328104" cy="328104"/>
          </a:xfrm>
          <a:prstGeom prst="rect">
            <a:avLst/>
          </a:prstGeom>
        </p:spPr>
      </p:pic>
      <p:pic>
        <p:nvPicPr>
          <p:cNvPr id="36" name="Graphic 35" descr="Checkmark outline">
            <a:extLst>
              <a:ext uri="{FF2B5EF4-FFF2-40B4-BE49-F238E27FC236}">
                <a16:creationId xmlns:a16="http://schemas.microsoft.com/office/drawing/2014/main" id="{447A31D0-B81E-41C4-956A-498510BF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3677442"/>
            <a:ext cx="285756" cy="328104"/>
          </a:xfrm>
          <a:prstGeom prst="rect">
            <a:avLst/>
          </a:prstGeom>
        </p:spPr>
      </p:pic>
      <p:pic>
        <p:nvPicPr>
          <p:cNvPr id="37" name="Graphic 36" descr="Checkmark outline">
            <a:extLst>
              <a:ext uri="{FF2B5EF4-FFF2-40B4-BE49-F238E27FC236}">
                <a16:creationId xmlns:a16="http://schemas.microsoft.com/office/drawing/2014/main" id="{40CECC28-2F3B-47C6-A990-17401E06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4298730"/>
            <a:ext cx="285756" cy="328104"/>
          </a:xfrm>
          <a:prstGeom prst="rect">
            <a:avLst/>
          </a:prstGeom>
        </p:spPr>
      </p:pic>
      <p:pic>
        <p:nvPicPr>
          <p:cNvPr id="38" name="Graphic 37" descr="Checkmark outline">
            <a:extLst>
              <a:ext uri="{FF2B5EF4-FFF2-40B4-BE49-F238E27FC236}">
                <a16:creationId xmlns:a16="http://schemas.microsoft.com/office/drawing/2014/main" id="{F32A315A-5F37-4F76-9F18-A37B78075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4729191"/>
            <a:ext cx="285756" cy="328104"/>
          </a:xfrm>
          <a:prstGeom prst="rect">
            <a:avLst/>
          </a:prstGeom>
        </p:spPr>
      </p:pic>
      <p:pic>
        <p:nvPicPr>
          <p:cNvPr id="39" name="Graphic 38" descr="Checkmark outline">
            <a:extLst>
              <a:ext uri="{FF2B5EF4-FFF2-40B4-BE49-F238E27FC236}">
                <a16:creationId xmlns:a16="http://schemas.microsoft.com/office/drawing/2014/main" id="{46104B54-15A8-4233-BB73-AA4C4CE5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768" y="3677442"/>
            <a:ext cx="285756" cy="328104"/>
          </a:xfrm>
          <a:prstGeom prst="rect">
            <a:avLst/>
          </a:prstGeom>
        </p:spPr>
      </p:pic>
      <p:pic>
        <p:nvPicPr>
          <p:cNvPr id="40" name="Graphic 39" descr="Close outline">
            <a:extLst>
              <a:ext uri="{FF2B5EF4-FFF2-40B4-BE49-F238E27FC236}">
                <a16:creationId xmlns:a16="http://schemas.microsoft.com/office/drawing/2014/main" id="{B8734A00-60E2-4FD4-9ED5-71F1E7ECD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090" y="4734333"/>
            <a:ext cx="328104" cy="328104"/>
          </a:xfrm>
          <a:prstGeom prst="rect">
            <a:avLst/>
          </a:prstGeom>
        </p:spPr>
      </p:pic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A1D860F1-B101-4D3E-8DBE-CF6FB5A3E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6070" y="-2657930"/>
            <a:ext cx="6839857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1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76796A-7A2A-4E8F-A917-276C7AC34A7F}"/>
              </a:ext>
            </a:extLst>
          </p:cNvPr>
          <p:cNvSpPr/>
          <p:nvPr/>
        </p:nvSpPr>
        <p:spPr>
          <a:xfrm>
            <a:off x="6144128" y="1823064"/>
            <a:ext cx="5209672" cy="399279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07D08-797B-40ED-AB6D-44035F1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 know its shocking but we haven’t done an options page yet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BC33-C205-4BB8-A7E3-1671AF81D137}"/>
              </a:ext>
            </a:extLst>
          </p:cNvPr>
          <p:cNvSpPr txBox="1"/>
          <p:nvPr/>
        </p:nvSpPr>
        <p:spPr>
          <a:xfrm>
            <a:off x="838200" y="13213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 areas to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00B2-BFAE-4CEC-B545-356A18C9E188}"/>
              </a:ext>
            </a:extLst>
          </p:cNvPr>
          <p:cNvSpPr txBox="1"/>
          <p:nvPr/>
        </p:nvSpPr>
        <p:spPr>
          <a:xfrm>
            <a:off x="1323139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9E32A7-F126-44EF-A2F2-920DD4243AA3}"/>
              </a:ext>
            </a:extLst>
          </p:cNvPr>
          <p:cNvCxnSpPr>
            <a:cxnSpLocks/>
          </p:cNvCxnSpPr>
          <p:nvPr/>
        </p:nvCxnSpPr>
        <p:spPr>
          <a:xfrm flipV="1">
            <a:off x="1323139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FE46B-A282-4D68-9208-6656F907D94F}"/>
              </a:ext>
            </a:extLst>
          </p:cNvPr>
          <p:cNvSpPr txBox="1"/>
          <p:nvPr/>
        </p:nvSpPr>
        <p:spPr>
          <a:xfrm>
            <a:off x="1323139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D32DD-BAD3-4D29-AC69-C39945524031}"/>
              </a:ext>
            </a:extLst>
          </p:cNvPr>
          <p:cNvSpPr txBox="1"/>
          <p:nvPr/>
        </p:nvSpPr>
        <p:spPr>
          <a:xfrm>
            <a:off x="3789613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DB283-FE81-4A2C-AFD6-537CAC6ECC36}"/>
              </a:ext>
            </a:extLst>
          </p:cNvPr>
          <p:cNvCxnSpPr>
            <a:cxnSpLocks/>
          </p:cNvCxnSpPr>
          <p:nvPr/>
        </p:nvCxnSpPr>
        <p:spPr>
          <a:xfrm flipV="1">
            <a:off x="3789613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8BF5B6-31CF-4973-8A52-96EDBB624907}"/>
              </a:ext>
            </a:extLst>
          </p:cNvPr>
          <p:cNvSpPr txBox="1"/>
          <p:nvPr/>
        </p:nvSpPr>
        <p:spPr>
          <a:xfrm>
            <a:off x="6256087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293279-6695-40D0-B603-76DA6B4A7CF2}"/>
              </a:ext>
            </a:extLst>
          </p:cNvPr>
          <p:cNvCxnSpPr>
            <a:cxnSpLocks/>
          </p:cNvCxnSpPr>
          <p:nvPr/>
        </p:nvCxnSpPr>
        <p:spPr>
          <a:xfrm flipV="1">
            <a:off x="6256087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C40B59-7B5D-4FC8-8FEA-705DC6D1C43B}"/>
              </a:ext>
            </a:extLst>
          </p:cNvPr>
          <p:cNvSpPr txBox="1"/>
          <p:nvPr/>
        </p:nvSpPr>
        <p:spPr>
          <a:xfrm>
            <a:off x="8722561" y="2947708"/>
            <a:ext cx="98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Numero</a:t>
            </a:r>
            <a:endParaRPr lang="en-A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FA096-200F-4FE8-9775-47A2A6D76BF5}"/>
              </a:ext>
            </a:extLst>
          </p:cNvPr>
          <p:cNvCxnSpPr>
            <a:cxnSpLocks/>
          </p:cNvCxnSpPr>
          <p:nvPr/>
        </p:nvCxnSpPr>
        <p:spPr>
          <a:xfrm flipV="1">
            <a:off x="8722561" y="2920306"/>
            <a:ext cx="2146300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11394-F7B2-44FD-888F-DCF81F5048A0}"/>
              </a:ext>
            </a:extLst>
          </p:cNvPr>
          <p:cNvSpPr/>
          <p:nvPr/>
        </p:nvSpPr>
        <p:spPr>
          <a:xfrm>
            <a:off x="9676820" y="1385119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71D4A-EB56-4A8B-843B-82829D5EA61B}"/>
              </a:ext>
            </a:extLst>
          </p:cNvPr>
          <p:cNvSpPr txBox="1"/>
          <p:nvPr/>
        </p:nvSpPr>
        <p:spPr>
          <a:xfrm>
            <a:off x="9980705" y="1352134"/>
            <a:ext cx="130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Recommended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7A99A2-6661-46CD-A37E-C4D69B7C8573}"/>
              </a:ext>
            </a:extLst>
          </p:cNvPr>
          <p:cNvSpPr txBox="1"/>
          <p:nvPr/>
        </p:nvSpPr>
        <p:spPr>
          <a:xfrm>
            <a:off x="3804321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41C50-8290-4297-A981-172F308F6711}"/>
              </a:ext>
            </a:extLst>
          </p:cNvPr>
          <p:cNvSpPr txBox="1"/>
          <p:nvPr/>
        </p:nvSpPr>
        <p:spPr>
          <a:xfrm>
            <a:off x="6276141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561C8-841E-42DB-93C4-573766A5E38E}"/>
              </a:ext>
            </a:extLst>
          </p:cNvPr>
          <p:cNvSpPr txBox="1"/>
          <p:nvPr/>
        </p:nvSpPr>
        <p:spPr>
          <a:xfrm>
            <a:off x="8729756" y="3677442"/>
            <a:ext cx="214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B6E0E-5933-4021-A979-79FE429E66A4}"/>
              </a:ext>
            </a:extLst>
          </p:cNvPr>
          <p:cNvSpPr txBox="1"/>
          <p:nvPr/>
        </p:nvSpPr>
        <p:spPr>
          <a:xfrm>
            <a:off x="1323139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5C8F9-B3DA-4871-B80D-9F605D7E83C9}"/>
              </a:ext>
            </a:extLst>
          </p:cNvPr>
          <p:cNvSpPr txBox="1"/>
          <p:nvPr/>
        </p:nvSpPr>
        <p:spPr>
          <a:xfrm>
            <a:off x="3804321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9E871-9957-4B9C-B3AC-67B62B10CD5E}"/>
              </a:ext>
            </a:extLst>
          </p:cNvPr>
          <p:cNvSpPr txBox="1"/>
          <p:nvPr/>
        </p:nvSpPr>
        <p:spPr>
          <a:xfrm>
            <a:off x="6289346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70200E-B6C3-4336-A1CA-ECB7ED76EB1E}"/>
              </a:ext>
            </a:extLst>
          </p:cNvPr>
          <p:cNvSpPr txBox="1"/>
          <p:nvPr/>
        </p:nvSpPr>
        <p:spPr>
          <a:xfrm>
            <a:off x="8729756" y="2550974"/>
            <a:ext cx="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pic>
        <p:nvPicPr>
          <p:cNvPr id="21" name="Graphic 20" descr="Checkmark outline">
            <a:extLst>
              <a:ext uri="{FF2B5EF4-FFF2-40B4-BE49-F238E27FC236}">
                <a16:creationId xmlns:a16="http://schemas.microsoft.com/office/drawing/2014/main" id="{023B2AF0-6C08-4D0D-91D5-CEC99D84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58" y="3677442"/>
            <a:ext cx="285756" cy="328104"/>
          </a:xfrm>
          <a:prstGeom prst="rect">
            <a:avLst/>
          </a:prstGeom>
        </p:spPr>
      </p:pic>
      <p:pic>
        <p:nvPicPr>
          <p:cNvPr id="34" name="Graphic 33" descr="Close outline">
            <a:extLst>
              <a:ext uri="{FF2B5EF4-FFF2-40B4-BE49-F238E27FC236}">
                <a16:creationId xmlns:a16="http://schemas.microsoft.com/office/drawing/2014/main" id="{EE00C175-6500-491D-97C8-611DAC5D2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80" y="4240178"/>
            <a:ext cx="328104" cy="328104"/>
          </a:xfrm>
          <a:prstGeom prst="rect">
            <a:avLst/>
          </a:prstGeom>
        </p:spPr>
      </p:pic>
      <p:pic>
        <p:nvPicPr>
          <p:cNvPr id="35" name="Graphic 34" descr="Close outline">
            <a:extLst>
              <a:ext uri="{FF2B5EF4-FFF2-40B4-BE49-F238E27FC236}">
                <a16:creationId xmlns:a16="http://schemas.microsoft.com/office/drawing/2014/main" id="{C6232868-D1D5-4797-AA83-BDCD97CAB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80" y="4734333"/>
            <a:ext cx="328104" cy="328104"/>
          </a:xfrm>
          <a:prstGeom prst="rect">
            <a:avLst/>
          </a:prstGeom>
        </p:spPr>
      </p:pic>
      <p:pic>
        <p:nvPicPr>
          <p:cNvPr id="36" name="Graphic 35" descr="Checkmark outline">
            <a:extLst>
              <a:ext uri="{FF2B5EF4-FFF2-40B4-BE49-F238E27FC236}">
                <a16:creationId xmlns:a16="http://schemas.microsoft.com/office/drawing/2014/main" id="{447A31D0-B81E-41C4-956A-498510BF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3677442"/>
            <a:ext cx="285756" cy="328104"/>
          </a:xfrm>
          <a:prstGeom prst="rect">
            <a:avLst/>
          </a:prstGeom>
        </p:spPr>
      </p:pic>
      <p:pic>
        <p:nvPicPr>
          <p:cNvPr id="37" name="Graphic 36" descr="Checkmark outline">
            <a:extLst>
              <a:ext uri="{FF2B5EF4-FFF2-40B4-BE49-F238E27FC236}">
                <a16:creationId xmlns:a16="http://schemas.microsoft.com/office/drawing/2014/main" id="{40CECC28-2F3B-47C6-A990-17401E06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4298730"/>
            <a:ext cx="285756" cy="328104"/>
          </a:xfrm>
          <a:prstGeom prst="rect">
            <a:avLst/>
          </a:prstGeom>
        </p:spPr>
      </p:pic>
      <p:pic>
        <p:nvPicPr>
          <p:cNvPr id="38" name="Graphic 37" descr="Checkmark outline">
            <a:extLst>
              <a:ext uri="{FF2B5EF4-FFF2-40B4-BE49-F238E27FC236}">
                <a16:creationId xmlns:a16="http://schemas.microsoft.com/office/drawing/2014/main" id="{F32A315A-5F37-4F76-9F18-A37B78075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432" y="4729191"/>
            <a:ext cx="285756" cy="328104"/>
          </a:xfrm>
          <a:prstGeom prst="rect">
            <a:avLst/>
          </a:prstGeom>
        </p:spPr>
      </p:pic>
      <p:pic>
        <p:nvPicPr>
          <p:cNvPr id="39" name="Graphic 38" descr="Checkmark outline">
            <a:extLst>
              <a:ext uri="{FF2B5EF4-FFF2-40B4-BE49-F238E27FC236}">
                <a16:creationId xmlns:a16="http://schemas.microsoft.com/office/drawing/2014/main" id="{46104B54-15A8-4233-BB73-AA4C4CE5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768" y="3677442"/>
            <a:ext cx="285756" cy="328104"/>
          </a:xfrm>
          <a:prstGeom prst="rect">
            <a:avLst/>
          </a:prstGeom>
        </p:spPr>
      </p:pic>
      <p:pic>
        <p:nvPicPr>
          <p:cNvPr id="40" name="Graphic 39" descr="Close outline">
            <a:extLst>
              <a:ext uri="{FF2B5EF4-FFF2-40B4-BE49-F238E27FC236}">
                <a16:creationId xmlns:a16="http://schemas.microsoft.com/office/drawing/2014/main" id="{B8734A00-60E2-4FD4-9ED5-71F1E7ECD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090" y="4734333"/>
            <a:ext cx="328104" cy="3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C46A602-748C-4829-9B3D-51A0571148DE}"/>
              </a:ext>
            </a:extLst>
          </p:cNvPr>
          <p:cNvSpPr/>
          <p:nvPr/>
        </p:nvSpPr>
        <p:spPr>
          <a:xfrm>
            <a:off x="7792248" y="4417226"/>
            <a:ext cx="2017058" cy="9140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346189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E4CB3-1962-4A52-B478-A9C364ED3C47}"/>
              </a:ext>
            </a:extLst>
          </p:cNvPr>
          <p:cNvSpPr txBox="1"/>
          <p:nvPr/>
        </p:nvSpPr>
        <p:spPr>
          <a:xfrm>
            <a:off x="838200" y="4279708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SuperCat2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68E06-BF69-412A-A689-6005587BE927}"/>
              </a:ext>
            </a:extLst>
          </p:cNvPr>
          <p:cNvSpPr txBox="1"/>
          <p:nvPr/>
        </p:nvSpPr>
        <p:spPr>
          <a:xfrm>
            <a:off x="838201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SuperCat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346189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8EAC9-1D36-425A-B7F4-497D3143F1B5}"/>
              </a:ext>
            </a:extLst>
          </p:cNvPr>
          <p:cNvCxnSpPr>
            <a:cxnSpLocks/>
          </p:cNvCxnSpPr>
          <p:nvPr/>
        </p:nvCxnSpPr>
        <p:spPr>
          <a:xfrm>
            <a:off x="2449282" y="3321424"/>
            <a:ext cx="9081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346189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449282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533142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533142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792248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792248" y="4401123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B1B99-5D40-4BF2-98D1-C8DE96F60AD3}"/>
              </a:ext>
            </a:extLst>
          </p:cNvPr>
          <p:cNvSpPr txBox="1"/>
          <p:nvPr/>
        </p:nvSpPr>
        <p:spPr>
          <a:xfrm>
            <a:off x="5533142" y="4401123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792248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533142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67744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67744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67744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67744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61649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61649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61649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61649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4128247" y="1237129"/>
            <a:ext cx="3603812" cy="24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Strong Caveat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AA84C1-CB2C-4DBC-A697-F0B31C04A35C}"/>
              </a:ext>
            </a:extLst>
          </p:cNvPr>
          <p:cNvSpPr/>
          <p:nvPr/>
        </p:nvSpPr>
        <p:spPr>
          <a:xfrm>
            <a:off x="2057401" y="1972542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2801B3-8CED-4DA8-ACF7-29A8787D5224}"/>
              </a:ext>
            </a:extLst>
          </p:cNvPr>
          <p:cNvSpPr/>
          <p:nvPr/>
        </p:nvSpPr>
        <p:spPr>
          <a:xfrm>
            <a:off x="2057401" y="340237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8AC5A4-F1F3-45B5-ABFB-83BC0D538500}"/>
              </a:ext>
            </a:extLst>
          </p:cNvPr>
          <p:cNvSpPr/>
          <p:nvPr/>
        </p:nvSpPr>
        <p:spPr>
          <a:xfrm>
            <a:off x="2057401" y="427311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7342E-BEBD-4B20-B3A7-B135EA15B1A2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582C4-0234-4003-9AA3-5C1F3759A313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  <p:pic>
        <p:nvPicPr>
          <p:cNvPr id="6" name="Picture 5" descr="A white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4BD207E-553D-4462-9F71-3725BCCF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2675" y="-2495667"/>
            <a:ext cx="7203657" cy="12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C46A602-748C-4829-9B3D-51A0571148DE}"/>
              </a:ext>
            </a:extLst>
          </p:cNvPr>
          <p:cNvSpPr/>
          <p:nvPr/>
        </p:nvSpPr>
        <p:spPr>
          <a:xfrm>
            <a:off x="7792248" y="4417226"/>
            <a:ext cx="2017058" cy="9140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346189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E4CB3-1962-4A52-B478-A9C364ED3C47}"/>
              </a:ext>
            </a:extLst>
          </p:cNvPr>
          <p:cNvSpPr txBox="1"/>
          <p:nvPr/>
        </p:nvSpPr>
        <p:spPr>
          <a:xfrm>
            <a:off x="838200" y="4279708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SuperCat2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68E06-BF69-412A-A689-6005587BE927}"/>
              </a:ext>
            </a:extLst>
          </p:cNvPr>
          <p:cNvSpPr txBox="1"/>
          <p:nvPr/>
        </p:nvSpPr>
        <p:spPr>
          <a:xfrm>
            <a:off x="838201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SuperCat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346189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8EAC9-1D36-425A-B7F4-497D3143F1B5}"/>
              </a:ext>
            </a:extLst>
          </p:cNvPr>
          <p:cNvCxnSpPr>
            <a:cxnSpLocks/>
          </p:cNvCxnSpPr>
          <p:nvPr/>
        </p:nvCxnSpPr>
        <p:spPr>
          <a:xfrm>
            <a:off x="2449282" y="3321424"/>
            <a:ext cx="9081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346189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449282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533142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533142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792248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792248" y="4401123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B1B99-5D40-4BF2-98D1-C8DE96F60AD3}"/>
              </a:ext>
            </a:extLst>
          </p:cNvPr>
          <p:cNvSpPr txBox="1"/>
          <p:nvPr/>
        </p:nvSpPr>
        <p:spPr>
          <a:xfrm>
            <a:off x="5533142" y="4401123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792248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533142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67744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67744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67744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67744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61649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61649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61649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61649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4128247" y="1237129"/>
            <a:ext cx="3603812" cy="24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Strong Caveat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AA84C1-CB2C-4DBC-A697-F0B31C04A35C}"/>
              </a:ext>
            </a:extLst>
          </p:cNvPr>
          <p:cNvSpPr/>
          <p:nvPr/>
        </p:nvSpPr>
        <p:spPr>
          <a:xfrm>
            <a:off x="2057401" y="1972542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2801B3-8CED-4DA8-ACF7-29A8787D5224}"/>
              </a:ext>
            </a:extLst>
          </p:cNvPr>
          <p:cNvSpPr/>
          <p:nvPr/>
        </p:nvSpPr>
        <p:spPr>
          <a:xfrm>
            <a:off x="2057401" y="340237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8AC5A4-F1F3-45B5-ABFB-83BC0D538500}"/>
              </a:ext>
            </a:extLst>
          </p:cNvPr>
          <p:cNvSpPr/>
          <p:nvPr/>
        </p:nvSpPr>
        <p:spPr>
          <a:xfrm>
            <a:off x="2057401" y="427311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7342E-BEBD-4B20-B3A7-B135EA15B1A2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582C4-0234-4003-9AA3-5C1F3759A313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73652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0050AF7-AB25-48FF-AF19-71EFF5A61929}"/>
              </a:ext>
            </a:extLst>
          </p:cNvPr>
          <p:cNvSpPr/>
          <p:nvPr/>
        </p:nvSpPr>
        <p:spPr>
          <a:xfrm>
            <a:off x="5343290" y="2122261"/>
            <a:ext cx="2030181" cy="107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169460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16946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8EAC9-1D36-425A-B7F4-497D3143F1B5}"/>
              </a:ext>
            </a:extLst>
          </p:cNvPr>
          <p:cNvCxnSpPr>
            <a:cxnSpLocks/>
          </p:cNvCxnSpPr>
          <p:nvPr/>
        </p:nvCxnSpPr>
        <p:spPr>
          <a:xfrm>
            <a:off x="2272553" y="3321424"/>
            <a:ext cx="9081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169460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272553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3564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356413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615519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615519" y="433407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B1B99-5D40-4BF2-98D1-C8DE96F60AD3}"/>
              </a:ext>
            </a:extLst>
          </p:cNvPr>
          <p:cNvSpPr txBox="1"/>
          <p:nvPr/>
        </p:nvSpPr>
        <p:spPr>
          <a:xfrm>
            <a:off x="5356413" y="433407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615519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356413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50071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50071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500719" y="430077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50071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43976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43976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439769" y="4334077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43976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4128247" y="1237129"/>
            <a:ext cx="3603812" cy="2418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Strong Caveat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88ED39-508A-4E5D-82BE-1D9665724BD1}"/>
              </a:ext>
            </a:extLst>
          </p:cNvPr>
          <p:cNvSpPr/>
          <p:nvPr/>
        </p:nvSpPr>
        <p:spPr>
          <a:xfrm>
            <a:off x="835957" y="2096750"/>
            <a:ext cx="1333503" cy="206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Uno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592DE-783E-4A47-B846-B8530227D1DE}"/>
              </a:ext>
            </a:extLst>
          </p:cNvPr>
          <p:cNvSpPr/>
          <p:nvPr/>
        </p:nvSpPr>
        <p:spPr>
          <a:xfrm>
            <a:off x="835957" y="4343523"/>
            <a:ext cx="1333503" cy="14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Duo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4451E9-084C-47FF-AFAF-48FD3F0F5FE8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FAA6C-501B-4863-A3D2-8EA56313A600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  <p:pic>
        <p:nvPicPr>
          <p:cNvPr id="5" name="Picture 4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5D9869AC-D451-45DA-A815-A7FC54FC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0736" y="-1657245"/>
            <a:ext cx="7124246" cy="1088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0050AF7-AB25-48FF-AF19-71EFF5A61929}"/>
              </a:ext>
            </a:extLst>
          </p:cNvPr>
          <p:cNvSpPr/>
          <p:nvPr/>
        </p:nvSpPr>
        <p:spPr>
          <a:xfrm>
            <a:off x="5343290" y="2122261"/>
            <a:ext cx="2030181" cy="107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169460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16946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8EAC9-1D36-425A-B7F4-497D3143F1B5}"/>
              </a:ext>
            </a:extLst>
          </p:cNvPr>
          <p:cNvCxnSpPr>
            <a:cxnSpLocks/>
          </p:cNvCxnSpPr>
          <p:nvPr/>
        </p:nvCxnSpPr>
        <p:spPr>
          <a:xfrm>
            <a:off x="2272553" y="3321424"/>
            <a:ext cx="9081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169460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272553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3564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356413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615519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615519" y="433407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B1B99-5D40-4BF2-98D1-C8DE96F60AD3}"/>
              </a:ext>
            </a:extLst>
          </p:cNvPr>
          <p:cNvSpPr txBox="1"/>
          <p:nvPr/>
        </p:nvSpPr>
        <p:spPr>
          <a:xfrm>
            <a:off x="5356413" y="433407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615519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356413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50071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50071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500719" y="430077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50071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43976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43976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439769" y="4334077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43976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4128247" y="1237129"/>
            <a:ext cx="3603812" cy="2418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Strong Caveat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88ED39-508A-4E5D-82BE-1D9665724BD1}"/>
              </a:ext>
            </a:extLst>
          </p:cNvPr>
          <p:cNvSpPr/>
          <p:nvPr/>
        </p:nvSpPr>
        <p:spPr>
          <a:xfrm>
            <a:off x="835957" y="2096750"/>
            <a:ext cx="1333503" cy="206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Uno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592DE-783E-4A47-B846-B8530227D1DE}"/>
              </a:ext>
            </a:extLst>
          </p:cNvPr>
          <p:cNvSpPr/>
          <p:nvPr/>
        </p:nvSpPr>
        <p:spPr>
          <a:xfrm>
            <a:off x="835957" y="4343523"/>
            <a:ext cx="1333503" cy="14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Duo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4451E9-084C-47FF-AFAF-48FD3F0F5FE8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FAA6C-501B-4863-A3D2-8EA56313A600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77982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321-3700-4C2D-A9B2-004295E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Progressing to the future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F12DE28-BC5E-4E11-B520-8D4CEBAB310F}"/>
              </a:ext>
            </a:extLst>
          </p:cNvPr>
          <p:cNvSpPr/>
          <p:nvPr/>
        </p:nvSpPr>
        <p:spPr>
          <a:xfrm>
            <a:off x="838200" y="1542360"/>
            <a:ext cx="2110567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7BE775B-EB31-4B1F-9BCD-4C9760DD793C}"/>
              </a:ext>
            </a:extLst>
          </p:cNvPr>
          <p:cNvSpPr/>
          <p:nvPr/>
        </p:nvSpPr>
        <p:spPr>
          <a:xfrm>
            <a:off x="278466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F1EE26D-3369-45B9-851B-817C3B927919}"/>
              </a:ext>
            </a:extLst>
          </p:cNvPr>
          <p:cNvSpPr/>
          <p:nvPr/>
        </p:nvSpPr>
        <p:spPr>
          <a:xfrm>
            <a:off x="501833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4531B28-3C97-4294-A418-34654014C94D}"/>
              </a:ext>
            </a:extLst>
          </p:cNvPr>
          <p:cNvSpPr/>
          <p:nvPr/>
        </p:nvSpPr>
        <p:spPr>
          <a:xfrm>
            <a:off x="7252009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F4AA8-BC01-4939-AAEB-FFDF9EE60B50}"/>
              </a:ext>
            </a:extLst>
          </p:cNvPr>
          <p:cNvSpPr/>
          <p:nvPr/>
        </p:nvSpPr>
        <p:spPr>
          <a:xfrm>
            <a:off x="9725141" y="176178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4CA00-1B70-435D-A656-0A6770A041F3}"/>
              </a:ext>
            </a:extLst>
          </p:cNvPr>
          <p:cNvSpPr txBox="1"/>
          <p:nvPr/>
        </p:nvSpPr>
        <p:spPr>
          <a:xfrm>
            <a:off x="10134600" y="174590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Implications of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3F054-9C4E-4C6A-A327-2D0F39DAF58E}"/>
              </a:ext>
            </a:extLst>
          </p:cNvPr>
          <p:cNvSpPr txBox="1"/>
          <p:nvPr/>
        </p:nvSpPr>
        <p:spPr>
          <a:xfrm>
            <a:off x="10134600" y="2603131"/>
            <a:ext cx="1219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Still am 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call'd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Unhand me, gentlemen.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heaven, I'll make a ghost of him that lets me!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say, away! Go on; I'll follow thee.</a:t>
            </a:r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295EA-328C-4F97-AFD9-7AD614B6F6C0}"/>
              </a:ext>
            </a:extLst>
          </p:cNvPr>
          <p:cNvSpPr txBox="1"/>
          <p:nvPr/>
        </p:nvSpPr>
        <p:spPr>
          <a:xfrm>
            <a:off x="759112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B2A39-D877-47E3-A441-2814C2C26B67}"/>
              </a:ext>
            </a:extLst>
          </p:cNvPr>
          <p:cNvSpPr txBox="1"/>
          <p:nvPr/>
        </p:nvSpPr>
        <p:spPr>
          <a:xfrm>
            <a:off x="2784669" y="2603479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C19DF-EBE9-4819-9D6D-01828745AAE6}"/>
              </a:ext>
            </a:extLst>
          </p:cNvPr>
          <p:cNvSpPr txBox="1"/>
          <p:nvPr/>
        </p:nvSpPr>
        <p:spPr>
          <a:xfrm>
            <a:off x="5018339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4CF36-90EF-4F93-AA70-4635086CEB90}"/>
              </a:ext>
            </a:extLst>
          </p:cNvPr>
          <p:cNvSpPr txBox="1"/>
          <p:nvPr/>
        </p:nvSpPr>
        <p:spPr>
          <a:xfrm>
            <a:off x="7390273" y="2603479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FDEC-B5F0-472E-B3FB-051FDEDCD80D}"/>
              </a:ext>
            </a:extLst>
          </p:cNvPr>
          <p:cNvCxnSpPr>
            <a:cxnSpLocks/>
          </p:cNvCxnSpPr>
          <p:nvPr/>
        </p:nvCxnSpPr>
        <p:spPr>
          <a:xfrm>
            <a:off x="10134603" y="2643834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36000E-5483-4E2C-8E38-1DA22484AD49}"/>
              </a:ext>
            </a:extLst>
          </p:cNvPr>
          <p:cNvSpPr/>
          <p:nvPr/>
        </p:nvSpPr>
        <p:spPr>
          <a:xfrm>
            <a:off x="838200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07794E-14FE-412C-8F0E-9E7EC0A1E45E}"/>
              </a:ext>
            </a:extLst>
          </p:cNvPr>
          <p:cNvSpPr/>
          <p:nvPr/>
        </p:nvSpPr>
        <p:spPr>
          <a:xfrm>
            <a:off x="278466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A29C-5C4F-407F-B7EF-2DB16AF3B257}"/>
              </a:ext>
            </a:extLst>
          </p:cNvPr>
          <p:cNvSpPr/>
          <p:nvPr/>
        </p:nvSpPr>
        <p:spPr>
          <a:xfrm>
            <a:off x="501833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49BEFF-74DD-4C36-9213-709F5868D866}"/>
              </a:ext>
            </a:extLst>
          </p:cNvPr>
          <p:cNvSpPr/>
          <p:nvPr/>
        </p:nvSpPr>
        <p:spPr>
          <a:xfrm>
            <a:off x="7252009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ADBCF-C145-4940-AEC0-3305E4B7E98D}"/>
              </a:ext>
            </a:extLst>
          </p:cNvPr>
          <p:cNvSpPr txBox="1"/>
          <p:nvPr/>
        </p:nvSpPr>
        <p:spPr>
          <a:xfrm>
            <a:off x="759112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454A7-74E9-4CE2-9C32-959BE4CEF200}"/>
              </a:ext>
            </a:extLst>
          </p:cNvPr>
          <p:cNvSpPr txBox="1"/>
          <p:nvPr/>
        </p:nvSpPr>
        <p:spPr>
          <a:xfrm>
            <a:off x="278466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0F404-A178-4942-9FF5-3E6EB3405777}"/>
              </a:ext>
            </a:extLst>
          </p:cNvPr>
          <p:cNvSpPr txBox="1"/>
          <p:nvPr/>
        </p:nvSpPr>
        <p:spPr>
          <a:xfrm>
            <a:off x="501833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7A0A4-547A-4C5B-BDC2-4D631C8FB417}"/>
              </a:ext>
            </a:extLst>
          </p:cNvPr>
          <p:cNvSpPr txBox="1"/>
          <p:nvPr/>
        </p:nvSpPr>
        <p:spPr>
          <a:xfrm>
            <a:off x="7252009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pic>
        <p:nvPicPr>
          <p:cNvPr id="8" name="Picture 7" descr="A white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52B65AE1-06E2-431E-AB83-8A835601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6869" y="-2647131"/>
            <a:ext cx="6858000" cy="121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6122</Words>
  <Application>Microsoft Office PowerPoint</Application>
  <PresentationFormat>Widescreen</PresentationFormat>
  <Paragraphs>755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Company Strategy</vt:lpstr>
      <vt:lpstr>A title conveying something</vt:lpstr>
      <vt:lpstr>PowerPoint Presentation</vt:lpstr>
      <vt:lpstr>Executive summary</vt:lpstr>
      <vt:lpstr>Data slide</vt:lpstr>
      <vt:lpstr>Data slide</vt:lpstr>
      <vt:lpstr>Data slide</vt:lpstr>
      <vt:lpstr>Data slide</vt:lpstr>
      <vt:lpstr>Progressing to the future</vt:lpstr>
      <vt:lpstr>Progressing to the future</vt:lpstr>
      <vt:lpstr>Easy two halver with deep dive</vt:lpstr>
      <vt:lpstr>Easy two halver with deep dive</vt:lpstr>
      <vt:lpstr>2/3rder with principles</vt:lpstr>
      <vt:lpstr>2/3rder with principles</vt:lpstr>
      <vt:lpstr>Data slide</vt:lpstr>
      <vt:lpstr>Detailed process slide</vt:lpstr>
      <vt:lpstr>Detailed process slide</vt:lpstr>
      <vt:lpstr>Dense details slide</vt:lpstr>
      <vt:lpstr>Dense details slide</vt:lpstr>
      <vt:lpstr>Timeline following recommendations</vt:lpstr>
      <vt:lpstr>Timeline following recommendations</vt:lpstr>
      <vt:lpstr>Timeline following recommendations</vt:lpstr>
      <vt:lpstr>Timeline following recommendations</vt:lpstr>
      <vt:lpstr>Action items by sector</vt:lpstr>
      <vt:lpstr>Funnel slides are really hard I didn’t realise</vt:lpstr>
      <vt:lpstr>Funnel slides are really hard I didn’t realise</vt:lpstr>
      <vt:lpstr>Easy two halver with deep dive</vt:lpstr>
      <vt:lpstr>Easy two halver with deep dive</vt:lpstr>
      <vt:lpstr>A blocky split up slide</vt:lpstr>
      <vt:lpstr>A blocky split up slide</vt:lpstr>
      <vt:lpstr>Progress report</vt:lpstr>
      <vt:lpstr>Progress report</vt:lpstr>
      <vt:lpstr>Progress report</vt:lpstr>
      <vt:lpstr>Progress report</vt:lpstr>
      <vt:lpstr>High level framing</vt:lpstr>
      <vt:lpstr>High level framing</vt:lpstr>
      <vt:lpstr>Bold data, backed up by  chart</vt:lpstr>
      <vt:lpstr>Emphasising some points</vt:lpstr>
      <vt:lpstr>Intricate table</vt:lpstr>
      <vt:lpstr>More techy analysis</vt:lpstr>
      <vt:lpstr>Dimensional goal setting page</vt:lpstr>
      <vt:lpstr>Dimensional goal setting page</vt:lpstr>
      <vt:lpstr>This is the timeline of stuff to target</vt:lpstr>
      <vt:lpstr>Illustrated timeline provides indicative plan</vt:lpstr>
      <vt:lpstr>Illustrated timeline provides indicative plan</vt:lpstr>
      <vt:lpstr>I know its shocking but we haven’t done an options page yet</vt:lpstr>
      <vt:lpstr>I know its shocking but we haven’t done an options page yet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Sholto Douglas</dc:creator>
  <cp:lastModifiedBy>Sholto Douglas</cp:lastModifiedBy>
  <cp:revision>46</cp:revision>
  <dcterms:created xsi:type="dcterms:W3CDTF">2021-06-21T14:16:24Z</dcterms:created>
  <dcterms:modified xsi:type="dcterms:W3CDTF">2021-07-11T14:42:54Z</dcterms:modified>
</cp:coreProperties>
</file>