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9353-B853-48AD-A6FD-5FA719BB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E56E-6A3F-4C62-BDC8-DE427F03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B648-CACC-4627-9A59-313DF32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7ADF-7E65-4C1D-9CC4-2043C175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70D9-9C1B-4A14-AC10-C44D3CFD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8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C30-064C-4C3F-8465-B0C44E08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DA0D4-FCC0-47E5-9378-E6C35747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DD4F-FFC8-4364-82EB-6D1EBBD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C9D-255E-41F0-B56E-223F8BFB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0137-0A60-4C3D-8B5B-ED8DCEC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F6293-2C66-4A90-98D6-8BA4F89F9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4943-14F5-41FC-878F-1C45818E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8B94-2602-4911-9EE3-CA4114E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A4B3-DCB8-4556-9BAF-8C5E1959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B51D-2136-4CC9-B7C5-19FC9AE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2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1B3-8A13-4EA8-AF23-B76E2D4C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AED4-2831-467A-85A6-2230231B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25E0-0E2F-4683-A7B7-A83CF62E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3B62-8A08-47BA-8E90-05A19BF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374C-68B7-4B65-92B0-4AEBBE7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90BE-E93B-4788-9A06-652DBBAE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090E-8AE6-4C2E-A2C3-6C115FE4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89D1-61B8-469F-9DF4-6CA4EF4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0DF4-EE83-40B2-A0B1-0FF8BE7E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943D-52AD-48ED-B2DE-F41F5877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8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B42A-CC58-4F85-B1CD-F262266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76AB-44B4-41D4-98BE-6DF09903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36E32-A436-419A-8DA3-C2CF6395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240B-94AF-47C6-83EB-DE29A31B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009B-27C0-4032-87C8-9CFEE29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9AFC-17AA-4DDD-B07B-A027F1F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4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F2E1-A239-44E1-9111-0AEB7AA9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CACF-0303-471C-93C7-B9A5A36D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B542D-405E-4BEE-9706-1B73D454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F4C93-7A28-4164-BBD9-99F4F5187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05B3-C2B7-41AE-A9C2-5B94E12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7BFF1-40BF-40AD-9265-765FFDC7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1435-C863-41EC-8991-F2AC283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F05E6-0941-4224-8440-8E40C190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9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A52-4DF8-48A1-AA0E-31767F29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A1642-B13B-4EB2-BDD7-23068B6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28DB9-AB69-4F1C-80C9-CDD0C5D5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8337-C6B4-49C9-A350-BABC9061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2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63C7F-AF61-4EA6-B514-0E19BB69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E22A3-4361-4A9D-ADBB-98ED8BAB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FFF5-E6FD-4914-B795-7D77F6CB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17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D3AE-82EA-42B4-BB54-C7C0FC7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A408-DDD1-48FA-91A7-D1854E40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39434-DBEB-487A-8EF0-C8670AF6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6DA5F-8E9F-44F6-B5E6-63861363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135B-B212-47D8-809D-C26244D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8950-9FC0-41E8-9F4B-28D6584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2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87EB-F90C-4681-87FC-B7542A47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1B9B2-135D-4790-AECC-F0CA84D5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AE4B-B9D5-4EFB-AC69-F8EC494C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B2F1E-7728-49A3-B263-07219A0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9D71-5BD1-40D7-94E5-358C07E4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5D8A-C7DE-4D49-8A56-DB0A163A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4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5CC60-84B5-404D-9715-BF594E9E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402A-CB00-412F-A7E7-2FD4B90F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CFF6-0818-42D1-B2FE-86F082082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D873-F537-4082-8B93-5154CFC624FC}" type="datetimeFigureOut">
              <a:rPr lang="en-AU" smtClean="0"/>
              <a:t>4/07/2021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67D2-FB0B-4E5A-9D04-13651965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2C07-F752-47C1-9918-C9B09979D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0348-5F48-42F9-B063-A4080F307F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7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14D2-49C0-4D60-BEC2-6D27AFCA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572"/>
            <a:ext cx="10515600" cy="1325563"/>
          </a:xfrm>
        </p:spPr>
        <p:txBody>
          <a:bodyPr/>
          <a:lstStyle/>
          <a:p>
            <a:r>
              <a:rPr lang="en-AU" dirty="0"/>
              <a:t>Company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77CD2-A7F6-4659-8B39-C6FFCD08B1A4}"/>
              </a:ext>
            </a:extLst>
          </p:cNvPr>
          <p:cNvSpPr txBox="1"/>
          <p:nvPr/>
        </p:nvSpPr>
        <p:spPr>
          <a:xfrm>
            <a:off x="838200" y="342900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Integrated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679A1-BC98-4D85-9810-3EE993FE6604}"/>
              </a:ext>
            </a:extLst>
          </p:cNvPr>
          <p:cNvSpPr txBox="1"/>
          <p:nvPr/>
        </p:nvSpPr>
        <p:spPr>
          <a:xfrm>
            <a:off x="838200" y="47326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Current date</a:t>
            </a:r>
          </a:p>
        </p:txBody>
      </p:sp>
    </p:spTree>
    <p:extLst>
      <p:ext uri="{BB962C8B-B14F-4D97-AF65-F5344CB8AC3E}">
        <p14:creationId xmlns:p14="http://schemas.microsoft.com/office/powerpoint/2010/main" val="29699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FE4CB3-1962-4A52-B478-A9C364ED3C47}"/>
              </a:ext>
            </a:extLst>
          </p:cNvPr>
          <p:cNvSpPr txBox="1"/>
          <p:nvPr/>
        </p:nvSpPr>
        <p:spPr>
          <a:xfrm>
            <a:off x="838200" y="441782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185006-3132-4F4D-B8F4-9952D553FAD9}"/>
              </a:ext>
            </a:extLst>
          </p:cNvPr>
          <p:cNvSpPr/>
          <p:nvPr/>
        </p:nvSpPr>
        <p:spPr>
          <a:xfrm>
            <a:off x="7739494" y="1976768"/>
            <a:ext cx="3352576" cy="30986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68E06-BF69-412A-A689-6005587BE927}"/>
              </a:ext>
            </a:extLst>
          </p:cNvPr>
          <p:cNvSpPr txBox="1"/>
          <p:nvPr/>
        </p:nvSpPr>
        <p:spPr>
          <a:xfrm>
            <a:off x="838201" y="197676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Timeline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2685038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Option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Option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2685038" y="2087939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792248" y="2087939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7342E-BEBD-4B20-B3A7-B135EA15B1A2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582C4-0234-4003-9AA3-5C1F3759A313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Reccomended</a:t>
            </a:r>
            <a:endParaRPr lang="en-AU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68A098-5EBF-4281-90F1-D88A7974FE60}"/>
              </a:ext>
            </a:extLst>
          </p:cNvPr>
          <p:cNvCxnSpPr>
            <a:cxnSpLocks/>
          </p:cNvCxnSpPr>
          <p:nvPr/>
        </p:nvCxnSpPr>
        <p:spPr>
          <a:xfrm>
            <a:off x="838200" y="2671407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6217-127F-4337-AC86-A11CAA6118EB}"/>
              </a:ext>
            </a:extLst>
          </p:cNvPr>
          <p:cNvSpPr txBox="1"/>
          <p:nvPr/>
        </p:nvSpPr>
        <p:spPr>
          <a:xfrm>
            <a:off x="838200" y="2725942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8275A-846F-46AD-B6F5-7687B46A4AD4}"/>
              </a:ext>
            </a:extLst>
          </p:cNvPr>
          <p:cNvSpPr txBox="1"/>
          <p:nvPr/>
        </p:nvSpPr>
        <p:spPr>
          <a:xfrm>
            <a:off x="2685038" y="2721673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terms of our estate may not endure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Hazard so dangerous as doth hourly grow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 of his lunacies.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B15D17-D573-4303-A326-3E0D2F38A1E3}"/>
              </a:ext>
            </a:extLst>
          </p:cNvPr>
          <p:cNvSpPr txBox="1"/>
          <p:nvPr/>
        </p:nvSpPr>
        <p:spPr>
          <a:xfrm>
            <a:off x="7792248" y="2721673"/>
            <a:ext cx="3229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small annexment, petty consequence,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Attends the boisterous ruin. Never alone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Did the king sigh, but with a general groan.</a:t>
            </a:r>
            <a:endParaRPr lang="en-A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3B5F88-70F0-4D6B-AC48-AC2C2613A3C5}"/>
              </a:ext>
            </a:extLst>
          </p:cNvPr>
          <p:cNvSpPr txBox="1"/>
          <p:nvPr/>
        </p:nvSpPr>
        <p:spPr>
          <a:xfrm>
            <a:off x="7792248" y="4417821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56DC49-3734-47A9-8F38-20B215235A25}"/>
              </a:ext>
            </a:extLst>
          </p:cNvPr>
          <p:cNvSpPr txBox="1"/>
          <p:nvPr/>
        </p:nvSpPr>
        <p:spPr>
          <a:xfrm>
            <a:off x="2685038" y="4417821"/>
            <a:ext cx="20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93865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97C862-71C6-4ACF-91DF-67C4D48923FD}"/>
              </a:ext>
            </a:extLst>
          </p:cNvPr>
          <p:cNvSpPr/>
          <p:nvPr/>
        </p:nvSpPr>
        <p:spPr>
          <a:xfrm>
            <a:off x="7820179" y="4280619"/>
            <a:ext cx="2682104" cy="849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43D755-44B6-4B1D-8CAF-029F3E4FEBDB}"/>
              </a:ext>
            </a:extLst>
          </p:cNvPr>
          <p:cNvSpPr/>
          <p:nvPr/>
        </p:nvSpPr>
        <p:spPr>
          <a:xfrm>
            <a:off x="4291046" y="5129683"/>
            <a:ext cx="2682104" cy="685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A4010-82D7-4F9A-A10A-340A1C3F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process slide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F04B927-775B-4C96-9B20-5413F096A366}"/>
              </a:ext>
            </a:extLst>
          </p:cNvPr>
          <p:cNvSpPr/>
          <p:nvPr/>
        </p:nvSpPr>
        <p:spPr>
          <a:xfrm>
            <a:off x="883594" y="1542360"/>
            <a:ext cx="3321993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C296892-90D7-4976-8376-F3B1C2A1C5A2}"/>
              </a:ext>
            </a:extLst>
          </p:cNvPr>
          <p:cNvSpPr/>
          <p:nvPr/>
        </p:nvSpPr>
        <p:spPr>
          <a:xfrm>
            <a:off x="3947300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CE53DE9-CB32-49A2-8CDC-F0E1BEF4CE60}"/>
              </a:ext>
            </a:extLst>
          </p:cNvPr>
          <p:cNvSpPr/>
          <p:nvPr/>
        </p:nvSpPr>
        <p:spPr>
          <a:xfrm>
            <a:off x="7463056" y="1542360"/>
            <a:ext cx="3740562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398A2-0837-4A43-B297-0A508ADF24C0}"/>
              </a:ext>
            </a:extLst>
          </p:cNvPr>
          <p:cNvSpPr txBox="1"/>
          <p:nvPr/>
        </p:nvSpPr>
        <p:spPr>
          <a:xfrm>
            <a:off x="759111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54398-AF95-407F-AA9C-BB3067C25547}"/>
              </a:ext>
            </a:extLst>
          </p:cNvPr>
          <p:cNvSpPr txBox="1"/>
          <p:nvPr/>
        </p:nvSpPr>
        <p:spPr>
          <a:xfrm>
            <a:off x="3908287" y="4166016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20A0B-B456-402F-A3B5-CADF35006332}"/>
              </a:ext>
            </a:extLst>
          </p:cNvPr>
          <p:cNvSpPr txBox="1"/>
          <p:nvPr/>
        </p:nvSpPr>
        <p:spPr>
          <a:xfrm>
            <a:off x="7463056" y="4245848"/>
            <a:ext cx="3174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C9A19-7D41-4778-ACA8-C15F7CC51378}"/>
              </a:ext>
            </a:extLst>
          </p:cNvPr>
          <p:cNvCxnSpPr>
            <a:cxnSpLocks/>
          </p:cNvCxnSpPr>
          <p:nvPr/>
        </p:nvCxnSpPr>
        <p:spPr>
          <a:xfrm>
            <a:off x="7400280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0B4BA-93F4-4B57-8E6D-29E2509F92D1}"/>
              </a:ext>
            </a:extLst>
          </p:cNvPr>
          <p:cNvCxnSpPr>
            <a:cxnSpLocks/>
          </p:cNvCxnSpPr>
          <p:nvPr/>
        </p:nvCxnSpPr>
        <p:spPr>
          <a:xfrm>
            <a:off x="3886953" y="2335576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Aperture outline">
            <a:extLst>
              <a:ext uri="{FF2B5EF4-FFF2-40B4-BE49-F238E27FC236}">
                <a16:creationId xmlns:a16="http://schemas.microsoft.com/office/drawing/2014/main" id="{FAA98B42-1AFC-4030-9B76-65FB28DA8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929" y="2795475"/>
            <a:ext cx="914400" cy="914400"/>
          </a:xfrm>
          <a:prstGeom prst="rect">
            <a:avLst/>
          </a:prstGeom>
        </p:spPr>
      </p:pic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6BB112C9-FAFF-4CF8-BAE3-D5708E436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5608" y="2867923"/>
            <a:ext cx="914400" cy="914400"/>
          </a:xfrm>
          <a:prstGeom prst="rect">
            <a:avLst/>
          </a:prstGeom>
        </p:spPr>
      </p:pic>
      <p:pic>
        <p:nvPicPr>
          <p:cNvPr id="19" name="Graphic 18" descr="Bar graph with downward trend with solid fill">
            <a:extLst>
              <a:ext uri="{FF2B5EF4-FFF2-40B4-BE49-F238E27FC236}">
                <a16:creationId xmlns:a16="http://schemas.microsoft.com/office/drawing/2014/main" id="{B26DBDE9-4FF2-479D-8A20-BA9FEF8E5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2382" y="2867923"/>
            <a:ext cx="914400" cy="914400"/>
          </a:xfrm>
          <a:prstGeom prst="rect">
            <a:avLst/>
          </a:prstGeom>
        </p:spPr>
      </p:pic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9F23DCB7-BC87-4F57-8F10-236501C5A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0118" y="2795475"/>
            <a:ext cx="914400" cy="914400"/>
          </a:xfrm>
          <a:prstGeom prst="rect">
            <a:avLst/>
          </a:prstGeom>
        </p:spPr>
      </p:pic>
      <p:pic>
        <p:nvPicPr>
          <p:cNvPr id="23" name="Graphic 22" descr="Checklist with solid fill">
            <a:extLst>
              <a:ext uri="{FF2B5EF4-FFF2-40B4-BE49-F238E27FC236}">
                <a16:creationId xmlns:a16="http://schemas.microsoft.com/office/drawing/2014/main" id="{7A744913-B65D-4576-A347-24DAFCEFE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3727" y="2884067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28697-3447-42C6-A526-B38F28CFAF40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BBEB3-C295-413D-903F-68357E9B9C4E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Diving in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706A8-A1A2-441F-90F9-FE4491F6A14A}"/>
              </a:ext>
            </a:extLst>
          </p:cNvPr>
          <p:cNvSpPr/>
          <p:nvPr/>
        </p:nvSpPr>
        <p:spPr>
          <a:xfrm>
            <a:off x="745305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A841BF-BA75-43A8-BA4D-55DC3856825A}"/>
              </a:ext>
            </a:extLst>
          </p:cNvPr>
          <p:cNvSpPr/>
          <p:nvPr/>
        </p:nvSpPr>
        <p:spPr>
          <a:xfrm>
            <a:off x="745305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104EA4-FFDB-47E7-AF0A-385FC0F78B66}"/>
              </a:ext>
            </a:extLst>
          </p:cNvPr>
          <p:cNvSpPr/>
          <p:nvPr/>
        </p:nvSpPr>
        <p:spPr>
          <a:xfrm>
            <a:off x="3924144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477872-6063-468D-910B-D9AFEF3F3E90}"/>
              </a:ext>
            </a:extLst>
          </p:cNvPr>
          <p:cNvSpPr/>
          <p:nvPr/>
        </p:nvSpPr>
        <p:spPr>
          <a:xfrm>
            <a:off x="3924144" y="468965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C5B3F1-321A-4FD8-A5E1-895139CC393F}"/>
              </a:ext>
            </a:extLst>
          </p:cNvPr>
          <p:cNvSpPr/>
          <p:nvPr/>
        </p:nvSpPr>
        <p:spPr>
          <a:xfrm>
            <a:off x="7468403" y="4245848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4505A3-57F0-4C46-834F-CBF8BCF908D7}"/>
              </a:ext>
            </a:extLst>
          </p:cNvPr>
          <p:cNvSpPr/>
          <p:nvPr/>
        </p:nvSpPr>
        <p:spPr>
          <a:xfrm>
            <a:off x="7468403" y="5129683"/>
            <a:ext cx="276577" cy="2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1621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226B-CA8F-45B9-B0BB-E548350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Dense details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3EDF-AD15-4545-A4CB-F915BAA42A30}"/>
              </a:ext>
            </a:extLst>
          </p:cNvPr>
          <p:cNvSpPr txBox="1"/>
          <p:nvPr/>
        </p:nvSpPr>
        <p:spPr>
          <a:xfrm>
            <a:off x="6971325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BCFEF-259D-4174-AAE5-3B224FD52DA3}"/>
              </a:ext>
            </a:extLst>
          </p:cNvPr>
          <p:cNvSpPr txBox="1"/>
          <p:nvPr/>
        </p:nvSpPr>
        <p:spPr>
          <a:xfrm>
            <a:off x="6971325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9F399-BB37-4E7F-955B-C2134B7C7C3F}"/>
              </a:ext>
            </a:extLst>
          </p:cNvPr>
          <p:cNvSpPr txBox="1"/>
          <p:nvPr/>
        </p:nvSpPr>
        <p:spPr>
          <a:xfrm>
            <a:off x="6971325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3686-D015-4BD9-B78B-4388CFFE272B}"/>
              </a:ext>
            </a:extLst>
          </p:cNvPr>
          <p:cNvSpPr txBox="1"/>
          <p:nvPr/>
        </p:nvSpPr>
        <p:spPr>
          <a:xfrm>
            <a:off x="6971325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hideous; and we fools of nature</a:t>
            </a:r>
            <a:endParaRPr lang="en-AU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B2A8-3ECF-4F58-8F3C-430CF0A7AFB9}"/>
              </a:ext>
            </a:extLst>
          </p:cNvPr>
          <p:cNvSpPr txBox="1"/>
          <p:nvPr/>
        </p:nvSpPr>
        <p:spPr>
          <a:xfrm>
            <a:off x="4694558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381D-A1CF-47A2-BCB4-7247EA43134B}"/>
              </a:ext>
            </a:extLst>
          </p:cNvPr>
          <p:cNvSpPr txBox="1"/>
          <p:nvPr/>
        </p:nvSpPr>
        <p:spPr>
          <a:xfrm>
            <a:off x="4694558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E6F23-6DF7-4CF8-8392-535820004CAB}"/>
              </a:ext>
            </a:extLst>
          </p:cNvPr>
          <p:cNvCxnSpPr>
            <a:cxnSpLocks/>
          </p:cNvCxnSpPr>
          <p:nvPr/>
        </p:nvCxnSpPr>
        <p:spPr>
          <a:xfrm>
            <a:off x="4763226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7288C-7FA9-4B41-8BDB-F53F2BFDD80D}"/>
              </a:ext>
            </a:extLst>
          </p:cNvPr>
          <p:cNvCxnSpPr>
            <a:cxnSpLocks/>
          </p:cNvCxnSpPr>
          <p:nvPr/>
        </p:nvCxnSpPr>
        <p:spPr>
          <a:xfrm>
            <a:off x="7022892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0DBF48-C1C3-4C43-B763-905A97738423}"/>
              </a:ext>
            </a:extLst>
          </p:cNvPr>
          <p:cNvSpPr/>
          <p:nvPr/>
        </p:nvSpPr>
        <p:spPr>
          <a:xfrm>
            <a:off x="6529661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BE5D8-6130-4E16-9ECA-64BFA87F63F6}"/>
              </a:ext>
            </a:extLst>
          </p:cNvPr>
          <p:cNvSpPr txBox="1"/>
          <p:nvPr/>
        </p:nvSpPr>
        <p:spPr>
          <a:xfrm>
            <a:off x="9216362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07E30-4623-44F2-A454-6792C997E7B1}"/>
              </a:ext>
            </a:extLst>
          </p:cNvPr>
          <p:cNvSpPr txBox="1"/>
          <p:nvPr/>
        </p:nvSpPr>
        <p:spPr>
          <a:xfrm>
            <a:off x="9216362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8250D-B01D-4F57-A80B-FF428CAA297D}"/>
              </a:ext>
            </a:extLst>
          </p:cNvPr>
          <p:cNvSpPr txBox="1"/>
          <p:nvPr/>
        </p:nvSpPr>
        <p:spPr>
          <a:xfrm>
            <a:off x="9216362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6E0F1-21B1-4349-A25C-719E9E02DDB1}"/>
              </a:ext>
            </a:extLst>
          </p:cNvPr>
          <p:cNvCxnSpPr>
            <a:cxnSpLocks/>
          </p:cNvCxnSpPr>
          <p:nvPr/>
        </p:nvCxnSpPr>
        <p:spPr>
          <a:xfrm>
            <a:off x="9267929" y="2233388"/>
            <a:ext cx="181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CE157B-17A3-4553-8493-FB2B640F76DB}"/>
              </a:ext>
            </a:extLst>
          </p:cNvPr>
          <p:cNvSpPr/>
          <p:nvPr/>
        </p:nvSpPr>
        <p:spPr>
          <a:xfrm>
            <a:off x="8774698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528D20-9851-495B-B579-C0A77E8CA634}"/>
              </a:ext>
            </a:extLst>
          </p:cNvPr>
          <p:cNvCxnSpPr>
            <a:cxnSpLocks/>
          </p:cNvCxnSpPr>
          <p:nvPr/>
        </p:nvCxnSpPr>
        <p:spPr>
          <a:xfrm>
            <a:off x="3542191" y="4725812"/>
            <a:ext cx="7537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4B7219-56DA-4BAF-B79E-75D26C85C829}"/>
              </a:ext>
            </a:extLst>
          </p:cNvPr>
          <p:cNvSpPr txBox="1"/>
          <p:nvPr/>
        </p:nvSpPr>
        <p:spPr>
          <a:xfrm>
            <a:off x="3448516" y="4755172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B2383-92E5-448A-851F-D6ED8259739E}"/>
              </a:ext>
            </a:extLst>
          </p:cNvPr>
          <p:cNvSpPr txBox="1"/>
          <p:nvPr/>
        </p:nvSpPr>
        <p:spPr>
          <a:xfrm>
            <a:off x="3448516" y="2438737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A0525-8175-4778-AD7D-C30FB0F4202B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FB954-884B-4569-99B6-2E6DA7518A39}"/>
              </a:ext>
            </a:extLst>
          </p:cNvPr>
          <p:cNvSpPr txBox="1"/>
          <p:nvPr/>
        </p:nvSpPr>
        <p:spPr>
          <a:xfrm>
            <a:off x="948863" y="2139012"/>
            <a:ext cx="1708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2E8D94-8A3C-4605-9151-2E652CC96571}"/>
              </a:ext>
            </a:extLst>
          </p:cNvPr>
          <p:cNvSpPr/>
          <p:nvPr/>
        </p:nvSpPr>
        <p:spPr>
          <a:xfrm>
            <a:off x="1038686" y="3483868"/>
            <a:ext cx="2308195" cy="12781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4" name="Graphic 33" descr="Aperture outline">
            <a:extLst>
              <a:ext uri="{FF2B5EF4-FFF2-40B4-BE49-F238E27FC236}">
                <a16:creationId xmlns:a16="http://schemas.microsoft.com/office/drawing/2014/main" id="{6670A03A-9791-4469-8DCA-A9A4CFD1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644" y="3594841"/>
            <a:ext cx="914400" cy="914400"/>
          </a:xfrm>
          <a:prstGeom prst="rect">
            <a:avLst/>
          </a:prstGeom>
        </p:spPr>
      </p:pic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E97F2104-C253-43CB-BAFA-270C9607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481" y="3613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9775CF9-673E-4E57-9AC7-844B47E704F6}"/>
              </a:ext>
            </a:extLst>
          </p:cNvPr>
          <p:cNvSpPr/>
          <p:nvPr/>
        </p:nvSpPr>
        <p:spPr>
          <a:xfrm>
            <a:off x="4750915" y="2381497"/>
            <a:ext cx="4168865" cy="32538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D226B-CA8F-45B9-B0BB-E548350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Dense details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3EDF-AD15-4545-A4CB-F915BAA42A30}"/>
              </a:ext>
            </a:extLst>
          </p:cNvPr>
          <p:cNvSpPr txBox="1"/>
          <p:nvPr/>
        </p:nvSpPr>
        <p:spPr>
          <a:xfrm>
            <a:off x="6971325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BCFEF-259D-4174-AAE5-3B224FD52DA3}"/>
              </a:ext>
            </a:extLst>
          </p:cNvPr>
          <p:cNvSpPr txBox="1"/>
          <p:nvPr/>
        </p:nvSpPr>
        <p:spPr>
          <a:xfrm>
            <a:off x="6971325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9F399-BB37-4E7F-955B-C2134B7C7C3F}"/>
              </a:ext>
            </a:extLst>
          </p:cNvPr>
          <p:cNvSpPr txBox="1"/>
          <p:nvPr/>
        </p:nvSpPr>
        <p:spPr>
          <a:xfrm>
            <a:off x="6971325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3686-D015-4BD9-B78B-4388CFFE272B}"/>
              </a:ext>
            </a:extLst>
          </p:cNvPr>
          <p:cNvSpPr txBox="1"/>
          <p:nvPr/>
        </p:nvSpPr>
        <p:spPr>
          <a:xfrm>
            <a:off x="6971325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hideous; and we fools of nature</a:t>
            </a:r>
            <a:endParaRPr lang="en-AU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B2A8-3ECF-4F58-8F3C-430CF0A7AFB9}"/>
              </a:ext>
            </a:extLst>
          </p:cNvPr>
          <p:cNvSpPr txBox="1"/>
          <p:nvPr/>
        </p:nvSpPr>
        <p:spPr>
          <a:xfrm>
            <a:off x="4694558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381D-A1CF-47A2-BCB4-7247EA43134B}"/>
              </a:ext>
            </a:extLst>
          </p:cNvPr>
          <p:cNvSpPr txBox="1"/>
          <p:nvPr/>
        </p:nvSpPr>
        <p:spPr>
          <a:xfrm>
            <a:off x="4694558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5D3B1-D937-41BB-9507-B4A60E0138F7}"/>
              </a:ext>
            </a:extLst>
          </p:cNvPr>
          <p:cNvSpPr txBox="1"/>
          <p:nvPr/>
        </p:nvSpPr>
        <p:spPr>
          <a:xfrm>
            <a:off x="4694558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CE6F23-6DF7-4CF8-8392-535820004CAB}"/>
              </a:ext>
            </a:extLst>
          </p:cNvPr>
          <p:cNvCxnSpPr>
            <a:cxnSpLocks/>
          </p:cNvCxnSpPr>
          <p:nvPr/>
        </p:nvCxnSpPr>
        <p:spPr>
          <a:xfrm>
            <a:off x="4763226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57288C-7FA9-4B41-8BDB-F53F2BFDD80D}"/>
              </a:ext>
            </a:extLst>
          </p:cNvPr>
          <p:cNvCxnSpPr>
            <a:cxnSpLocks/>
          </p:cNvCxnSpPr>
          <p:nvPr/>
        </p:nvCxnSpPr>
        <p:spPr>
          <a:xfrm>
            <a:off x="7022892" y="2233388"/>
            <a:ext cx="13760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90DBF48-C1C3-4C43-B763-905A97738423}"/>
              </a:ext>
            </a:extLst>
          </p:cNvPr>
          <p:cNvSpPr/>
          <p:nvPr/>
        </p:nvSpPr>
        <p:spPr>
          <a:xfrm>
            <a:off x="6529661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BE5D8-6130-4E16-9ECA-64BFA87F63F6}"/>
              </a:ext>
            </a:extLst>
          </p:cNvPr>
          <p:cNvSpPr txBox="1"/>
          <p:nvPr/>
        </p:nvSpPr>
        <p:spPr>
          <a:xfrm>
            <a:off x="9216362" y="1864056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A7398-C6AB-4F9F-84B4-C022F8844973}"/>
              </a:ext>
            </a:extLst>
          </p:cNvPr>
          <p:cNvSpPr txBox="1"/>
          <p:nvPr/>
        </p:nvSpPr>
        <p:spPr>
          <a:xfrm>
            <a:off x="9216362" y="2425290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07E30-4623-44F2-A454-6792C997E7B1}"/>
              </a:ext>
            </a:extLst>
          </p:cNvPr>
          <p:cNvSpPr txBox="1"/>
          <p:nvPr/>
        </p:nvSpPr>
        <p:spPr>
          <a:xfrm>
            <a:off x="9216362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8250D-B01D-4F57-A80B-FF428CAA297D}"/>
              </a:ext>
            </a:extLst>
          </p:cNvPr>
          <p:cNvSpPr txBox="1"/>
          <p:nvPr/>
        </p:nvSpPr>
        <p:spPr>
          <a:xfrm>
            <a:off x="9216362" y="3645911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96E0F1-21B1-4349-A25C-719E9E02DDB1}"/>
              </a:ext>
            </a:extLst>
          </p:cNvPr>
          <p:cNvCxnSpPr>
            <a:cxnSpLocks/>
          </p:cNvCxnSpPr>
          <p:nvPr/>
        </p:nvCxnSpPr>
        <p:spPr>
          <a:xfrm>
            <a:off x="9267929" y="2233388"/>
            <a:ext cx="1811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CE157B-17A3-4553-8493-FB2B640F76DB}"/>
              </a:ext>
            </a:extLst>
          </p:cNvPr>
          <p:cNvSpPr/>
          <p:nvPr/>
        </p:nvSpPr>
        <p:spPr>
          <a:xfrm>
            <a:off x="8774698" y="2028039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528D20-9851-495B-B579-C0A77E8CA634}"/>
              </a:ext>
            </a:extLst>
          </p:cNvPr>
          <p:cNvCxnSpPr>
            <a:cxnSpLocks/>
          </p:cNvCxnSpPr>
          <p:nvPr/>
        </p:nvCxnSpPr>
        <p:spPr>
          <a:xfrm>
            <a:off x="3542191" y="4725812"/>
            <a:ext cx="7537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4B7219-56DA-4BAF-B79E-75D26C85C829}"/>
              </a:ext>
            </a:extLst>
          </p:cNvPr>
          <p:cNvSpPr txBox="1"/>
          <p:nvPr/>
        </p:nvSpPr>
        <p:spPr>
          <a:xfrm>
            <a:off x="3448516" y="4755172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What </a:t>
            </a:r>
            <a:r>
              <a:rPr lang="en-AU" sz="1400" b="1" dirty="0" err="1"/>
              <a:t>ya</a:t>
            </a:r>
            <a:r>
              <a:rPr lang="en-AU" sz="1400" b="1" dirty="0"/>
              <a:t> need to believe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B2383-92E5-448A-851F-D6ED8259739E}"/>
              </a:ext>
            </a:extLst>
          </p:cNvPr>
          <p:cNvSpPr txBox="1"/>
          <p:nvPr/>
        </p:nvSpPr>
        <p:spPr>
          <a:xfrm>
            <a:off x="3448516" y="2438737"/>
            <a:ext cx="1507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Description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A0525-8175-4778-AD7D-C30FB0F4202B}"/>
              </a:ext>
            </a:extLst>
          </p:cNvPr>
          <p:cNvSpPr/>
          <p:nvPr/>
        </p:nvSpPr>
        <p:spPr>
          <a:xfrm>
            <a:off x="5386303" y="1196378"/>
            <a:ext cx="1419394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4FB954-884B-4569-99B6-2E6DA7518A39}"/>
              </a:ext>
            </a:extLst>
          </p:cNvPr>
          <p:cNvSpPr txBox="1"/>
          <p:nvPr/>
        </p:nvSpPr>
        <p:spPr>
          <a:xfrm>
            <a:off x="831679" y="2587157"/>
            <a:ext cx="18875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your commission will forthwith dispatch,</a:t>
            </a:r>
            <a:br>
              <a:rPr lang="en-US" sz="1400" b="1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 to England shall along with you:</a:t>
            </a:r>
          </a:p>
        </p:txBody>
      </p:sp>
      <p:pic>
        <p:nvPicPr>
          <p:cNvPr id="34" name="Graphic 33" descr="Aperture outline">
            <a:extLst>
              <a:ext uri="{FF2B5EF4-FFF2-40B4-BE49-F238E27FC236}">
                <a16:creationId xmlns:a16="http://schemas.microsoft.com/office/drawing/2014/main" id="{6670A03A-9791-4469-8DCA-A9A4CFD1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61" y="4123906"/>
            <a:ext cx="914400" cy="914400"/>
          </a:xfrm>
          <a:prstGeom prst="rect">
            <a:avLst/>
          </a:prstGeom>
        </p:spPr>
      </p:pic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E97F2104-C253-43CB-BAFA-270C9607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4861" y="4142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8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9CFA9-6CED-4CF9-B5E9-49BAF0B217E6}"/>
              </a:ext>
            </a:extLst>
          </p:cNvPr>
          <p:cNvSpPr/>
          <p:nvPr/>
        </p:nvSpPr>
        <p:spPr>
          <a:xfrm>
            <a:off x="1544714" y="2743297"/>
            <a:ext cx="9152877" cy="7102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2590234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2625744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2652377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2625744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2652377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3111567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3111567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1836263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1836263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1836263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2652377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3076057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F70EC54-F471-4EAB-97BC-0D95D4072E49}"/>
              </a:ext>
            </a:extLst>
          </p:cNvPr>
          <p:cNvSpPr/>
          <p:nvPr/>
        </p:nvSpPr>
        <p:spPr>
          <a:xfrm rot="5400000">
            <a:off x="10640579" y="2627887"/>
            <a:ext cx="355106" cy="306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26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7214C-6923-41E7-9910-A0567E19ABB6}"/>
              </a:ext>
            </a:extLst>
          </p:cNvPr>
          <p:cNvCxnSpPr>
            <a:cxnSpLocks/>
          </p:cNvCxnSpPr>
          <p:nvPr/>
        </p:nvCxnSpPr>
        <p:spPr>
          <a:xfrm>
            <a:off x="1699182" y="5004111"/>
            <a:ext cx="84124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5CC4F0-46B1-4251-BC7D-CB4AA380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following recommendations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2504219-D781-48A8-B88B-04A4E4459A44}"/>
              </a:ext>
            </a:extLst>
          </p:cNvPr>
          <p:cNvSpPr/>
          <p:nvPr/>
        </p:nvSpPr>
        <p:spPr>
          <a:xfrm>
            <a:off x="3312852" y="4806659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E1059D-597F-47F4-8D90-07E85CEB93EE}"/>
              </a:ext>
            </a:extLst>
          </p:cNvPr>
          <p:cNvSpPr/>
          <p:nvPr/>
        </p:nvSpPr>
        <p:spPr>
          <a:xfrm>
            <a:off x="5943599" y="4842169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010C637-C81C-4B3B-9C35-33C6654F3912}"/>
              </a:ext>
            </a:extLst>
          </p:cNvPr>
          <p:cNvSpPr/>
          <p:nvPr/>
        </p:nvSpPr>
        <p:spPr>
          <a:xfrm rot="10800000">
            <a:off x="7125813" y="486880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86B3036-96BB-4B28-8ADF-5890380975B0}"/>
              </a:ext>
            </a:extLst>
          </p:cNvPr>
          <p:cNvSpPr/>
          <p:nvPr/>
        </p:nvSpPr>
        <p:spPr>
          <a:xfrm>
            <a:off x="8308026" y="4842169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D78D119-DAB7-47FE-A92C-3C61A46FBA0A}"/>
              </a:ext>
            </a:extLst>
          </p:cNvPr>
          <p:cNvSpPr/>
          <p:nvPr/>
        </p:nvSpPr>
        <p:spPr>
          <a:xfrm rot="10800000">
            <a:off x="4495065" y="486880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BCA5D-A045-4D7D-A1EB-7CA2FEB8E163}"/>
              </a:ext>
            </a:extLst>
          </p:cNvPr>
          <p:cNvSpPr txBox="1"/>
          <p:nvPr/>
        </p:nvSpPr>
        <p:spPr>
          <a:xfrm>
            <a:off x="4063605" y="5327992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0A2FC-0E04-447E-990E-3145D4BD5D51}"/>
              </a:ext>
            </a:extLst>
          </p:cNvPr>
          <p:cNvSpPr txBox="1"/>
          <p:nvPr/>
        </p:nvSpPr>
        <p:spPr>
          <a:xfrm>
            <a:off x="6605576" y="5327992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C92DB-9DEF-4AE3-884F-3838A251556D}"/>
              </a:ext>
            </a:extLst>
          </p:cNvPr>
          <p:cNvSpPr txBox="1"/>
          <p:nvPr/>
        </p:nvSpPr>
        <p:spPr>
          <a:xfrm>
            <a:off x="8001153" y="4052688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D3120-831C-40A6-81F2-E0C07DC81FBC}"/>
              </a:ext>
            </a:extLst>
          </p:cNvPr>
          <p:cNvSpPr txBox="1"/>
          <p:nvPr/>
        </p:nvSpPr>
        <p:spPr>
          <a:xfrm>
            <a:off x="3210146" y="4052688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11695-72F7-4746-9492-ACD006DC1BFA}"/>
              </a:ext>
            </a:extLst>
          </p:cNvPr>
          <p:cNvSpPr txBox="1"/>
          <p:nvPr/>
        </p:nvSpPr>
        <p:spPr>
          <a:xfrm>
            <a:off x="5730235" y="4052688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038FA5-22E7-477E-A92F-CBD748AE815C}"/>
              </a:ext>
            </a:extLst>
          </p:cNvPr>
          <p:cNvSpPr/>
          <p:nvPr/>
        </p:nvSpPr>
        <p:spPr>
          <a:xfrm rot="10800000">
            <a:off x="1997479" y="4868802"/>
            <a:ext cx="355106" cy="3061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55AD7-A8BE-4669-93EC-2BECC91930AD}"/>
              </a:ext>
            </a:extLst>
          </p:cNvPr>
          <p:cNvSpPr txBox="1"/>
          <p:nvPr/>
        </p:nvSpPr>
        <p:spPr>
          <a:xfrm>
            <a:off x="1699182" y="5292482"/>
            <a:ext cx="139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</a:p>
        </p:txBody>
      </p:sp>
    </p:spTree>
    <p:extLst>
      <p:ext uri="{BB962C8B-B14F-4D97-AF65-F5344CB8AC3E}">
        <p14:creationId xmlns:p14="http://schemas.microsoft.com/office/powerpoint/2010/main" val="311419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AB03-5617-4078-ADFF-959D477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 items by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A2614-1FDC-425E-82D9-F4444CE13DAD}"/>
              </a:ext>
            </a:extLst>
          </p:cNvPr>
          <p:cNvSpPr txBox="1"/>
          <p:nvPr/>
        </p:nvSpPr>
        <p:spPr>
          <a:xfrm>
            <a:off x="838200" y="2087939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C5C71-AEC3-4680-94D0-BD865AD5098A}"/>
              </a:ext>
            </a:extLst>
          </p:cNvPr>
          <p:cNvSpPr txBox="1"/>
          <p:nvPr/>
        </p:nvSpPr>
        <p:spPr>
          <a:xfrm>
            <a:off x="2685038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9D30F-A9AF-41D7-883D-5B506E04B6DF}"/>
              </a:ext>
            </a:extLst>
          </p:cNvPr>
          <p:cNvSpPr txBox="1"/>
          <p:nvPr/>
        </p:nvSpPr>
        <p:spPr>
          <a:xfrm>
            <a:off x="2685038" y="2087939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1DF20-AF2D-4E09-991C-F2EA4DA69269}"/>
              </a:ext>
            </a:extLst>
          </p:cNvPr>
          <p:cNvSpPr txBox="1"/>
          <p:nvPr/>
        </p:nvSpPr>
        <p:spPr>
          <a:xfrm>
            <a:off x="838199" y="2837113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71EF-2286-4C8D-879D-ABB38E130DA9}"/>
              </a:ext>
            </a:extLst>
          </p:cNvPr>
          <p:cNvSpPr txBox="1"/>
          <p:nvPr/>
        </p:nvSpPr>
        <p:spPr>
          <a:xfrm>
            <a:off x="838200" y="3516194"/>
            <a:ext cx="101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Subsec2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59F1B-8931-46EB-89A6-BA6F2C5DF148}"/>
              </a:ext>
            </a:extLst>
          </p:cNvPr>
          <p:cNvSpPr txBox="1"/>
          <p:nvPr/>
        </p:nvSpPr>
        <p:spPr>
          <a:xfrm>
            <a:off x="838199" y="15267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959ED-5BAB-48BF-A013-CD03C04AA2B0}"/>
              </a:ext>
            </a:extLst>
          </p:cNvPr>
          <p:cNvSpPr txBox="1"/>
          <p:nvPr/>
        </p:nvSpPr>
        <p:spPr>
          <a:xfrm>
            <a:off x="7434592" y="1526705"/>
            <a:ext cx="15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Responsibility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9FA0B-1C20-4989-95C0-51CE397B7B06}"/>
              </a:ext>
            </a:extLst>
          </p:cNvPr>
          <p:cNvSpPr txBox="1"/>
          <p:nvPr/>
        </p:nvSpPr>
        <p:spPr>
          <a:xfrm>
            <a:off x="9263392" y="1526705"/>
            <a:ext cx="15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By When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825D0-5A3B-4265-8134-8E38799859A6}"/>
              </a:ext>
            </a:extLst>
          </p:cNvPr>
          <p:cNvSpPr txBox="1"/>
          <p:nvPr/>
        </p:nvSpPr>
        <p:spPr>
          <a:xfrm>
            <a:off x="2685038" y="2837113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44519-F3D0-48E4-AE26-8574E10B7947}"/>
              </a:ext>
            </a:extLst>
          </p:cNvPr>
          <p:cNvSpPr txBox="1"/>
          <p:nvPr/>
        </p:nvSpPr>
        <p:spPr>
          <a:xfrm>
            <a:off x="2685038" y="3516194"/>
            <a:ext cx="460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all his crimes broad blown, as flush as May;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how his audit stands who knows save heaven?</a:t>
            </a:r>
            <a:endParaRPr lang="en-AU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FEE8C-BDE7-4363-BDD7-901BBE07BD9C}"/>
              </a:ext>
            </a:extLst>
          </p:cNvPr>
          <p:cNvSpPr txBox="1"/>
          <p:nvPr/>
        </p:nvSpPr>
        <p:spPr>
          <a:xfrm>
            <a:off x="7434592" y="2087939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1CF34-A258-4AC6-9086-73E5D262D2AC}"/>
              </a:ext>
            </a:extLst>
          </p:cNvPr>
          <p:cNvSpPr txBox="1"/>
          <p:nvPr/>
        </p:nvSpPr>
        <p:spPr>
          <a:xfrm>
            <a:off x="7434592" y="2837113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DE7F5-5E9A-42D5-8C6D-5376E74B0D06}"/>
              </a:ext>
            </a:extLst>
          </p:cNvPr>
          <p:cNvSpPr txBox="1"/>
          <p:nvPr/>
        </p:nvSpPr>
        <p:spPr>
          <a:xfrm>
            <a:off x="7434592" y="3516194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EC1-018B-4A24-A292-CDD065FBF34C}"/>
              </a:ext>
            </a:extLst>
          </p:cNvPr>
          <p:cNvSpPr txBox="1"/>
          <p:nvPr/>
        </p:nvSpPr>
        <p:spPr>
          <a:xfrm>
            <a:off x="9374819" y="2087939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05099-D796-4D20-8D1F-3FB0C76ADA2C}"/>
              </a:ext>
            </a:extLst>
          </p:cNvPr>
          <p:cNvSpPr txBox="1"/>
          <p:nvPr/>
        </p:nvSpPr>
        <p:spPr>
          <a:xfrm>
            <a:off x="9374819" y="2837113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7DD90E-2540-4514-851A-D5125357950D}"/>
              </a:ext>
            </a:extLst>
          </p:cNvPr>
          <p:cNvSpPr txBox="1"/>
          <p:nvPr/>
        </p:nvSpPr>
        <p:spPr>
          <a:xfrm>
            <a:off x="9374819" y="3516194"/>
            <a:ext cx="19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</a:t>
            </a:r>
            <a:endParaRPr lang="en-AU" sz="1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46895-FE66-4FCE-86D3-37D712680A50}"/>
              </a:ext>
            </a:extLst>
          </p:cNvPr>
          <p:cNvCxnSpPr>
            <a:cxnSpLocks/>
          </p:cNvCxnSpPr>
          <p:nvPr/>
        </p:nvCxnSpPr>
        <p:spPr>
          <a:xfrm>
            <a:off x="909220" y="1961965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D3026F-253E-4A91-8472-9F9AC9188259}"/>
              </a:ext>
            </a:extLst>
          </p:cNvPr>
          <p:cNvCxnSpPr>
            <a:cxnSpLocks/>
          </p:cNvCxnSpPr>
          <p:nvPr/>
        </p:nvCxnSpPr>
        <p:spPr>
          <a:xfrm>
            <a:off x="909220" y="2725445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478A2-162D-4262-9115-C2ECFD3010F7}"/>
              </a:ext>
            </a:extLst>
          </p:cNvPr>
          <p:cNvCxnSpPr>
            <a:cxnSpLocks/>
          </p:cNvCxnSpPr>
          <p:nvPr/>
        </p:nvCxnSpPr>
        <p:spPr>
          <a:xfrm>
            <a:off x="909220" y="3437085"/>
            <a:ext cx="9664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C1C0AEA-255D-437D-9DBF-A1DB36FC334A}"/>
              </a:ext>
            </a:extLst>
          </p:cNvPr>
          <p:cNvSpPr/>
          <p:nvPr/>
        </p:nvSpPr>
        <p:spPr>
          <a:xfrm>
            <a:off x="8049990" y="903160"/>
            <a:ext cx="2159716" cy="24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Wouldn’t change these for the world</a:t>
            </a:r>
          </a:p>
        </p:txBody>
      </p:sp>
    </p:spTree>
    <p:extLst>
      <p:ext uri="{BB962C8B-B14F-4D97-AF65-F5344CB8AC3E}">
        <p14:creationId xmlns:p14="http://schemas.microsoft.com/office/powerpoint/2010/main" val="16851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2D9-37B7-4D1B-A2A6-EF0749B3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Funnel slides are really hard I didn’t realise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9B1714DD-17DF-43A5-9EE7-F8E7E205A2E4}"/>
              </a:ext>
            </a:extLst>
          </p:cNvPr>
          <p:cNvSpPr/>
          <p:nvPr/>
        </p:nvSpPr>
        <p:spPr>
          <a:xfrm rot="5400000">
            <a:off x="7192686" y="2291496"/>
            <a:ext cx="1477947" cy="1886200"/>
          </a:xfrm>
          <a:prstGeom prst="trapezoid">
            <a:avLst>
              <a:gd name="adj" fmla="val 1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70509745-1147-4DEF-94D4-D0E90257EFC0}"/>
              </a:ext>
            </a:extLst>
          </p:cNvPr>
          <p:cNvSpPr/>
          <p:nvPr/>
        </p:nvSpPr>
        <p:spPr>
          <a:xfrm rot="5400000">
            <a:off x="9285433" y="2345110"/>
            <a:ext cx="923417" cy="174476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793EC10-DF75-4181-86EC-95674A2FBF05}"/>
              </a:ext>
            </a:extLst>
          </p:cNvPr>
          <p:cNvSpPr/>
          <p:nvPr/>
        </p:nvSpPr>
        <p:spPr>
          <a:xfrm rot="5400000">
            <a:off x="4561246" y="1958257"/>
            <a:ext cx="2266044" cy="2588582"/>
          </a:xfrm>
          <a:prstGeom prst="trapezoid">
            <a:avLst>
              <a:gd name="adj" fmla="val 17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7C516-A167-4F49-83C5-221BA1BC130B}"/>
              </a:ext>
            </a:extLst>
          </p:cNvPr>
          <p:cNvSpPr txBox="1"/>
          <p:nvPr/>
        </p:nvSpPr>
        <p:spPr>
          <a:xfrm>
            <a:off x="4971501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1D476-BA1A-4117-A638-B0E09F5F40D9}"/>
              </a:ext>
            </a:extLst>
          </p:cNvPr>
          <p:cNvSpPr txBox="1"/>
          <p:nvPr/>
        </p:nvSpPr>
        <p:spPr>
          <a:xfrm>
            <a:off x="7146531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94199-423D-4DC3-A5C2-2CF4D54D13E8}"/>
              </a:ext>
            </a:extLst>
          </p:cNvPr>
          <p:cNvSpPr txBox="1"/>
          <p:nvPr/>
        </p:nvSpPr>
        <p:spPr>
          <a:xfrm>
            <a:off x="8975331" y="4738474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1658F-3907-4979-9866-7DFCE236C886}"/>
              </a:ext>
            </a:extLst>
          </p:cNvPr>
          <p:cNvSpPr txBox="1"/>
          <p:nvPr/>
        </p:nvSpPr>
        <p:spPr>
          <a:xfrm>
            <a:off x="2121769" y="260542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A7EEE-FDF4-45B4-9772-AEBD135AF7B6}"/>
              </a:ext>
            </a:extLst>
          </p:cNvPr>
          <p:cNvCxnSpPr>
            <a:cxnSpLocks/>
          </p:cNvCxnSpPr>
          <p:nvPr/>
        </p:nvCxnSpPr>
        <p:spPr>
          <a:xfrm>
            <a:off x="4138828" y="1979724"/>
            <a:ext cx="0" cy="24058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BBB850-E0F5-45E5-AD47-CC9CF3E77A94}"/>
              </a:ext>
            </a:extLst>
          </p:cNvPr>
          <p:cNvSpPr txBox="1"/>
          <p:nvPr/>
        </p:nvSpPr>
        <p:spPr>
          <a:xfrm>
            <a:off x="6767184" y="5992011"/>
            <a:ext cx="2017058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PS: Stuff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98431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838200" y="2129094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61"/>
            <a:ext cx="10515600" cy="1325563"/>
          </a:xfrm>
        </p:spPr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1196304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5650438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558768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88EA3-34EB-40CB-ABFA-C6FC299669B5}"/>
              </a:ext>
            </a:extLst>
          </p:cNvPr>
          <p:cNvCxnSpPr>
            <a:cxnSpLocks/>
          </p:cNvCxnSpPr>
          <p:nvPr/>
        </p:nvCxnSpPr>
        <p:spPr>
          <a:xfrm>
            <a:off x="672483" y="2094557"/>
            <a:ext cx="0" cy="400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BC5D3C-8FE7-45BF-8F94-285EAEC37B84}"/>
              </a:ext>
            </a:extLst>
          </p:cNvPr>
          <p:cNvSpPr/>
          <p:nvPr/>
        </p:nvSpPr>
        <p:spPr>
          <a:xfrm>
            <a:off x="484742" y="3899295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3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0351-C780-4252-AFF9-4B68B58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blocky split up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4C1F7-66BD-4DD2-91E2-1C1D217098FF}"/>
              </a:ext>
            </a:extLst>
          </p:cNvPr>
          <p:cNvSpPr/>
          <p:nvPr/>
        </p:nvSpPr>
        <p:spPr>
          <a:xfrm>
            <a:off x="838200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7F52B-315D-47CB-A0E8-4CA81B8E5A18}"/>
              </a:ext>
            </a:extLst>
          </p:cNvPr>
          <p:cNvSpPr/>
          <p:nvPr/>
        </p:nvSpPr>
        <p:spPr>
          <a:xfrm>
            <a:off x="4508746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50118-86E9-4448-A2D5-A4167298D8A7}"/>
              </a:ext>
            </a:extLst>
          </p:cNvPr>
          <p:cNvSpPr/>
          <p:nvPr/>
        </p:nvSpPr>
        <p:spPr>
          <a:xfrm>
            <a:off x="8179293" y="1932678"/>
            <a:ext cx="3174507" cy="2639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3ED50-4B74-4E1E-99BC-7CA075968EC7}"/>
              </a:ext>
            </a:extLst>
          </p:cNvPr>
          <p:cNvSpPr/>
          <p:nvPr/>
        </p:nvSpPr>
        <p:spPr>
          <a:xfrm>
            <a:off x="2237172" y="5175681"/>
            <a:ext cx="5942115" cy="1020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889E6-411C-4283-B92A-ADD315DD1C78}"/>
              </a:ext>
            </a:extLst>
          </p:cNvPr>
          <p:cNvSpPr/>
          <p:nvPr/>
        </p:nvSpPr>
        <p:spPr>
          <a:xfrm>
            <a:off x="838198" y="4202388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Uno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7219C-0E08-4F02-8E53-C49BA7A40495}"/>
              </a:ext>
            </a:extLst>
          </p:cNvPr>
          <p:cNvSpPr/>
          <p:nvPr/>
        </p:nvSpPr>
        <p:spPr>
          <a:xfrm>
            <a:off x="4508744" y="4210309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Duo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21982-50C3-46F4-A308-E232FBBADD95}"/>
              </a:ext>
            </a:extLst>
          </p:cNvPr>
          <p:cNvSpPr/>
          <p:nvPr/>
        </p:nvSpPr>
        <p:spPr>
          <a:xfrm>
            <a:off x="8179288" y="4210309"/>
            <a:ext cx="3174507" cy="3616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Numero</a:t>
            </a:r>
            <a:r>
              <a:rPr lang="en-AU" dirty="0"/>
              <a:t> Tres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CDB4B-24F9-4E84-AC27-3925C27C36D1}"/>
              </a:ext>
            </a:extLst>
          </p:cNvPr>
          <p:cNvSpPr txBox="1"/>
          <p:nvPr/>
        </p:nvSpPr>
        <p:spPr>
          <a:xfrm>
            <a:off x="838198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D6C87-FD69-4B23-9393-D3DE322BE074}"/>
              </a:ext>
            </a:extLst>
          </p:cNvPr>
          <p:cNvSpPr txBox="1"/>
          <p:nvPr/>
        </p:nvSpPr>
        <p:spPr>
          <a:xfrm>
            <a:off x="4508744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E58A0-C5FA-41EB-9002-72CDDEBC96F8}"/>
              </a:ext>
            </a:extLst>
          </p:cNvPr>
          <p:cNvSpPr txBox="1"/>
          <p:nvPr/>
        </p:nvSpPr>
        <p:spPr>
          <a:xfrm>
            <a:off x="8179289" y="2375176"/>
            <a:ext cx="317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94195-0520-4F46-BA6D-613A0A51D67E}"/>
              </a:ext>
            </a:extLst>
          </p:cNvPr>
          <p:cNvSpPr txBox="1"/>
          <p:nvPr/>
        </p:nvSpPr>
        <p:spPr>
          <a:xfrm>
            <a:off x="2237173" y="5175681"/>
            <a:ext cx="571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is't:But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my mind, though I am native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hereAnd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manner born, it is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customMore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westMakes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 traduced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br>
              <a:rPr lang="en-US" sz="1200" dirty="0"/>
            </a:b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94042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EDA5-DFAE-4140-87C8-60305EC4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title conveying something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F5D93-3744-4F81-9AC0-89813F1AF4A3}"/>
              </a:ext>
            </a:extLst>
          </p:cNvPr>
          <p:cNvSpPr txBox="1"/>
          <p:nvPr/>
        </p:nvSpPr>
        <p:spPr>
          <a:xfrm>
            <a:off x="1812235" y="169068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CED6FF-EADA-4415-8083-B51A0A0A3D1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650000" y="1875354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C4E302-31B3-4B11-9C1F-08CCDACADA5A}"/>
              </a:ext>
            </a:extLst>
          </p:cNvPr>
          <p:cNvSpPr txBox="1"/>
          <p:nvPr/>
        </p:nvSpPr>
        <p:spPr>
          <a:xfrm>
            <a:off x="1812235" y="2140702"/>
            <a:ext cx="183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23455-5792-4943-9317-A60D0A30A633}"/>
              </a:ext>
            </a:extLst>
          </p:cNvPr>
          <p:cNvSpPr txBox="1"/>
          <p:nvPr/>
        </p:nvSpPr>
        <p:spPr>
          <a:xfrm>
            <a:off x="3883082" y="169068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2C287-8736-4B40-9F3E-F117FB69FA3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20847" y="1875354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F71AE-9977-4B70-8416-4B99F71CB43D}"/>
              </a:ext>
            </a:extLst>
          </p:cNvPr>
          <p:cNvSpPr txBox="1"/>
          <p:nvPr/>
        </p:nvSpPr>
        <p:spPr>
          <a:xfrm>
            <a:off x="3883082" y="2140702"/>
            <a:ext cx="183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category</a:t>
            </a:r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E5D87-10E2-4D2D-A50B-C978FD162935}"/>
              </a:ext>
            </a:extLst>
          </p:cNvPr>
          <p:cNvSpPr txBox="1"/>
          <p:nvPr/>
        </p:nvSpPr>
        <p:spPr>
          <a:xfrm>
            <a:off x="6195976" y="169068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54B820-17EE-4F80-9474-C041E91CCF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33741" y="1875354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4163B7-2646-43CD-9891-C2B45B31968A}"/>
              </a:ext>
            </a:extLst>
          </p:cNvPr>
          <p:cNvSpPr txBox="1"/>
          <p:nvPr/>
        </p:nvSpPr>
        <p:spPr>
          <a:xfrm>
            <a:off x="6195976" y="2140702"/>
            <a:ext cx="183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Valued </a:t>
            </a:r>
            <a:r>
              <a:rPr lang="en-AU" dirty="0" err="1"/>
              <a:t>contrib</a:t>
            </a:r>
            <a:endParaRPr lang="en-AU" dirty="0"/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7A696-46C7-4AC3-A867-54BDD8966993}"/>
              </a:ext>
            </a:extLst>
          </p:cNvPr>
          <p:cNvSpPr txBox="1"/>
          <p:nvPr/>
        </p:nvSpPr>
        <p:spPr>
          <a:xfrm>
            <a:off x="8419223" y="1690688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Column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5E9CF-1342-4875-A0B8-4AF2409C79E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256988" y="1875354"/>
            <a:ext cx="0" cy="412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F72B40-B561-4D04-A657-53D22E8160F2}"/>
              </a:ext>
            </a:extLst>
          </p:cNvPr>
          <p:cNvSpPr txBox="1"/>
          <p:nvPr/>
        </p:nvSpPr>
        <p:spPr>
          <a:xfrm>
            <a:off x="8419223" y="2140702"/>
            <a:ext cx="1837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Another category</a:t>
            </a:r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Another category</a:t>
            </a:r>
          </a:p>
          <a:p>
            <a:r>
              <a:rPr lang="en-AU" dirty="0"/>
              <a:t>Another category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36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E5034-A321-42D4-BCFC-DB697FCC4957}"/>
              </a:ext>
            </a:extLst>
          </p:cNvPr>
          <p:cNvSpPr txBox="1"/>
          <p:nvPr/>
        </p:nvSpPr>
        <p:spPr>
          <a:xfrm>
            <a:off x="986117" y="1208933"/>
            <a:ext cx="36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69633-955C-4B95-B5FD-FE82D26C2D1A}"/>
              </a:ext>
            </a:extLst>
          </p:cNvPr>
          <p:cNvSpPr txBox="1"/>
          <p:nvPr/>
        </p:nvSpPr>
        <p:spPr>
          <a:xfrm>
            <a:off x="4249270" y="3749842"/>
            <a:ext cx="369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b="1" dirty="0"/>
              <a:t>Section A – Very important</a:t>
            </a:r>
          </a:p>
          <a:p>
            <a:pPr marL="342900" indent="-342900">
              <a:buAutoNum type="arabicPeriod"/>
            </a:pPr>
            <a:r>
              <a:rPr lang="en-AU" b="1" dirty="0"/>
              <a:t>Section B – Slightly more slightly less you choose</a:t>
            </a:r>
          </a:p>
          <a:p>
            <a:pPr marL="342900" indent="-342900">
              <a:buAutoNum type="arabicPeriod"/>
            </a:pPr>
            <a:r>
              <a:rPr lang="en-AU" b="1" dirty="0"/>
              <a:t>Section C –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23826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EE47-FC7A-42E3-A2E1-D964E3F5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A699D-F787-4EFC-A6F9-93DB22D45419}"/>
              </a:ext>
            </a:extLst>
          </p:cNvPr>
          <p:cNvSpPr txBox="1"/>
          <p:nvPr/>
        </p:nvSpPr>
        <p:spPr>
          <a:xfrm>
            <a:off x="838200" y="1556218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3DE21-8B75-4F07-885C-B7579EB6BEDC}"/>
              </a:ext>
            </a:extLst>
          </p:cNvPr>
          <p:cNvSpPr txBox="1"/>
          <p:nvPr/>
        </p:nvSpPr>
        <p:spPr>
          <a:xfrm>
            <a:off x="6701120" y="3003032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height,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pith and marrow of our attribute.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So, oft it chances in particular men,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for some vicious mole of nature in them,</a:t>
            </a:r>
            <a:br>
              <a:rPr lang="en-US" dirty="0"/>
            </a:b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402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C46A602-748C-4829-9B3D-51A0571148DE}"/>
              </a:ext>
            </a:extLst>
          </p:cNvPr>
          <p:cNvSpPr/>
          <p:nvPr/>
        </p:nvSpPr>
        <p:spPr>
          <a:xfrm>
            <a:off x="7792248" y="4417226"/>
            <a:ext cx="2017058" cy="9140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51FFF7-5B42-4613-B572-6AF2F0DF7112}"/>
              </a:ext>
            </a:extLst>
          </p:cNvPr>
          <p:cNvCxnSpPr>
            <a:cxnSpLocks/>
          </p:cNvCxnSpPr>
          <p:nvPr/>
        </p:nvCxnSpPr>
        <p:spPr>
          <a:xfrm>
            <a:off x="838200" y="1949824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346189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E4CB3-1962-4A52-B478-A9C364ED3C47}"/>
              </a:ext>
            </a:extLst>
          </p:cNvPr>
          <p:cNvSpPr txBox="1"/>
          <p:nvPr/>
        </p:nvSpPr>
        <p:spPr>
          <a:xfrm>
            <a:off x="838200" y="4279708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SuperCat2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68E06-BF69-412A-A689-6005587BE927}"/>
              </a:ext>
            </a:extLst>
          </p:cNvPr>
          <p:cNvSpPr txBox="1"/>
          <p:nvPr/>
        </p:nvSpPr>
        <p:spPr>
          <a:xfrm>
            <a:off x="838201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SuperCat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346189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68EAC9-1D36-425A-B7F4-497D3143F1B5}"/>
              </a:ext>
            </a:extLst>
          </p:cNvPr>
          <p:cNvCxnSpPr>
            <a:cxnSpLocks/>
          </p:cNvCxnSpPr>
          <p:nvPr/>
        </p:nvCxnSpPr>
        <p:spPr>
          <a:xfrm>
            <a:off x="2449282" y="3321424"/>
            <a:ext cx="9081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30301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346189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449282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533142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533142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792248" y="4401123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792248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533142" y="427311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67744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67744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67744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67744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616498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616498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616498" y="4323692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616498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AA84C1-CB2C-4DBC-A697-F0B31C04A35C}"/>
              </a:ext>
            </a:extLst>
          </p:cNvPr>
          <p:cNvSpPr/>
          <p:nvPr/>
        </p:nvSpPr>
        <p:spPr>
          <a:xfrm>
            <a:off x="2057401" y="1972542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2801B3-8CED-4DA8-ACF7-29A8787D5224}"/>
              </a:ext>
            </a:extLst>
          </p:cNvPr>
          <p:cNvSpPr/>
          <p:nvPr/>
        </p:nvSpPr>
        <p:spPr>
          <a:xfrm>
            <a:off x="2057401" y="340237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8AC5A4-F1F3-45B5-ABFB-83BC0D538500}"/>
              </a:ext>
            </a:extLst>
          </p:cNvPr>
          <p:cNvSpPr/>
          <p:nvPr/>
        </p:nvSpPr>
        <p:spPr>
          <a:xfrm>
            <a:off x="2057401" y="427311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7342E-BEBD-4B20-B3A7-B135EA15B1A2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E582C4-0234-4003-9AA3-5C1F3759A313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255453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0050AF7-AB25-48FF-AF19-71EFF5A61929}"/>
              </a:ext>
            </a:extLst>
          </p:cNvPr>
          <p:cNvSpPr/>
          <p:nvPr/>
        </p:nvSpPr>
        <p:spPr>
          <a:xfrm>
            <a:off x="5343290" y="2122261"/>
            <a:ext cx="2030181" cy="107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29C2-717A-4962-8C33-0A69F09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D186E-45C4-47B4-90E3-8E75771DF25A}"/>
              </a:ext>
            </a:extLst>
          </p:cNvPr>
          <p:cNvSpPr txBox="1"/>
          <p:nvPr/>
        </p:nvSpPr>
        <p:spPr>
          <a:xfrm>
            <a:off x="2169460" y="19767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D2F97-A07B-49A5-ABBD-41C72BA4A118}"/>
              </a:ext>
            </a:extLst>
          </p:cNvPr>
          <p:cNvSpPr txBox="1"/>
          <p:nvPr/>
        </p:nvSpPr>
        <p:spPr>
          <a:xfrm>
            <a:off x="216946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59DB91-8066-40A3-B2DF-57A3A27ABB21}"/>
              </a:ext>
            </a:extLst>
          </p:cNvPr>
          <p:cNvCxnSpPr>
            <a:cxnSpLocks/>
          </p:cNvCxnSpPr>
          <p:nvPr/>
        </p:nvCxnSpPr>
        <p:spPr>
          <a:xfrm>
            <a:off x="838200" y="427970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3B71-002C-4442-88C3-739F5B390911}"/>
              </a:ext>
            </a:extLst>
          </p:cNvPr>
          <p:cNvSpPr txBox="1"/>
          <p:nvPr/>
        </p:nvSpPr>
        <p:spPr>
          <a:xfrm>
            <a:off x="2169460" y="4303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Subcat</a:t>
            </a:r>
            <a:r>
              <a:rPr lang="en-AU" b="1" dirty="0"/>
              <a:t>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90A7E6-CAFB-456A-9D53-29DA809CD02C}"/>
              </a:ext>
            </a:extLst>
          </p:cNvPr>
          <p:cNvCxnSpPr>
            <a:cxnSpLocks/>
          </p:cNvCxnSpPr>
          <p:nvPr/>
        </p:nvCxnSpPr>
        <p:spPr>
          <a:xfrm>
            <a:off x="838200" y="5826119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6C7DD4-489D-445B-8D6D-993163C5D06A}"/>
              </a:ext>
            </a:extLst>
          </p:cNvPr>
          <p:cNvSpPr txBox="1"/>
          <p:nvPr/>
        </p:nvSpPr>
        <p:spPr>
          <a:xfrm>
            <a:off x="2272553" y="5847577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5A6B-5AA8-4F01-8E99-E4B76FC2BD97}"/>
              </a:ext>
            </a:extLst>
          </p:cNvPr>
          <p:cNvSpPr txBox="1"/>
          <p:nvPr/>
        </p:nvSpPr>
        <p:spPr>
          <a:xfrm>
            <a:off x="3388660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64C-9FD2-4186-B33C-A52E72624FFA}"/>
              </a:ext>
            </a:extLst>
          </p:cNvPr>
          <p:cNvSpPr txBox="1"/>
          <p:nvPr/>
        </p:nvSpPr>
        <p:spPr>
          <a:xfrm>
            <a:off x="42896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2F62D-7EC2-4822-9326-32BC3696BE51}"/>
              </a:ext>
            </a:extLst>
          </p:cNvPr>
          <p:cNvSpPr txBox="1"/>
          <p:nvPr/>
        </p:nvSpPr>
        <p:spPr>
          <a:xfrm>
            <a:off x="5356413" y="1526705"/>
            <a:ext cx="7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A0F0D-0540-46D3-AF82-841B0F6FF0EB}"/>
              </a:ext>
            </a:extLst>
          </p:cNvPr>
          <p:cNvSpPr txBox="1"/>
          <p:nvPr/>
        </p:nvSpPr>
        <p:spPr>
          <a:xfrm>
            <a:off x="7615519" y="1526705"/>
            <a:ext cx="118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Caveats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9EFDB-2F7C-48D1-B211-852D155F9CEF}"/>
              </a:ext>
            </a:extLst>
          </p:cNvPr>
          <p:cNvSpPr txBox="1"/>
          <p:nvPr/>
        </p:nvSpPr>
        <p:spPr>
          <a:xfrm>
            <a:off x="5356413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ABBA-04B0-4B2E-8AEB-DF19922F80A4}"/>
              </a:ext>
            </a:extLst>
          </p:cNvPr>
          <p:cNvSpPr txBox="1"/>
          <p:nvPr/>
        </p:nvSpPr>
        <p:spPr>
          <a:xfrm>
            <a:off x="7615519" y="2087939"/>
            <a:ext cx="2017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F9A76-81B4-4BBA-BFBD-A7B075B7803F}"/>
              </a:ext>
            </a:extLst>
          </p:cNvPr>
          <p:cNvSpPr txBox="1"/>
          <p:nvPr/>
        </p:nvSpPr>
        <p:spPr>
          <a:xfrm>
            <a:off x="7615519" y="4334077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B1B99-5D40-4BF2-98D1-C8DE96F60AD3}"/>
              </a:ext>
            </a:extLst>
          </p:cNvPr>
          <p:cNvSpPr txBox="1"/>
          <p:nvPr/>
        </p:nvSpPr>
        <p:spPr>
          <a:xfrm>
            <a:off x="762002" y="4404324"/>
            <a:ext cx="1407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FAC5AE-256C-4369-8C23-CF9E7F649E41}"/>
              </a:ext>
            </a:extLst>
          </p:cNvPr>
          <p:cNvSpPr txBox="1"/>
          <p:nvPr/>
        </p:nvSpPr>
        <p:spPr>
          <a:xfrm>
            <a:off x="7615519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 horridly to shake our disposition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thoughts beyond the reaches of our souls?</a:t>
            </a:r>
            <a:endParaRPr lang="en-AU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AED0F-A932-4638-BE3A-6E936A037C61}"/>
              </a:ext>
            </a:extLst>
          </p:cNvPr>
          <p:cNvSpPr txBox="1"/>
          <p:nvPr/>
        </p:nvSpPr>
        <p:spPr>
          <a:xfrm>
            <a:off x="5356413" y="3308560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9E739-8AED-4F13-A64D-F442AFB84048}"/>
              </a:ext>
            </a:extLst>
          </p:cNvPr>
          <p:cNvSpPr txBox="1"/>
          <p:nvPr/>
        </p:nvSpPr>
        <p:spPr>
          <a:xfrm>
            <a:off x="350071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033AA7-9CF4-4B39-B501-3E2299E16122}"/>
              </a:ext>
            </a:extLst>
          </p:cNvPr>
          <p:cNvSpPr txBox="1"/>
          <p:nvPr/>
        </p:nvSpPr>
        <p:spPr>
          <a:xfrm>
            <a:off x="350071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534C5B-C99C-4113-A833-006EDC7BF94A}"/>
              </a:ext>
            </a:extLst>
          </p:cNvPr>
          <p:cNvSpPr txBox="1"/>
          <p:nvPr/>
        </p:nvSpPr>
        <p:spPr>
          <a:xfrm>
            <a:off x="3500719" y="430077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071AA-02DD-460C-8871-0C4ECEE37EC4}"/>
              </a:ext>
            </a:extLst>
          </p:cNvPr>
          <p:cNvSpPr txBox="1"/>
          <p:nvPr/>
        </p:nvSpPr>
        <p:spPr>
          <a:xfrm>
            <a:off x="350071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A0213-1459-4294-88F6-A7136124A1A3}"/>
              </a:ext>
            </a:extLst>
          </p:cNvPr>
          <p:cNvSpPr txBox="1"/>
          <p:nvPr/>
        </p:nvSpPr>
        <p:spPr>
          <a:xfrm>
            <a:off x="4439769" y="1976768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13B31-6FFC-43B7-961A-1B2873937C9F}"/>
              </a:ext>
            </a:extLst>
          </p:cNvPr>
          <p:cNvSpPr txBox="1"/>
          <p:nvPr/>
        </p:nvSpPr>
        <p:spPr>
          <a:xfrm>
            <a:off x="4439769" y="3460313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2ED8A-6054-4763-B8D3-03DF6AE913CD}"/>
              </a:ext>
            </a:extLst>
          </p:cNvPr>
          <p:cNvSpPr txBox="1"/>
          <p:nvPr/>
        </p:nvSpPr>
        <p:spPr>
          <a:xfrm>
            <a:off x="4439769" y="4334077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CDEAD-C3FF-4127-905D-C0D717302713}"/>
              </a:ext>
            </a:extLst>
          </p:cNvPr>
          <p:cNvSpPr txBox="1"/>
          <p:nvPr/>
        </p:nvSpPr>
        <p:spPr>
          <a:xfrm>
            <a:off x="4439769" y="5846801"/>
            <a:ext cx="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E5342-E9B5-4956-9F93-758DE7376787}"/>
              </a:ext>
            </a:extLst>
          </p:cNvPr>
          <p:cNvSpPr/>
          <p:nvPr/>
        </p:nvSpPr>
        <p:spPr>
          <a:xfrm>
            <a:off x="4128247" y="1237129"/>
            <a:ext cx="3603812" cy="2418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Strong Caveat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88ED39-508A-4E5D-82BE-1D9665724BD1}"/>
              </a:ext>
            </a:extLst>
          </p:cNvPr>
          <p:cNvSpPr/>
          <p:nvPr/>
        </p:nvSpPr>
        <p:spPr>
          <a:xfrm>
            <a:off x="835957" y="2096750"/>
            <a:ext cx="1333503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Uno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592DE-783E-4A47-B846-B8530227D1DE}"/>
              </a:ext>
            </a:extLst>
          </p:cNvPr>
          <p:cNvSpPr/>
          <p:nvPr/>
        </p:nvSpPr>
        <p:spPr>
          <a:xfrm>
            <a:off x="9879100" y="4322893"/>
            <a:ext cx="1333503" cy="14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Category Duo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4451E9-084C-47FF-AFAF-48FD3F0F5FE8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FAA6C-501B-4863-A3D2-8EA56313A600}"/>
              </a:ext>
            </a:extLst>
          </p:cNvPr>
          <p:cNvSpPr txBox="1"/>
          <p:nvPr/>
        </p:nvSpPr>
        <p:spPr>
          <a:xfrm>
            <a:off x="9802906" y="11575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12663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321-3700-4C2D-A9B2-004295E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Progressing to the future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F12DE28-BC5E-4E11-B520-8D4CEBAB310F}"/>
              </a:ext>
            </a:extLst>
          </p:cNvPr>
          <p:cNvSpPr/>
          <p:nvPr/>
        </p:nvSpPr>
        <p:spPr>
          <a:xfrm>
            <a:off x="838200" y="1542360"/>
            <a:ext cx="2110567" cy="7932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F1EE26D-3369-45B9-851B-817C3B927919}"/>
              </a:ext>
            </a:extLst>
          </p:cNvPr>
          <p:cNvSpPr/>
          <p:nvPr/>
        </p:nvSpPr>
        <p:spPr>
          <a:xfrm>
            <a:off x="2832171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4531B28-3C97-4294-A418-34654014C94D}"/>
              </a:ext>
            </a:extLst>
          </p:cNvPr>
          <p:cNvSpPr/>
          <p:nvPr/>
        </p:nvSpPr>
        <p:spPr>
          <a:xfrm>
            <a:off x="5065841" y="1542360"/>
            <a:ext cx="2376497" cy="7932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Stage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EF4AA8-BC01-4939-AAEB-FFDF9EE60B50}"/>
              </a:ext>
            </a:extLst>
          </p:cNvPr>
          <p:cNvSpPr/>
          <p:nvPr/>
        </p:nvSpPr>
        <p:spPr>
          <a:xfrm>
            <a:off x="7820922" y="1761780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4CA00-1B70-435D-A656-0A6770A041F3}"/>
              </a:ext>
            </a:extLst>
          </p:cNvPr>
          <p:cNvSpPr txBox="1"/>
          <p:nvPr/>
        </p:nvSpPr>
        <p:spPr>
          <a:xfrm>
            <a:off x="8230381" y="174590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Implications of impact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3F054-9C4E-4C6A-A327-2D0F39DAF58E}"/>
              </a:ext>
            </a:extLst>
          </p:cNvPr>
          <p:cNvSpPr txBox="1"/>
          <p:nvPr/>
        </p:nvSpPr>
        <p:spPr>
          <a:xfrm>
            <a:off x="8230381" y="2603131"/>
            <a:ext cx="1219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Still am 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call'd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Unhand me, gentlemen.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heaven, I'll make a ghost of him that lets me!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say, away! Go on; I'll follow thee.</a:t>
            </a:r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295EA-328C-4F97-AFD9-7AD614B6F6C0}"/>
              </a:ext>
            </a:extLst>
          </p:cNvPr>
          <p:cNvSpPr txBox="1"/>
          <p:nvPr/>
        </p:nvSpPr>
        <p:spPr>
          <a:xfrm>
            <a:off x="759112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C19DF-EBE9-4819-9D6D-01828745AAE6}"/>
              </a:ext>
            </a:extLst>
          </p:cNvPr>
          <p:cNvSpPr txBox="1"/>
          <p:nvPr/>
        </p:nvSpPr>
        <p:spPr>
          <a:xfrm>
            <a:off x="2832171" y="2603479"/>
            <a:ext cx="2017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very place puts toys of desperation,</a:t>
            </a:r>
            <a:br>
              <a:rPr lang="en-US" sz="1400" dirty="0"/>
            </a:b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Without more motive,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into every brain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That looks so many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fathoms to the sea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hears it roar beneath.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4CF36-90EF-4F93-AA70-4635086CEB90}"/>
              </a:ext>
            </a:extLst>
          </p:cNvPr>
          <p:cNvSpPr txBox="1"/>
          <p:nvPr/>
        </p:nvSpPr>
        <p:spPr>
          <a:xfrm>
            <a:off x="5204105" y="2603479"/>
            <a:ext cx="201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D2FDEC-B5F0-472E-B3FB-051FDEDCD80D}"/>
              </a:ext>
            </a:extLst>
          </p:cNvPr>
          <p:cNvCxnSpPr>
            <a:cxnSpLocks/>
          </p:cNvCxnSpPr>
          <p:nvPr/>
        </p:nvCxnSpPr>
        <p:spPr>
          <a:xfrm>
            <a:off x="7888360" y="2643834"/>
            <a:ext cx="0" cy="318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36000E-5483-4E2C-8E38-1DA22484AD49}"/>
              </a:ext>
            </a:extLst>
          </p:cNvPr>
          <p:cNvSpPr/>
          <p:nvPr/>
        </p:nvSpPr>
        <p:spPr>
          <a:xfrm>
            <a:off x="838200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A29C-5C4F-407F-B7EF-2DB16AF3B257}"/>
              </a:ext>
            </a:extLst>
          </p:cNvPr>
          <p:cNvSpPr/>
          <p:nvPr/>
        </p:nvSpPr>
        <p:spPr>
          <a:xfrm>
            <a:off x="2832171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49BEFF-74DD-4C36-9213-709F5868D866}"/>
              </a:ext>
            </a:extLst>
          </p:cNvPr>
          <p:cNvSpPr/>
          <p:nvPr/>
        </p:nvSpPr>
        <p:spPr>
          <a:xfrm>
            <a:off x="5065841" y="49878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0ADBCF-C145-4940-AEC0-3305E4B7E98D}"/>
              </a:ext>
            </a:extLst>
          </p:cNvPr>
          <p:cNvSpPr txBox="1"/>
          <p:nvPr/>
        </p:nvSpPr>
        <p:spPr>
          <a:xfrm>
            <a:off x="759112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F0F404-A178-4942-9FF5-3E6EB3405777}"/>
              </a:ext>
            </a:extLst>
          </p:cNvPr>
          <p:cNvSpPr txBox="1"/>
          <p:nvPr/>
        </p:nvSpPr>
        <p:spPr>
          <a:xfrm>
            <a:off x="2832171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7A0A4-547A-4C5B-BDC2-4D631C8FB417}"/>
              </a:ext>
            </a:extLst>
          </p:cNvPr>
          <p:cNvSpPr txBox="1"/>
          <p:nvPr/>
        </p:nvSpPr>
        <p:spPr>
          <a:xfrm>
            <a:off x="5065841" y="5432815"/>
            <a:ext cx="1818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Revisit'st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thus the glimpses of the moon,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Making night hideous; and we fools of nature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00233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998F84-7FED-4B27-BF66-0A8128784A3D}"/>
              </a:ext>
            </a:extLst>
          </p:cNvPr>
          <p:cNvSpPr/>
          <p:nvPr/>
        </p:nvSpPr>
        <p:spPr>
          <a:xfrm>
            <a:off x="730272" y="2129094"/>
            <a:ext cx="4868538" cy="3675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09FE-CBC4-4DFC-80C9-68178D2C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Easy two </a:t>
            </a:r>
            <a:r>
              <a:rPr lang="en-AU" dirty="0" err="1"/>
              <a:t>halver</a:t>
            </a:r>
            <a:r>
              <a:rPr lang="en-AU" dirty="0"/>
              <a:t> with 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F63B4-B88E-4ECF-B966-C2CFF4A0BA92}"/>
              </a:ext>
            </a:extLst>
          </p:cNvPr>
          <p:cNvSpPr txBox="1"/>
          <p:nvPr/>
        </p:nvSpPr>
        <p:spPr>
          <a:xfrm>
            <a:off x="838200" y="2129095"/>
            <a:ext cx="4652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heavy-headed revel east and west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Makes us traduced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tax'd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other nations: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 clepe us drunkards, and with swinish phrase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Soil our addition; and indeed it takes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our achievements, though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 height</a:t>
            </a:r>
            <a:endParaRPr lang="en-US" dirty="0"/>
          </a:p>
          <a:p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2E90-883E-4A31-984F-AEFD1C8EE16B}"/>
              </a:ext>
            </a:extLst>
          </p:cNvPr>
          <p:cNvSpPr txBox="1"/>
          <p:nvPr/>
        </p:nvSpPr>
        <p:spPr>
          <a:xfrm>
            <a:off x="6368667" y="2129095"/>
            <a:ext cx="465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But to my mind, though I am native here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to the manner born, it is a custom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honour'd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breach than the observance.</a:t>
            </a:r>
          </a:p>
          <a:p>
            <a:br>
              <a:rPr lang="en-US" dirty="0"/>
            </a:b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09FE-A68A-4AA7-8FCA-A6AA9DE30812}"/>
              </a:ext>
            </a:extLst>
          </p:cNvPr>
          <p:cNvSpPr txBox="1"/>
          <p:nvPr/>
        </p:nvSpPr>
        <p:spPr>
          <a:xfrm>
            <a:off x="1196304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6F88-B3D4-44BC-9333-B2591C95B4E5}"/>
              </a:ext>
            </a:extLst>
          </p:cNvPr>
          <p:cNvSpPr txBox="1"/>
          <p:nvPr/>
        </p:nvSpPr>
        <p:spPr>
          <a:xfrm>
            <a:off x="6368667" y="1725225"/>
            <a:ext cx="2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Lil bit of column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F4F29-D25D-4DB0-9F8A-E913C6624FA3}"/>
              </a:ext>
            </a:extLst>
          </p:cNvPr>
          <p:cNvSpPr/>
          <p:nvPr/>
        </p:nvSpPr>
        <p:spPr>
          <a:xfrm>
            <a:off x="9424039" y="1220356"/>
            <a:ext cx="237781" cy="241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60B12-F722-453E-BCF8-DAA8F8E81617}"/>
              </a:ext>
            </a:extLst>
          </p:cNvPr>
          <p:cNvSpPr txBox="1"/>
          <p:nvPr/>
        </p:nvSpPr>
        <p:spPr>
          <a:xfrm>
            <a:off x="9802906" y="1157599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 the depths</a:t>
            </a:r>
          </a:p>
        </p:txBody>
      </p:sp>
    </p:spTree>
    <p:extLst>
      <p:ext uri="{BB962C8B-B14F-4D97-AF65-F5344CB8AC3E}">
        <p14:creationId xmlns:p14="http://schemas.microsoft.com/office/powerpoint/2010/main" val="122938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25C-50C0-4DBA-B571-BE782A8B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50" y="926985"/>
            <a:ext cx="2896518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2/3rder with principles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58691-21F6-4907-992A-DCB2248CE888}"/>
              </a:ext>
            </a:extLst>
          </p:cNvPr>
          <p:cNvSpPr/>
          <p:nvPr/>
        </p:nvSpPr>
        <p:spPr>
          <a:xfrm>
            <a:off x="4021157" y="0"/>
            <a:ext cx="81708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0D36D1-BBDA-4F78-A180-3F68752E65D5}"/>
              </a:ext>
            </a:extLst>
          </p:cNvPr>
          <p:cNvSpPr/>
          <p:nvPr/>
        </p:nvSpPr>
        <p:spPr>
          <a:xfrm>
            <a:off x="5145795" y="1413037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</a:p>
        </p:txBody>
      </p:sp>
      <p:pic>
        <p:nvPicPr>
          <p:cNvPr id="6" name="Graphic 5" descr="3d Glasses outline">
            <a:extLst>
              <a:ext uri="{FF2B5EF4-FFF2-40B4-BE49-F238E27FC236}">
                <a16:creationId xmlns:a16="http://schemas.microsoft.com/office/drawing/2014/main" id="{0CB0175C-E098-4C75-9496-36FAC6403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1317099"/>
            <a:ext cx="562320" cy="562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CAFB9E-1A42-4146-9258-F055116210A0}"/>
              </a:ext>
            </a:extLst>
          </p:cNvPr>
          <p:cNvCxnSpPr>
            <a:cxnSpLocks/>
          </p:cNvCxnSpPr>
          <p:nvPr/>
        </p:nvCxnSpPr>
        <p:spPr>
          <a:xfrm>
            <a:off x="5239763" y="2131603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8016A8-290D-492B-B359-E621485801B9}"/>
              </a:ext>
            </a:extLst>
          </p:cNvPr>
          <p:cNvSpPr/>
          <p:nvPr/>
        </p:nvSpPr>
        <p:spPr>
          <a:xfrm>
            <a:off x="5145795" y="2348486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pic>
        <p:nvPicPr>
          <p:cNvPr id="11" name="Graphic 10" descr="3d Glasses outline">
            <a:extLst>
              <a:ext uri="{FF2B5EF4-FFF2-40B4-BE49-F238E27FC236}">
                <a16:creationId xmlns:a16="http://schemas.microsoft.com/office/drawing/2014/main" id="{9952CA66-8A02-4B95-BF0C-CB6DD68E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2252548"/>
            <a:ext cx="562320" cy="56232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962663F-102F-4534-BC4B-A6B26B9742E2}"/>
              </a:ext>
            </a:extLst>
          </p:cNvPr>
          <p:cNvSpPr/>
          <p:nvPr/>
        </p:nvSpPr>
        <p:spPr>
          <a:xfrm>
            <a:off x="5145795" y="5403404"/>
            <a:ext cx="353458" cy="353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</a:t>
            </a:r>
          </a:p>
        </p:txBody>
      </p:sp>
      <p:pic>
        <p:nvPicPr>
          <p:cNvPr id="23" name="Graphic 22" descr="3d Glasses outline">
            <a:extLst>
              <a:ext uri="{FF2B5EF4-FFF2-40B4-BE49-F238E27FC236}">
                <a16:creationId xmlns:a16="http://schemas.microsoft.com/office/drawing/2014/main" id="{E72E74EC-20DC-48C0-8E4A-35BD1644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048" y="5307466"/>
            <a:ext cx="562320" cy="562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E72E9-A6BA-46DA-A1AD-7940177D7E86}"/>
              </a:ext>
            </a:extLst>
          </p:cNvPr>
          <p:cNvSpPr txBox="1"/>
          <p:nvPr/>
        </p:nvSpPr>
        <p:spPr>
          <a:xfrm>
            <a:off x="6419163" y="1413037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Ay, marry,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is’t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But to my mind, though I am native here And to the</a:t>
            </a:r>
            <a:endParaRPr lang="en-AU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ED70-92DA-44C1-8664-5EEE718204EC}"/>
              </a:ext>
            </a:extLst>
          </p:cNvPr>
          <p:cNvSpPr txBox="1"/>
          <p:nvPr/>
        </p:nvSpPr>
        <p:spPr>
          <a:xfrm>
            <a:off x="6419163" y="2348486"/>
            <a:ext cx="3914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 of his lunacies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Hazard so dangerous as doth hourly grow</a:t>
            </a:r>
            <a:br>
              <a:rPr lang="en-US" sz="1400" dirty="0"/>
            </a:br>
            <a:endParaRPr lang="en-AU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8037F5-BDD7-41CA-964C-89A0FFCD19D5}"/>
              </a:ext>
            </a:extLst>
          </p:cNvPr>
          <p:cNvSpPr txBox="1"/>
          <p:nvPr/>
        </p:nvSpPr>
        <p:spPr>
          <a:xfrm>
            <a:off x="6419163" y="5403404"/>
            <a:ext cx="39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lives of many.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cease of majesty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Dies not alone; but, like a gulf, doth draw</a:t>
            </a:r>
            <a:endParaRPr lang="en-AU" sz="1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548054-E1A1-47AC-8BC3-5C365417A2CE}"/>
              </a:ext>
            </a:extLst>
          </p:cNvPr>
          <p:cNvCxnSpPr>
            <a:cxnSpLocks/>
          </p:cNvCxnSpPr>
          <p:nvPr/>
        </p:nvCxnSpPr>
        <p:spPr>
          <a:xfrm>
            <a:off x="5239763" y="6121970"/>
            <a:ext cx="5094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2175</Words>
  <Application>Microsoft Office PowerPoint</Application>
  <PresentationFormat>Widescreen</PresentationFormat>
  <Paragraphs>276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Company Strategy</vt:lpstr>
      <vt:lpstr>A title conveying something</vt:lpstr>
      <vt:lpstr>PowerPoint Presentation</vt:lpstr>
      <vt:lpstr>Executive summary</vt:lpstr>
      <vt:lpstr>Data slide</vt:lpstr>
      <vt:lpstr>Data slide</vt:lpstr>
      <vt:lpstr>Progressing to the future</vt:lpstr>
      <vt:lpstr>Easy two halver with deep dive</vt:lpstr>
      <vt:lpstr>2/3rder with principles</vt:lpstr>
      <vt:lpstr>Data slide</vt:lpstr>
      <vt:lpstr>Detailed process slide</vt:lpstr>
      <vt:lpstr>Dense details slide</vt:lpstr>
      <vt:lpstr>Dense details slide</vt:lpstr>
      <vt:lpstr>Timeline following recommendations</vt:lpstr>
      <vt:lpstr>Timeline following recommendations</vt:lpstr>
      <vt:lpstr>Action items by sector</vt:lpstr>
      <vt:lpstr>Funnel slides are really hard I didn’t realise</vt:lpstr>
      <vt:lpstr>Easy two halver with deep dive</vt:lpstr>
      <vt:lpstr>A blocky split up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Sholto Douglas</dc:creator>
  <cp:lastModifiedBy>Sholto Douglas</cp:lastModifiedBy>
  <cp:revision>20</cp:revision>
  <dcterms:created xsi:type="dcterms:W3CDTF">2021-06-21T14:16:24Z</dcterms:created>
  <dcterms:modified xsi:type="dcterms:W3CDTF">2021-07-03T21:38:17Z</dcterms:modified>
</cp:coreProperties>
</file>