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55" r:id="rId2"/>
    <p:sldId id="1254" r:id="rId3"/>
    <p:sldId id="1253" r:id="rId4"/>
    <p:sldId id="1252" r:id="rId5"/>
    <p:sldId id="1251" r:id="rId6"/>
    <p:sldId id="1250" r:id="rId7"/>
    <p:sldId id="1249" r:id="rId8"/>
    <p:sldId id="1248" r:id="rId9"/>
    <p:sldId id="1247" r:id="rId10"/>
    <p:sldId id="1246" r:id="rId11"/>
    <p:sldId id="1245" r:id="rId12"/>
    <p:sldId id="1244" r:id="rId13"/>
    <p:sldId id="1243" r:id="rId14"/>
    <p:sldId id="1242" r:id="rId15"/>
    <p:sldId id="1241" r:id="rId16"/>
    <p:sldId id="1240" r:id="rId17"/>
    <p:sldId id="1239" r:id="rId18"/>
    <p:sldId id="1238" r:id="rId19"/>
    <p:sldId id="1237" r:id="rId20"/>
    <p:sldId id="1236" r:id="rId21"/>
    <p:sldId id="1235" r:id="rId22"/>
    <p:sldId id="1234" r:id="rId23"/>
    <p:sldId id="1233" r:id="rId24"/>
    <p:sldId id="1232" r:id="rId25"/>
    <p:sldId id="1231" r:id="rId26"/>
    <p:sldId id="1230" r:id="rId27"/>
    <p:sldId id="1229" r:id="rId28"/>
    <p:sldId id="1228" r:id="rId29"/>
    <p:sldId id="1227" r:id="rId30"/>
    <p:sldId id="1226" r:id="rId31"/>
    <p:sldId id="1225" r:id="rId32"/>
    <p:sldId id="1224" r:id="rId33"/>
    <p:sldId id="1223" r:id="rId34"/>
    <p:sldId id="1222" r:id="rId35"/>
    <p:sldId id="1221" r:id="rId36"/>
    <p:sldId id="1220" r:id="rId37"/>
    <p:sldId id="1219" r:id="rId38"/>
    <p:sldId id="1218" r:id="rId39"/>
    <p:sldId id="1217" r:id="rId40"/>
    <p:sldId id="1216" r:id="rId41"/>
    <p:sldId id="1215" r:id="rId42"/>
    <p:sldId id="1214" r:id="rId43"/>
    <p:sldId id="1213" r:id="rId44"/>
    <p:sldId id="1212" r:id="rId45"/>
    <p:sldId id="1211" r:id="rId46"/>
    <p:sldId id="1210" r:id="rId47"/>
    <p:sldId id="1209" r:id="rId48"/>
    <p:sldId id="1208" r:id="rId49"/>
    <p:sldId id="1207" r:id="rId50"/>
    <p:sldId id="1206" r:id="rId51"/>
    <p:sldId id="1205" r:id="rId52"/>
    <p:sldId id="1204" r:id="rId53"/>
    <p:sldId id="1203" r:id="rId54"/>
    <p:sldId id="1202" r:id="rId55"/>
    <p:sldId id="1201" r:id="rId56"/>
    <p:sldId id="1200" r:id="rId57"/>
    <p:sldId id="1199" r:id="rId58"/>
    <p:sldId id="1198" r:id="rId59"/>
    <p:sldId id="1197" r:id="rId60"/>
    <p:sldId id="1196" r:id="rId61"/>
    <p:sldId id="1195" r:id="rId62"/>
    <p:sldId id="1194" r:id="rId63"/>
    <p:sldId id="1193" r:id="rId64"/>
    <p:sldId id="1192" r:id="rId65"/>
    <p:sldId id="1191" r:id="rId66"/>
    <p:sldId id="1190" r:id="rId67"/>
    <p:sldId id="1189" r:id="rId68"/>
    <p:sldId id="1188" r:id="rId69"/>
    <p:sldId id="1187" r:id="rId70"/>
    <p:sldId id="1186" r:id="rId71"/>
    <p:sldId id="1185" r:id="rId72"/>
    <p:sldId id="1184" r:id="rId73"/>
    <p:sldId id="1183" r:id="rId74"/>
    <p:sldId id="1182" r:id="rId75"/>
    <p:sldId id="1181" r:id="rId76"/>
    <p:sldId id="1180" r:id="rId77"/>
    <p:sldId id="1179" r:id="rId78"/>
    <p:sldId id="1178" r:id="rId79"/>
    <p:sldId id="1177" r:id="rId80"/>
    <p:sldId id="1176" r:id="rId81"/>
    <p:sldId id="1175" r:id="rId82"/>
    <p:sldId id="1174" r:id="rId83"/>
    <p:sldId id="1173" r:id="rId84"/>
    <p:sldId id="1172" r:id="rId85"/>
    <p:sldId id="1171" r:id="rId86"/>
    <p:sldId id="1170" r:id="rId87"/>
    <p:sldId id="1169" r:id="rId88"/>
    <p:sldId id="1168" r:id="rId89"/>
    <p:sldId id="1167" r:id="rId90"/>
    <p:sldId id="1166" r:id="rId91"/>
    <p:sldId id="1165" r:id="rId92"/>
    <p:sldId id="1164" r:id="rId93"/>
    <p:sldId id="1163" r:id="rId94"/>
    <p:sldId id="1162" r:id="rId95"/>
    <p:sldId id="1161" r:id="rId96"/>
    <p:sldId id="1160" r:id="rId97"/>
    <p:sldId id="1159" r:id="rId98"/>
    <p:sldId id="1158" r:id="rId99"/>
    <p:sldId id="1157" r:id="rId100"/>
    <p:sldId id="1156" r:id="rId101"/>
    <p:sldId id="1155" r:id="rId102"/>
    <p:sldId id="1154" r:id="rId103"/>
    <p:sldId id="1153" r:id="rId104"/>
    <p:sldId id="1152" r:id="rId105"/>
    <p:sldId id="1151" r:id="rId106"/>
    <p:sldId id="1150" r:id="rId107"/>
    <p:sldId id="1149" r:id="rId108"/>
    <p:sldId id="1148" r:id="rId109"/>
    <p:sldId id="1147" r:id="rId110"/>
    <p:sldId id="1146" r:id="rId111"/>
    <p:sldId id="1145" r:id="rId112"/>
    <p:sldId id="1144" r:id="rId113"/>
    <p:sldId id="1143" r:id="rId114"/>
    <p:sldId id="1142" r:id="rId115"/>
    <p:sldId id="1141" r:id="rId116"/>
    <p:sldId id="1140" r:id="rId117"/>
    <p:sldId id="1139" r:id="rId118"/>
    <p:sldId id="1138" r:id="rId119"/>
    <p:sldId id="1137" r:id="rId120"/>
    <p:sldId id="1136" r:id="rId121"/>
    <p:sldId id="1135" r:id="rId122"/>
    <p:sldId id="1134" r:id="rId123"/>
    <p:sldId id="1133" r:id="rId124"/>
    <p:sldId id="1132" r:id="rId125"/>
    <p:sldId id="1131" r:id="rId126"/>
    <p:sldId id="1130" r:id="rId127"/>
    <p:sldId id="1129" r:id="rId128"/>
    <p:sldId id="1128" r:id="rId129"/>
    <p:sldId id="1127" r:id="rId130"/>
    <p:sldId id="1126" r:id="rId131"/>
    <p:sldId id="1125" r:id="rId132"/>
    <p:sldId id="1124" r:id="rId133"/>
    <p:sldId id="1123" r:id="rId134"/>
    <p:sldId id="1122" r:id="rId135"/>
    <p:sldId id="1121" r:id="rId136"/>
    <p:sldId id="1120" r:id="rId137"/>
    <p:sldId id="1119" r:id="rId138"/>
    <p:sldId id="1118" r:id="rId139"/>
    <p:sldId id="1117" r:id="rId140"/>
    <p:sldId id="1116" r:id="rId141"/>
    <p:sldId id="1115" r:id="rId142"/>
    <p:sldId id="1114" r:id="rId143"/>
    <p:sldId id="1113" r:id="rId144"/>
    <p:sldId id="1112" r:id="rId145"/>
    <p:sldId id="1111" r:id="rId146"/>
    <p:sldId id="1110" r:id="rId147"/>
    <p:sldId id="1109" r:id="rId148"/>
    <p:sldId id="1108" r:id="rId149"/>
    <p:sldId id="1107" r:id="rId150"/>
    <p:sldId id="1106" r:id="rId151"/>
    <p:sldId id="1105" r:id="rId152"/>
    <p:sldId id="1104" r:id="rId153"/>
    <p:sldId id="1103" r:id="rId154"/>
    <p:sldId id="1102" r:id="rId155"/>
    <p:sldId id="1101" r:id="rId156"/>
    <p:sldId id="1100" r:id="rId157"/>
    <p:sldId id="1099" r:id="rId158"/>
    <p:sldId id="1098" r:id="rId159"/>
    <p:sldId id="1097" r:id="rId160"/>
    <p:sldId id="1096" r:id="rId161"/>
    <p:sldId id="1095" r:id="rId162"/>
    <p:sldId id="1094" r:id="rId163"/>
    <p:sldId id="1093" r:id="rId164"/>
    <p:sldId id="1092" r:id="rId165"/>
    <p:sldId id="1091" r:id="rId166"/>
    <p:sldId id="1090" r:id="rId167"/>
    <p:sldId id="1089" r:id="rId168"/>
    <p:sldId id="1088" r:id="rId169"/>
    <p:sldId id="1087" r:id="rId170"/>
    <p:sldId id="1086" r:id="rId171"/>
    <p:sldId id="1085" r:id="rId172"/>
    <p:sldId id="1084" r:id="rId173"/>
    <p:sldId id="1083" r:id="rId174"/>
    <p:sldId id="1082" r:id="rId175"/>
    <p:sldId id="1081" r:id="rId176"/>
    <p:sldId id="1080" r:id="rId177"/>
    <p:sldId id="1079" r:id="rId178"/>
    <p:sldId id="1078" r:id="rId179"/>
    <p:sldId id="1077" r:id="rId180"/>
    <p:sldId id="1076" r:id="rId181"/>
    <p:sldId id="1075" r:id="rId182"/>
    <p:sldId id="1074" r:id="rId183"/>
    <p:sldId id="1073" r:id="rId184"/>
    <p:sldId id="1072" r:id="rId185"/>
    <p:sldId id="1071" r:id="rId186"/>
    <p:sldId id="1070" r:id="rId187"/>
    <p:sldId id="1069" r:id="rId188"/>
    <p:sldId id="1068" r:id="rId189"/>
    <p:sldId id="1067" r:id="rId190"/>
    <p:sldId id="1066" r:id="rId191"/>
    <p:sldId id="1065" r:id="rId192"/>
    <p:sldId id="1064" r:id="rId193"/>
    <p:sldId id="1063" r:id="rId194"/>
    <p:sldId id="1062" r:id="rId195"/>
    <p:sldId id="1061" r:id="rId196"/>
    <p:sldId id="1060" r:id="rId197"/>
    <p:sldId id="1059" r:id="rId198"/>
    <p:sldId id="1058" r:id="rId199"/>
    <p:sldId id="1057" r:id="rId200"/>
    <p:sldId id="1056" r:id="rId201"/>
    <p:sldId id="1055" r:id="rId202"/>
    <p:sldId id="1054" r:id="rId203"/>
    <p:sldId id="1053" r:id="rId204"/>
    <p:sldId id="1052" r:id="rId205"/>
    <p:sldId id="1051" r:id="rId206"/>
    <p:sldId id="1050" r:id="rId207"/>
    <p:sldId id="1049" r:id="rId208"/>
    <p:sldId id="1048" r:id="rId209"/>
    <p:sldId id="1047" r:id="rId210"/>
    <p:sldId id="1046" r:id="rId211"/>
    <p:sldId id="1045" r:id="rId212"/>
    <p:sldId id="1044" r:id="rId213"/>
    <p:sldId id="1043" r:id="rId214"/>
    <p:sldId id="1042" r:id="rId215"/>
    <p:sldId id="1041" r:id="rId216"/>
    <p:sldId id="1040" r:id="rId217"/>
    <p:sldId id="1039" r:id="rId218"/>
    <p:sldId id="1038" r:id="rId219"/>
    <p:sldId id="1037" r:id="rId220"/>
    <p:sldId id="1036" r:id="rId221"/>
    <p:sldId id="1035" r:id="rId222"/>
    <p:sldId id="1034" r:id="rId223"/>
    <p:sldId id="1033" r:id="rId224"/>
    <p:sldId id="1032" r:id="rId225"/>
    <p:sldId id="1031" r:id="rId226"/>
    <p:sldId id="1030" r:id="rId227"/>
    <p:sldId id="1029" r:id="rId228"/>
    <p:sldId id="1028" r:id="rId229"/>
    <p:sldId id="1027" r:id="rId230"/>
    <p:sldId id="1026" r:id="rId231"/>
    <p:sldId id="1025" r:id="rId232"/>
    <p:sldId id="1024" r:id="rId233"/>
    <p:sldId id="1023" r:id="rId234"/>
    <p:sldId id="1022" r:id="rId235"/>
    <p:sldId id="1021" r:id="rId236"/>
    <p:sldId id="1020" r:id="rId237"/>
    <p:sldId id="1019" r:id="rId238"/>
    <p:sldId id="1018" r:id="rId239"/>
    <p:sldId id="1017" r:id="rId240"/>
    <p:sldId id="1016" r:id="rId241"/>
    <p:sldId id="1015" r:id="rId242"/>
    <p:sldId id="1014" r:id="rId243"/>
    <p:sldId id="1013" r:id="rId244"/>
    <p:sldId id="1012" r:id="rId245"/>
    <p:sldId id="1011" r:id="rId246"/>
    <p:sldId id="1010" r:id="rId247"/>
    <p:sldId id="1009" r:id="rId248"/>
    <p:sldId id="1008" r:id="rId249"/>
    <p:sldId id="1007" r:id="rId250"/>
    <p:sldId id="1006" r:id="rId251"/>
    <p:sldId id="1005" r:id="rId252"/>
    <p:sldId id="1004" r:id="rId253"/>
    <p:sldId id="1003" r:id="rId254"/>
    <p:sldId id="1002" r:id="rId255"/>
    <p:sldId id="1001" r:id="rId256"/>
    <p:sldId id="1000" r:id="rId257"/>
    <p:sldId id="999" r:id="rId258"/>
    <p:sldId id="998" r:id="rId259"/>
    <p:sldId id="997" r:id="rId260"/>
    <p:sldId id="996" r:id="rId261"/>
    <p:sldId id="995" r:id="rId262"/>
    <p:sldId id="994" r:id="rId263"/>
    <p:sldId id="993" r:id="rId264"/>
    <p:sldId id="992" r:id="rId265"/>
    <p:sldId id="991" r:id="rId266"/>
    <p:sldId id="990" r:id="rId267"/>
    <p:sldId id="989" r:id="rId268"/>
    <p:sldId id="988" r:id="rId269"/>
    <p:sldId id="987" r:id="rId270"/>
    <p:sldId id="986" r:id="rId271"/>
    <p:sldId id="985" r:id="rId272"/>
    <p:sldId id="984" r:id="rId273"/>
    <p:sldId id="983" r:id="rId274"/>
    <p:sldId id="982" r:id="rId275"/>
    <p:sldId id="981" r:id="rId276"/>
    <p:sldId id="980" r:id="rId277"/>
    <p:sldId id="979" r:id="rId278"/>
    <p:sldId id="978" r:id="rId279"/>
    <p:sldId id="977" r:id="rId280"/>
    <p:sldId id="976" r:id="rId281"/>
    <p:sldId id="975" r:id="rId282"/>
    <p:sldId id="974" r:id="rId283"/>
    <p:sldId id="973" r:id="rId284"/>
    <p:sldId id="972" r:id="rId285"/>
    <p:sldId id="971" r:id="rId286"/>
    <p:sldId id="970" r:id="rId287"/>
    <p:sldId id="969" r:id="rId288"/>
    <p:sldId id="968" r:id="rId289"/>
    <p:sldId id="967" r:id="rId290"/>
    <p:sldId id="966" r:id="rId291"/>
    <p:sldId id="965" r:id="rId292"/>
    <p:sldId id="964" r:id="rId293"/>
    <p:sldId id="963" r:id="rId294"/>
    <p:sldId id="962" r:id="rId295"/>
    <p:sldId id="961" r:id="rId296"/>
    <p:sldId id="960" r:id="rId297"/>
    <p:sldId id="959" r:id="rId298"/>
    <p:sldId id="958" r:id="rId299"/>
    <p:sldId id="957" r:id="rId300"/>
    <p:sldId id="956" r:id="rId301"/>
    <p:sldId id="955" r:id="rId302"/>
    <p:sldId id="954" r:id="rId303"/>
    <p:sldId id="953" r:id="rId304"/>
    <p:sldId id="952" r:id="rId305"/>
    <p:sldId id="951" r:id="rId306"/>
    <p:sldId id="950" r:id="rId307"/>
    <p:sldId id="949" r:id="rId308"/>
    <p:sldId id="948" r:id="rId309"/>
    <p:sldId id="947" r:id="rId310"/>
    <p:sldId id="946" r:id="rId311"/>
    <p:sldId id="945" r:id="rId312"/>
    <p:sldId id="944" r:id="rId313"/>
    <p:sldId id="943" r:id="rId314"/>
    <p:sldId id="942" r:id="rId315"/>
    <p:sldId id="941" r:id="rId316"/>
    <p:sldId id="940" r:id="rId317"/>
    <p:sldId id="939" r:id="rId318"/>
    <p:sldId id="938" r:id="rId319"/>
    <p:sldId id="937" r:id="rId320"/>
    <p:sldId id="936" r:id="rId321"/>
    <p:sldId id="935" r:id="rId322"/>
    <p:sldId id="934" r:id="rId323"/>
    <p:sldId id="933" r:id="rId324"/>
    <p:sldId id="932" r:id="rId325"/>
    <p:sldId id="931" r:id="rId326"/>
    <p:sldId id="930" r:id="rId327"/>
    <p:sldId id="929" r:id="rId328"/>
    <p:sldId id="928" r:id="rId329"/>
    <p:sldId id="927" r:id="rId330"/>
    <p:sldId id="926" r:id="rId331"/>
    <p:sldId id="925" r:id="rId332"/>
    <p:sldId id="924" r:id="rId333"/>
    <p:sldId id="923" r:id="rId334"/>
    <p:sldId id="922" r:id="rId335"/>
    <p:sldId id="921" r:id="rId336"/>
    <p:sldId id="920" r:id="rId337"/>
    <p:sldId id="919" r:id="rId338"/>
    <p:sldId id="918" r:id="rId339"/>
    <p:sldId id="917" r:id="rId340"/>
    <p:sldId id="916" r:id="rId341"/>
    <p:sldId id="915" r:id="rId342"/>
    <p:sldId id="914" r:id="rId343"/>
    <p:sldId id="913" r:id="rId344"/>
    <p:sldId id="912" r:id="rId345"/>
    <p:sldId id="911" r:id="rId346"/>
    <p:sldId id="910" r:id="rId347"/>
    <p:sldId id="909" r:id="rId348"/>
    <p:sldId id="908" r:id="rId349"/>
    <p:sldId id="907" r:id="rId350"/>
    <p:sldId id="906" r:id="rId351"/>
    <p:sldId id="905" r:id="rId352"/>
    <p:sldId id="904" r:id="rId353"/>
    <p:sldId id="903" r:id="rId354"/>
    <p:sldId id="902" r:id="rId355"/>
    <p:sldId id="901" r:id="rId356"/>
    <p:sldId id="900" r:id="rId357"/>
    <p:sldId id="899" r:id="rId358"/>
    <p:sldId id="898" r:id="rId359"/>
    <p:sldId id="897" r:id="rId360"/>
    <p:sldId id="896" r:id="rId361"/>
    <p:sldId id="895" r:id="rId362"/>
    <p:sldId id="894" r:id="rId363"/>
    <p:sldId id="893" r:id="rId364"/>
    <p:sldId id="892" r:id="rId365"/>
    <p:sldId id="891" r:id="rId366"/>
    <p:sldId id="890" r:id="rId367"/>
    <p:sldId id="889" r:id="rId368"/>
    <p:sldId id="888" r:id="rId369"/>
    <p:sldId id="887" r:id="rId370"/>
    <p:sldId id="886" r:id="rId371"/>
    <p:sldId id="885" r:id="rId372"/>
    <p:sldId id="884" r:id="rId373"/>
    <p:sldId id="883" r:id="rId374"/>
    <p:sldId id="882" r:id="rId375"/>
    <p:sldId id="881" r:id="rId376"/>
    <p:sldId id="880" r:id="rId377"/>
    <p:sldId id="879" r:id="rId378"/>
    <p:sldId id="878" r:id="rId379"/>
    <p:sldId id="877" r:id="rId380"/>
    <p:sldId id="876" r:id="rId381"/>
    <p:sldId id="875" r:id="rId382"/>
    <p:sldId id="874" r:id="rId383"/>
    <p:sldId id="873" r:id="rId384"/>
    <p:sldId id="872" r:id="rId385"/>
    <p:sldId id="871" r:id="rId386"/>
    <p:sldId id="870" r:id="rId387"/>
    <p:sldId id="869" r:id="rId388"/>
    <p:sldId id="868" r:id="rId389"/>
    <p:sldId id="867" r:id="rId390"/>
    <p:sldId id="866" r:id="rId391"/>
    <p:sldId id="865" r:id="rId392"/>
    <p:sldId id="864" r:id="rId393"/>
    <p:sldId id="863" r:id="rId394"/>
    <p:sldId id="862" r:id="rId395"/>
    <p:sldId id="861" r:id="rId396"/>
    <p:sldId id="860" r:id="rId397"/>
    <p:sldId id="859" r:id="rId398"/>
    <p:sldId id="858" r:id="rId399"/>
    <p:sldId id="857" r:id="rId400"/>
    <p:sldId id="856" r:id="rId401"/>
    <p:sldId id="855" r:id="rId402"/>
    <p:sldId id="854" r:id="rId403"/>
    <p:sldId id="853" r:id="rId404"/>
    <p:sldId id="852" r:id="rId405"/>
    <p:sldId id="851" r:id="rId406"/>
    <p:sldId id="850" r:id="rId407"/>
    <p:sldId id="849" r:id="rId408"/>
    <p:sldId id="848" r:id="rId409"/>
    <p:sldId id="847" r:id="rId410"/>
    <p:sldId id="846" r:id="rId411"/>
    <p:sldId id="845" r:id="rId412"/>
    <p:sldId id="844" r:id="rId413"/>
    <p:sldId id="843" r:id="rId414"/>
    <p:sldId id="842" r:id="rId415"/>
    <p:sldId id="841" r:id="rId416"/>
    <p:sldId id="840" r:id="rId417"/>
    <p:sldId id="839" r:id="rId418"/>
    <p:sldId id="838" r:id="rId419"/>
    <p:sldId id="837" r:id="rId420"/>
    <p:sldId id="836" r:id="rId421"/>
    <p:sldId id="835" r:id="rId422"/>
    <p:sldId id="834" r:id="rId423"/>
    <p:sldId id="833" r:id="rId424"/>
    <p:sldId id="832" r:id="rId425"/>
    <p:sldId id="831" r:id="rId426"/>
    <p:sldId id="830" r:id="rId427"/>
    <p:sldId id="829" r:id="rId428"/>
    <p:sldId id="828" r:id="rId429"/>
    <p:sldId id="827" r:id="rId430"/>
    <p:sldId id="826" r:id="rId431"/>
    <p:sldId id="825" r:id="rId432"/>
    <p:sldId id="824" r:id="rId433"/>
    <p:sldId id="823" r:id="rId434"/>
    <p:sldId id="822" r:id="rId435"/>
    <p:sldId id="821" r:id="rId436"/>
    <p:sldId id="820" r:id="rId437"/>
    <p:sldId id="819" r:id="rId438"/>
    <p:sldId id="818" r:id="rId439"/>
    <p:sldId id="817" r:id="rId440"/>
    <p:sldId id="816" r:id="rId441"/>
    <p:sldId id="815" r:id="rId442"/>
    <p:sldId id="814" r:id="rId443"/>
    <p:sldId id="813" r:id="rId444"/>
    <p:sldId id="812" r:id="rId445"/>
    <p:sldId id="811" r:id="rId446"/>
    <p:sldId id="810" r:id="rId447"/>
    <p:sldId id="809" r:id="rId448"/>
    <p:sldId id="808" r:id="rId449"/>
    <p:sldId id="807" r:id="rId450"/>
    <p:sldId id="806" r:id="rId451"/>
    <p:sldId id="805" r:id="rId452"/>
    <p:sldId id="804" r:id="rId453"/>
    <p:sldId id="803" r:id="rId454"/>
    <p:sldId id="802" r:id="rId455"/>
    <p:sldId id="801" r:id="rId456"/>
    <p:sldId id="800" r:id="rId457"/>
    <p:sldId id="799" r:id="rId458"/>
    <p:sldId id="798" r:id="rId459"/>
    <p:sldId id="797" r:id="rId460"/>
    <p:sldId id="796" r:id="rId461"/>
    <p:sldId id="795" r:id="rId462"/>
    <p:sldId id="794" r:id="rId463"/>
    <p:sldId id="793" r:id="rId464"/>
    <p:sldId id="792" r:id="rId465"/>
    <p:sldId id="791" r:id="rId466"/>
    <p:sldId id="790" r:id="rId467"/>
    <p:sldId id="789" r:id="rId468"/>
    <p:sldId id="788" r:id="rId469"/>
    <p:sldId id="787" r:id="rId470"/>
    <p:sldId id="786" r:id="rId471"/>
    <p:sldId id="785" r:id="rId472"/>
    <p:sldId id="784" r:id="rId473"/>
    <p:sldId id="783" r:id="rId474"/>
    <p:sldId id="782" r:id="rId475"/>
    <p:sldId id="781" r:id="rId476"/>
    <p:sldId id="780" r:id="rId477"/>
    <p:sldId id="779" r:id="rId478"/>
    <p:sldId id="778" r:id="rId479"/>
    <p:sldId id="777" r:id="rId480"/>
    <p:sldId id="776" r:id="rId481"/>
    <p:sldId id="775" r:id="rId482"/>
    <p:sldId id="774" r:id="rId483"/>
    <p:sldId id="773" r:id="rId484"/>
    <p:sldId id="772" r:id="rId485"/>
    <p:sldId id="771" r:id="rId486"/>
    <p:sldId id="770" r:id="rId487"/>
    <p:sldId id="769" r:id="rId488"/>
    <p:sldId id="768" r:id="rId489"/>
    <p:sldId id="767" r:id="rId490"/>
    <p:sldId id="766" r:id="rId491"/>
    <p:sldId id="765" r:id="rId492"/>
    <p:sldId id="764" r:id="rId493"/>
    <p:sldId id="763" r:id="rId494"/>
    <p:sldId id="762" r:id="rId495"/>
    <p:sldId id="761" r:id="rId496"/>
    <p:sldId id="760" r:id="rId497"/>
    <p:sldId id="759" r:id="rId498"/>
    <p:sldId id="758" r:id="rId499"/>
    <p:sldId id="757" r:id="rId500"/>
    <p:sldId id="756" r:id="rId501"/>
    <p:sldId id="755" r:id="rId502"/>
    <p:sldId id="754" r:id="rId503"/>
    <p:sldId id="753" r:id="rId504"/>
    <p:sldId id="752" r:id="rId505"/>
    <p:sldId id="751" r:id="rId506"/>
    <p:sldId id="750" r:id="rId507"/>
    <p:sldId id="749" r:id="rId508"/>
    <p:sldId id="748" r:id="rId509"/>
    <p:sldId id="747" r:id="rId510"/>
    <p:sldId id="746" r:id="rId511"/>
    <p:sldId id="745" r:id="rId512"/>
    <p:sldId id="744" r:id="rId513"/>
    <p:sldId id="743" r:id="rId514"/>
    <p:sldId id="742" r:id="rId515"/>
    <p:sldId id="741" r:id="rId516"/>
    <p:sldId id="740" r:id="rId517"/>
    <p:sldId id="739" r:id="rId518"/>
    <p:sldId id="738" r:id="rId519"/>
    <p:sldId id="737" r:id="rId520"/>
    <p:sldId id="736" r:id="rId521"/>
    <p:sldId id="735" r:id="rId522"/>
    <p:sldId id="734" r:id="rId523"/>
    <p:sldId id="733" r:id="rId524"/>
    <p:sldId id="732" r:id="rId525"/>
    <p:sldId id="731" r:id="rId526"/>
    <p:sldId id="730" r:id="rId527"/>
    <p:sldId id="729" r:id="rId528"/>
    <p:sldId id="728" r:id="rId529"/>
    <p:sldId id="727" r:id="rId530"/>
    <p:sldId id="726" r:id="rId531"/>
    <p:sldId id="725" r:id="rId532"/>
    <p:sldId id="724" r:id="rId533"/>
    <p:sldId id="723" r:id="rId534"/>
    <p:sldId id="722" r:id="rId535"/>
    <p:sldId id="721" r:id="rId536"/>
    <p:sldId id="720" r:id="rId537"/>
    <p:sldId id="719" r:id="rId538"/>
    <p:sldId id="718" r:id="rId539"/>
    <p:sldId id="717" r:id="rId540"/>
    <p:sldId id="716" r:id="rId541"/>
    <p:sldId id="715" r:id="rId542"/>
    <p:sldId id="714" r:id="rId543"/>
    <p:sldId id="713" r:id="rId544"/>
    <p:sldId id="712" r:id="rId545"/>
    <p:sldId id="711" r:id="rId546"/>
    <p:sldId id="710" r:id="rId547"/>
    <p:sldId id="709" r:id="rId548"/>
    <p:sldId id="708" r:id="rId549"/>
    <p:sldId id="707" r:id="rId550"/>
    <p:sldId id="706" r:id="rId551"/>
    <p:sldId id="705" r:id="rId552"/>
    <p:sldId id="704" r:id="rId553"/>
    <p:sldId id="703" r:id="rId554"/>
    <p:sldId id="702" r:id="rId555"/>
    <p:sldId id="701" r:id="rId556"/>
    <p:sldId id="700" r:id="rId557"/>
    <p:sldId id="699" r:id="rId558"/>
    <p:sldId id="698" r:id="rId559"/>
    <p:sldId id="697" r:id="rId560"/>
    <p:sldId id="696" r:id="rId561"/>
    <p:sldId id="695" r:id="rId562"/>
    <p:sldId id="694" r:id="rId563"/>
    <p:sldId id="693" r:id="rId564"/>
    <p:sldId id="692" r:id="rId565"/>
    <p:sldId id="691" r:id="rId566"/>
    <p:sldId id="690" r:id="rId567"/>
    <p:sldId id="689" r:id="rId568"/>
    <p:sldId id="688" r:id="rId569"/>
    <p:sldId id="687" r:id="rId570"/>
    <p:sldId id="686" r:id="rId571"/>
    <p:sldId id="685" r:id="rId572"/>
    <p:sldId id="684" r:id="rId573"/>
    <p:sldId id="683" r:id="rId574"/>
    <p:sldId id="682" r:id="rId575"/>
    <p:sldId id="681" r:id="rId576"/>
    <p:sldId id="680" r:id="rId577"/>
    <p:sldId id="679" r:id="rId578"/>
    <p:sldId id="678" r:id="rId579"/>
    <p:sldId id="677" r:id="rId580"/>
    <p:sldId id="676" r:id="rId581"/>
    <p:sldId id="675" r:id="rId582"/>
    <p:sldId id="674" r:id="rId583"/>
    <p:sldId id="673" r:id="rId584"/>
    <p:sldId id="672" r:id="rId585"/>
    <p:sldId id="671" r:id="rId586"/>
    <p:sldId id="670" r:id="rId587"/>
    <p:sldId id="669" r:id="rId588"/>
    <p:sldId id="668" r:id="rId589"/>
    <p:sldId id="667" r:id="rId590"/>
    <p:sldId id="666" r:id="rId591"/>
    <p:sldId id="665" r:id="rId592"/>
    <p:sldId id="664" r:id="rId593"/>
    <p:sldId id="663" r:id="rId594"/>
    <p:sldId id="662" r:id="rId595"/>
    <p:sldId id="661" r:id="rId596"/>
    <p:sldId id="660" r:id="rId597"/>
    <p:sldId id="659" r:id="rId598"/>
    <p:sldId id="658" r:id="rId599"/>
    <p:sldId id="657" r:id="rId600"/>
    <p:sldId id="656" r:id="rId601"/>
    <p:sldId id="655" r:id="rId602"/>
    <p:sldId id="654" r:id="rId603"/>
    <p:sldId id="653" r:id="rId604"/>
    <p:sldId id="652" r:id="rId605"/>
    <p:sldId id="651" r:id="rId606"/>
    <p:sldId id="650" r:id="rId607"/>
    <p:sldId id="649" r:id="rId608"/>
    <p:sldId id="648" r:id="rId609"/>
    <p:sldId id="647" r:id="rId610"/>
    <p:sldId id="646" r:id="rId611"/>
    <p:sldId id="645" r:id="rId612"/>
    <p:sldId id="644" r:id="rId613"/>
    <p:sldId id="643" r:id="rId614"/>
    <p:sldId id="642" r:id="rId615"/>
    <p:sldId id="641" r:id="rId616"/>
    <p:sldId id="640" r:id="rId617"/>
    <p:sldId id="639" r:id="rId618"/>
    <p:sldId id="638" r:id="rId619"/>
    <p:sldId id="637" r:id="rId620"/>
    <p:sldId id="636" r:id="rId621"/>
    <p:sldId id="635" r:id="rId622"/>
    <p:sldId id="634" r:id="rId623"/>
    <p:sldId id="633" r:id="rId624"/>
    <p:sldId id="632" r:id="rId625"/>
    <p:sldId id="631" r:id="rId626"/>
    <p:sldId id="630" r:id="rId627"/>
    <p:sldId id="629" r:id="rId628"/>
    <p:sldId id="628" r:id="rId629"/>
    <p:sldId id="627" r:id="rId630"/>
    <p:sldId id="626" r:id="rId631"/>
    <p:sldId id="625" r:id="rId632"/>
    <p:sldId id="624" r:id="rId633"/>
    <p:sldId id="623" r:id="rId634"/>
    <p:sldId id="622" r:id="rId635"/>
    <p:sldId id="621" r:id="rId636"/>
    <p:sldId id="620" r:id="rId637"/>
    <p:sldId id="619" r:id="rId638"/>
    <p:sldId id="618" r:id="rId639"/>
    <p:sldId id="617" r:id="rId640"/>
    <p:sldId id="616" r:id="rId641"/>
    <p:sldId id="615" r:id="rId642"/>
    <p:sldId id="614" r:id="rId643"/>
    <p:sldId id="613" r:id="rId644"/>
    <p:sldId id="612" r:id="rId645"/>
    <p:sldId id="611" r:id="rId646"/>
    <p:sldId id="610" r:id="rId647"/>
    <p:sldId id="609" r:id="rId648"/>
    <p:sldId id="608" r:id="rId649"/>
    <p:sldId id="607" r:id="rId650"/>
    <p:sldId id="606" r:id="rId651"/>
    <p:sldId id="605" r:id="rId652"/>
    <p:sldId id="604" r:id="rId653"/>
    <p:sldId id="603" r:id="rId654"/>
    <p:sldId id="602" r:id="rId655"/>
    <p:sldId id="601" r:id="rId656"/>
    <p:sldId id="600" r:id="rId657"/>
    <p:sldId id="599" r:id="rId658"/>
    <p:sldId id="598" r:id="rId659"/>
    <p:sldId id="597" r:id="rId660"/>
    <p:sldId id="596" r:id="rId661"/>
    <p:sldId id="595" r:id="rId662"/>
    <p:sldId id="594" r:id="rId663"/>
    <p:sldId id="593" r:id="rId664"/>
    <p:sldId id="592" r:id="rId665"/>
    <p:sldId id="591" r:id="rId666"/>
    <p:sldId id="590" r:id="rId667"/>
    <p:sldId id="589" r:id="rId668"/>
    <p:sldId id="588" r:id="rId669"/>
    <p:sldId id="587" r:id="rId670"/>
    <p:sldId id="586" r:id="rId671"/>
    <p:sldId id="585" r:id="rId672"/>
    <p:sldId id="584" r:id="rId673"/>
    <p:sldId id="583" r:id="rId674"/>
    <p:sldId id="582" r:id="rId675"/>
    <p:sldId id="581" r:id="rId676"/>
    <p:sldId id="580" r:id="rId677"/>
    <p:sldId id="579" r:id="rId678"/>
    <p:sldId id="578" r:id="rId679"/>
    <p:sldId id="577" r:id="rId680"/>
    <p:sldId id="576" r:id="rId681"/>
    <p:sldId id="575" r:id="rId682"/>
    <p:sldId id="574" r:id="rId683"/>
    <p:sldId id="573" r:id="rId684"/>
    <p:sldId id="572" r:id="rId685"/>
    <p:sldId id="571" r:id="rId686"/>
    <p:sldId id="570" r:id="rId687"/>
    <p:sldId id="569" r:id="rId688"/>
    <p:sldId id="568" r:id="rId689"/>
    <p:sldId id="567" r:id="rId690"/>
    <p:sldId id="566" r:id="rId691"/>
    <p:sldId id="565" r:id="rId692"/>
    <p:sldId id="564" r:id="rId693"/>
    <p:sldId id="563" r:id="rId694"/>
    <p:sldId id="562" r:id="rId695"/>
    <p:sldId id="561" r:id="rId696"/>
    <p:sldId id="560" r:id="rId697"/>
    <p:sldId id="559" r:id="rId698"/>
    <p:sldId id="558" r:id="rId699"/>
    <p:sldId id="557" r:id="rId700"/>
    <p:sldId id="556" r:id="rId701"/>
    <p:sldId id="555" r:id="rId702"/>
    <p:sldId id="554" r:id="rId703"/>
    <p:sldId id="553" r:id="rId704"/>
    <p:sldId id="552" r:id="rId705"/>
    <p:sldId id="551" r:id="rId706"/>
    <p:sldId id="550" r:id="rId707"/>
    <p:sldId id="549" r:id="rId708"/>
    <p:sldId id="548" r:id="rId709"/>
    <p:sldId id="547" r:id="rId710"/>
    <p:sldId id="546" r:id="rId711"/>
    <p:sldId id="545" r:id="rId712"/>
    <p:sldId id="544" r:id="rId713"/>
    <p:sldId id="543" r:id="rId714"/>
    <p:sldId id="542" r:id="rId715"/>
    <p:sldId id="541" r:id="rId716"/>
    <p:sldId id="540" r:id="rId717"/>
    <p:sldId id="539" r:id="rId718"/>
    <p:sldId id="538" r:id="rId719"/>
    <p:sldId id="537" r:id="rId720"/>
    <p:sldId id="536" r:id="rId721"/>
    <p:sldId id="535" r:id="rId722"/>
    <p:sldId id="534" r:id="rId723"/>
    <p:sldId id="533" r:id="rId724"/>
    <p:sldId id="532" r:id="rId725"/>
    <p:sldId id="531" r:id="rId726"/>
    <p:sldId id="530" r:id="rId727"/>
    <p:sldId id="529" r:id="rId728"/>
    <p:sldId id="528" r:id="rId729"/>
    <p:sldId id="527" r:id="rId730"/>
    <p:sldId id="526" r:id="rId731"/>
    <p:sldId id="525" r:id="rId732"/>
    <p:sldId id="524" r:id="rId733"/>
    <p:sldId id="523" r:id="rId734"/>
    <p:sldId id="522" r:id="rId735"/>
    <p:sldId id="521" r:id="rId736"/>
    <p:sldId id="520" r:id="rId737"/>
    <p:sldId id="519" r:id="rId738"/>
    <p:sldId id="518" r:id="rId739"/>
    <p:sldId id="517" r:id="rId740"/>
    <p:sldId id="516" r:id="rId741"/>
    <p:sldId id="515" r:id="rId742"/>
    <p:sldId id="514" r:id="rId743"/>
    <p:sldId id="513" r:id="rId744"/>
    <p:sldId id="512" r:id="rId745"/>
    <p:sldId id="511" r:id="rId746"/>
    <p:sldId id="510" r:id="rId747"/>
    <p:sldId id="509" r:id="rId748"/>
    <p:sldId id="508" r:id="rId749"/>
    <p:sldId id="507" r:id="rId750"/>
    <p:sldId id="506" r:id="rId751"/>
    <p:sldId id="505" r:id="rId752"/>
    <p:sldId id="504" r:id="rId753"/>
    <p:sldId id="503" r:id="rId754"/>
    <p:sldId id="502" r:id="rId755"/>
    <p:sldId id="501" r:id="rId756"/>
    <p:sldId id="500" r:id="rId757"/>
    <p:sldId id="499" r:id="rId758"/>
    <p:sldId id="498" r:id="rId759"/>
    <p:sldId id="497" r:id="rId760"/>
    <p:sldId id="496" r:id="rId761"/>
    <p:sldId id="495" r:id="rId762"/>
    <p:sldId id="494" r:id="rId763"/>
    <p:sldId id="493" r:id="rId764"/>
    <p:sldId id="492" r:id="rId765"/>
    <p:sldId id="491" r:id="rId766"/>
    <p:sldId id="490" r:id="rId767"/>
    <p:sldId id="489" r:id="rId768"/>
    <p:sldId id="488" r:id="rId769"/>
    <p:sldId id="487" r:id="rId770"/>
    <p:sldId id="486" r:id="rId771"/>
    <p:sldId id="485" r:id="rId772"/>
    <p:sldId id="484" r:id="rId773"/>
    <p:sldId id="483" r:id="rId774"/>
    <p:sldId id="482" r:id="rId775"/>
    <p:sldId id="481" r:id="rId776"/>
    <p:sldId id="480" r:id="rId777"/>
    <p:sldId id="479" r:id="rId778"/>
    <p:sldId id="478" r:id="rId779"/>
    <p:sldId id="477" r:id="rId780"/>
    <p:sldId id="476" r:id="rId781"/>
    <p:sldId id="475" r:id="rId782"/>
    <p:sldId id="474" r:id="rId783"/>
    <p:sldId id="473" r:id="rId784"/>
    <p:sldId id="472" r:id="rId785"/>
    <p:sldId id="471" r:id="rId786"/>
    <p:sldId id="470" r:id="rId787"/>
    <p:sldId id="469" r:id="rId788"/>
    <p:sldId id="468" r:id="rId789"/>
    <p:sldId id="467" r:id="rId790"/>
    <p:sldId id="466" r:id="rId791"/>
    <p:sldId id="465" r:id="rId792"/>
    <p:sldId id="464" r:id="rId793"/>
    <p:sldId id="463" r:id="rId794"/>
    <p:sldId id="462" r:id="rId795"/>
    <p:sldId id="461" r:id="rId796"/>
    <p:sldId id="460" r:id="rId797"/>
    <p:sldId id="459" r:id="rId798"/>
    <p:sldId id="458" r:id="rId799"/>
    <p:sldId id="457" r:id="rId800"/>
    <p:sldId id="456" r:id="rId801"/>
    <p:sldId id="455" r:id="rId802"/>
    <p:sldId id="454" r:id="rId803"/>
    <p:sldId id="453" r:id="rId804"/>
    <p:sldId id="452" r:id="rId805"/>
    <p:sldId id="451" r:id="rId806"/>
    <p:sldId id="450" r:id="rId807"/>
    <p:sldId id="449" r:id="rId808"/>
    <p:sldId id="448" r:id="rId809"/>
    <p:sldId id="447" r:id="rId810"/>
    <p:sldId id="446" r:id="rId811"/>
    <p:sldId id="445" r:id="rId812"/>
    <p:sldId id="444" r:id="rId813"/>
    <p:sldId id="443" r:id="rId814"/>
    <p:sldId id="442" r:id="rId815"/>
    <p:sldId id="441" r:id="rId816"/>
    <p:sldId id="440" r:id="rId817"/>
    <p:sldId id="439" r:id="rId818"/>
    <p:sldId id="438" r:id="rId819"/>
    <p:sldId id="437" r:id="rId820"/>
    <p:sldId id="436" r:id="rId821"/>
    <p:sldId id="435" r:id="rId822"/>
    <p:sldId id="434" r:id="rId823"/>
    <p:sldId id="433" r:id="rId824"/>
    <p:sldId id="432" r:id="rId825"/>
    <p:sldId id="431" r:id="rId826"/>
    <p:sldId id="430" r:id="rId827"/>
    <p:sldId id="429" r:id="rId828"/>
    <p:sldId id="428" r:id="rId829"/>
    <p:sldId id="427" r:id="rId830"/>
    <p:sldId id="426" r:id="rId831"/>
    <p:sldId id="425" r:id="rId832"/>
    <p:sldId id="424" r:id="rId833"/>
    <p:sldId id="423" r:id="rId834"/>
    <p:sldId id="422" r:id="rId835"/>
    <p:sldId id="421" r:id="rId836"/>
    <p:sldId id="420" r:id="rId837"/>
    <p:sldId id="419" r:id="rId838"/>
    <p:sldId id="418" r:id="rId839"/>
    <p:sldId id="417" r:id="rId840"/>
    <p:sldId id="416" r:id="rId841"/>
    <p:sldId id="415" r:id="rId842"/>
    <p:sldId id="414" r:id="rId843"/>
    <p:sldId id="413" r:id="rId844"/>
    <p:sldId id="412" r:id="rId845"/>
    <p:sldId id="411" r:id="rId846"/>
    <p:sldId id="410" r:id="rId847"/>
    <p:sldId id="409" r:id="rId848"/>
    <p:sldId id="408" r:id="rId849"/>
    <p:sldId id="407" r:id="rId850"/>
    <p:sldId id="406" r:id="rId851"/>
    <p:sldId id="405" r:id="rId852"/>
    <p:sldId id="404" r:id="rId853"/>
    <p:sldId id="403" r:id="rId854"/>
    <p:sldId id="402" r:id="rId855"/>
    <p:sldId id="401" r:id="rId856"/>
    <p:sldId id="400" r:id="rId857"/>
    <p:sldId id="399" r:id="rId858"/>
    <p:sldId id="398" r:id="rId859"/>
    <p:sldId id="397" r:id="rId860"/>
    <p:sldId id="396" r:id="rId861"/>
    <p:sldId id="395" r:id="rId862"/>
    <p:sldId id="394" r:id="rId863"/>
    <p:sldId id="393" r:id="rId864"/>
    <p:sldId id="392" r:id="rId865"/>
    <p:sldId id="391" r:id="rId866"/>
    <p:sldId id="390" r:id="rId867"/>
    <p:sldId id="389" r:id="rId868"/>
    <p:sldId id="388" r:id="rId869"/>
    <p:sldId id="387" r:id="rId870"/>
    <p:sldId id="386" r:id="rId871"/>
    <p:sldId id="385" r:id="rId872"/>
    <p:sldId id="384" r:id="rId873"/>
    <p:sldId id="383" r:id="rId874"/>
    <p:sldId id="382" r:id="rId875"/>
    <p:sldId id="381" r:id="rId876"/>
    <p:sldId id="380" r:id="rId877"/>
    <p:sldId id="379" r:id="rId878"/>
    <p:sldId id="378" r:id="rId879"/>
    <p:sldId id="377" r:id="rId880"/>
    <p:sldId id="376" r:id="rId881"/>
    <p:sldId id="375" r:id="rId882"/>
    <p:sldId id="374" r:id="rId883"/>
    <p:sldId id="373" r:id="rId884"/>
    <p:sldId id="372" r:id="rId885"/>
    <p:sldId id="371" r:id="rId886"/>
    <p:sldId id="370" r:id="rId887"/>
    <p:sldId id="369" r:id="rId888"/>
    <p:sldId id="368" r:id="rId889"/>
    <p:sldId id="367" r:id="rId890"/>
    <p:sldId id="366" r:id="rId891"/>
    <p:sldId id="365" r:id="rId892"/>
    <p:sldId id="364" r:id="rId893"/>
    <p:sldId id="363" r:id="rId894"/>
    <p:sldId id="362" r:id="rId895"/>
    <p:sldId id="361" r:id="rId896"/>
    <p:sldId id="360" r:id="rId897"/>
    <p:sldId id="359" r:id="rId898"/>
    <p:sldId id="358" r:id="rId899"/>
    <p:sldId id="357" r:id="rId900"/>
    <p:sldId id="356" r:id="rId901"/>
    <p:sldId id="355" r:id="rId902"/>
    <p:sldId id="354" r:id="rId903"/>
    <p:sldId id="353" r:id="rId904"/>
    <p:sldId id="352" r:id="rId905"/>
    <p:sldId id="351" r:id="rId906"/>
    <p:sldId id="350" r:id="rId907"/>
    <p:sldId id="349" r:id="rId908"/>
    <p:sldId id="348" r:id="rId909"/>
    <p:sldId id="347" r:id="rId910"/>
    <p:sldId id="346" r:id="rId911"/>
    <p:sldId id="345" r:id="rId912"/>
    <p:sldId id="344" r:id="rId913"/>
    <p:sldId id="343" r:id="rId914"/>
    <p:sldId id="342" r:id="rId915"/>
    <p:sldId id="341" r:id="rId916"/>
    <p:sldId id="340" r:id="rId917"/>
    <p:sldId id="339" r:id="rId918"/>
    <p:sldId id="338" r:id="rId919"/>
    <p:sldId id="337" r:id="rId920"/>
    <p:sldId id="336" r:id="rId921"/>
    <p:sldId id="335" r:id="rId922"/>
    <p:sldId id="334" r:id="rId923"/>
    <p:sldId id="333" r:id="rId924"/>
    <p:sldId id="332" r:id="rId925"/>
    <p:sldId id="331" r:id="rId926"/>
    <p:sldId id="330" r:id="rId927"/>
    <p:sldId id="329" r:id="rId928"/>
    <p:sldId id="328" r:id="rId929"/>
    <p:sldId id="327" r:id="rId930"/>
    <p:sldId id="326" r:id="rId931"/>
    <p:sldId id="325" r:id="rId932"/>
    <p:sldId id="324" r:id="rId933"/>
    <p:sldId id="323" r:id="rId934"/>
    <p:sldId id="322" r:id="rId935"/>
    <p:sldId id="321" r:id="rId936"/>
    <p:sldId id="320" r:id="rId937"/>
    <p:sldId id="319" r:id="rId938"/>
    <p:sldId id="318" r:id="rId939"/>
    <p:sldId id="317" r:id="rId940"/>
    <p:sldId id="316" r:id="rId941"/>
    <p:sldId id="315" r:id="rId942"/>
    <p:sldId id="314" r:id="rId943"/>
    <p:sldId id="313" r:id="rId944"/>
    <p:sldId id="312" r:id="rId945"/>
    <p:sldId id="311" r:id="rId946"/>
    <p:sldId id="310" r:id="rId947"/>
    <p:sldId id="309" r:id="rId948"/>
    <p:sldId id="308" r:id="rId949"/>
    <p:sldId id="307" r:id="rId950"/>
    <p:sldId id="306" r:id="rId951"/>
    <p:sldId id="305" r:id="rId952"/>
    <p:sldId id="304" r:id="rId953"/>
    <p:sldId id="303" r:id="rId954"/>
    <p:sldId id="302" r:id="rId955"/>
    <p:sldId id="301" r:id="rId956"/>
    <p:sldId id="300" r:id="rId957"/>
    <p:sldId id="299" r:id="rId958"/>
    <p:sldId id="298" r:id="rId959"/>
    <p:sldId id="297" r:id="rId960"/>
    <p:sldId id="296" r:id="rId961"/>
    <p:sldId id="295" r:id="rId962"/>
    <p:sldId id="294" r:id="rId963"/>
    <p:sldId id="293" r:id="rId964"/>
    <p:sldId id="292" r:id="rId965"/>
    <p:sldId id="291" r:id="rId966"/>
    <p:sldId id="290" r:id="rId967"/>
    <p:sldId id="289" r:id="rId968"/>
    <p:sldId id="288" r:id="rId969"/>
    <p:sldId id="287" r:id="rId970"/>
    <p:sldId id="286" r:id="rId971"/>
    <p:sldId id="285" r:id="rId972"/>
    <p:sldId id="284" r:id="rId973"/>
    <p:sldId id="283" r:id="rId974"/>
    <p:sldId id="282" r:id="rId975"/>
    <p:sldId id="281" r:id="rId976"/>
    <p:sldId id="280" r:id="rId977"/>
    <p:sldId id="279" r:id="rId978"/>
    <p:sldId id="278" r:id="rId979"/>
    <p:sldId id="277" r:id="rId980"/>
    <p:sldId id="276" r:id="rId981"/>
    <p:sldId id="275" r:id="rId982"/>
    <p:sldId id="274" r:id="rId983"/>
    <p:sldId id="273" r:id="rId984"/>
    <p:sldId id="272" r:id="rId985"/>
    <p:sldId id="271" r:id="rId986"/>
    <p:sldId id="270" r:id="rId987"/>
    <p:sldId id="269" r:id="rId988"/>
    <p:sldId id="268" r:id="rId989"/>
    <p:sldId id="267" r:id="rId990"/>
    <p:sldId id="266" r:id="rId991"/>
    <p:sldId id="265" r:id="rId992"/>
    <p:sldId id="264" r:id="rId993"/>
    <p:sldId id="263" r:id="rId994"/>
    <p:sldId id="262" r:id="rId995"/>
    <p:sldId id="261" r:id="rId996"/>
    <p:sldId id="260" r:id="rId997"/>
    <p:sldId id="259" r:id="rId998"/>
    <p:sldId id="258" r:id="rId999"/>
    <p:sldId id="257" r:id="rId1000"/>
    <p:sldId id="256" r:id="rId10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viewProps" Target="viewProps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42" Type="http://schemas.openxmlformats.org/officeDocument/2006/relationships/slide" Target="slides/slide941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953" Type="http://schemas.openxmlformats.org/officeDocument/2006/relationships/slide" Target="slides/slide952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897" Type="http://schemas.openxmlformats.org/officeDocument/2006/relationships/slide" Target="slides/slide896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64" Type="http://schemas.openxmlformats.org/officeDocument/2006/relationships/slide" Target="slides/slide963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975" Type="http://schemas.openxmlformats.org/officeDocument/2006/relationships/slide" Target="slides/slide974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846" Type="http://schemas.openxmlformats.org/officeDocument/2006/relationships/slide" Target="slides/slide845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913" Type="http://schemas.openxmlformats.org/officeDocument/2006/relationships/slide" Target="slides/slide912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924" Type="http://schemas.openxmlformats.org/officeDocument/2006/relationships/slide" Target="slides/slide923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68" Type="http://schemas.openxmlformats.org/officeDocument/2006/relationships/slide" Target="slides/slide867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946" Type="http://schemas.openxmlformats.org/officeDocument/2006/relationships/slide" Target="slides/slide94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1002" Type="http://schemas.openxmlformats.org/officeDocument/2006/relationships/presProps" Target="presProps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68" Type="http://schemas.openxmlformats.org/officeDocument/2006/relationships/slide" Target="slides/slide967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467" Type="http://schemas.openxmlformats.org/officeDocument/2006/relationships/slide" Target="slides/slide466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839" Type="http://schemas.openxmlformats.org/officeDocument/2006/relationships/slide" Target="slides/slide838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35" Type="http://schemas.openxmlformats.org/officeDocument/2006/relationships/slide" Target="slides/slide34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917" Type="http://schemas.openxmlformats.org/officeDocument/2006/relationships/slide" Target="slides/slide916.xml"/><Relationship Id="rId46" Type="http://schemas.openxmlformats.org/officeDocument/2006/relationships/slide" Target="slides/slide45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1" Type="http://schemas.openxmlformats.org/officeDocument/2006/relationships/slide" Target="slides/slide110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970" Type="http://schemas.openxmlformats.org/officeDocument/2006/relationships/slide" Target="slides/slide969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928" Type="http://schemas.openxmlformats.org/officeDocument/2006/relationships/slide" Target="slides/slide927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122" Type="http://schemas.openxmlformats.org/officeDocument/2006/relationships/slide" Target="slides/slide121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427" Type="http://schemas.openxmlformats.org/officeDocument/2006/relationships/slide" Target="slides/slide426.xml"/><Relationship Id="rId634" Type="http://schemas.openxmlformats.org/officeDocument/2006/relationships/slide" Target="slides/slide633.xml"/><Relationship Id="rId841" Type="http://schemas.openxmlformats.org/officeDocument/2006/relationships/slide" Target="slides/slide840.xml"/><Relationship Id="rId273" Type="http://schemas.openxmlformats.org/officeDocument/2006/relationships/slide" Target="slides/slide272.xml"/><Relationship Id="rId480" Type="http://schemas.openxmlformats.org/officeDocument/2006/relationships/slide" Target="slides/slide479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85" Type="http://schemas.openxmlformats.org/officeDocument/2006/relationships/slide" Target="slides/slide784.xml"/><Relationship Id="rId992" Type="http://schemas.openxmlformats.org/officeDocument/2006/relationships/slide" Target="slides/slide991.xml"/><Relationship Id="rId200" Type="http://schemas.openxmlformats.org/officeDocument/2006/relationships/slide" Target="slides/slide199.xml"/><Relationship Id="rId438" Type="http://schemas.openxmlformats.org/officeDocument/2006/relationships/slide" Target="slides/slide437.xml"/><Relationship Id="rId645" Type="http://schemas.openxmlformats.org/officeDocument/2006/relationships/slide" Target="slides/slide644.xml"/><Relationship Id="rId852" Type="http://schemas.openxmlformats.org/officeDocument/2006/relationships/slide" Target="slides/slide85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79" Type="http://schemas.openxmlformats.org/officeDocument/2006/relationships/slide" Target="slides/slide78.xml"/><Relationship Id="rId144" Type="http://schemas.openxmlformats.org/officeDocument/2006/relationships/slide" Target="slides/slide143.xml"/><Relationship Id="rId589" Type="http://schemas.openxmlformats.org/officeDocument/2006/relationships/slide" Target="slides/slide588.xml"/><Relationship Id="rId796" Type="http://schemas.openxmlformats.org/officeDocument/2006/relationships/slide" Target="slides/slide795.xml"/><Relationship Id="rId351" Type="http://schemas.openxmlformats.org/officeDocument/2006/relationships/slide" Target="slides/slide350.xml"/><Relationship Id="rId449" Type="http://schemas.openxmlformats.org/officeDocument/2006/relationships/slide" Target="slides/slide448.xml"/><Relationship Id="rId656" Type="http://schemas.openxmlformats.org/officeDocument/2006/relationships/slide" Target="slides/slide655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516" Type="http://schemas.openxmlformats.org/officeDocument/2006/relationships/slide" Target="slides/slide515.xml"/><Relationship Id="rId723" Type="http://schemas.openxmlformats.org/officeDocument/2006/relationships/slide" Target="slides/slide722.xml"/><Relationship Id="rId930" Type="http://schemas.openxmlformats.org/officeDocument/2006/relationships/slide" Target="slides/slide929.xml"/><Relationship Id="rId155" Type="http://schemas.openxmlformats.org/officeDocument/2006/relationships/slide" Target="slides/slide154.xml"/><Relationship Id="rId362" Type="http://schemas.openxmlformats.org/officeDocument/2006/relationships/slide" Target="slides/slide361.xml"/><Relationship Id="rId222" Type="http://schemas.openxmlformats.org/officeDocument/2006/relationships/slide" Target="slides/slide221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27" Type="http://schemas.openxmlformats.org/officeDocument/2006/relationships/slide" Target="slides/slide526.xml"/><Relationship Id="rId734" Type="http://schemas.openxmlformats.org/officeDocument/2006/relationships/slide" Target="slides/slide733.xml"/><Relationship Id="rId941" Type="http://schemas.openxmlformats.org/officeDocument/2006/relationships/slide" Target="slides/slide940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73" Type="http://schemas.openxmlformats.org/officeDocument/2006/relationships/slide" Target="slides/slide372.xml"/><Relationship Id="rId580" Type="http://schemas.openxmlformats.org/officeDocument/2006/relationships/slide" Target="slides/slide579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300" Type="http://schemas.openxmlformats.org/officeDocument/2006/relationships/slide" Target="slides/slide299.xml"/><Relationship Id="rId538" Type="http://schemas.openxmlformats.org/officeDocument/2006/relationships/slide" Target="slides/slide537.xml"/><Relationship Id="rId745" Type="http://schemas.openxmlformats.org/officeDocument/2006/relationships/slide" Target="slides/slide744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77" Type="http://schemas.openxmlformats.org/officeDocument/2006/relationships/slide" Target="slides/slide176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812" Type="http://schemas.openxmlformats.org/officeDocument/2006/relationships/slide" Target="slides/slide811.xml"/><Relationship Id="rId244" Type="http://schemas.openxmlformats.org/officeDocument/2006/relationships/slide" Target="slides/slide243.xml"/><Relationship Id="rId689" Type="http://schemas.openxmlformats.org/officeDocument/2006/relationships/slide" Target="slides/slide688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451" Type="http://schemas.openxmlformats.org/officeDocument/2006/relationships/slide" Target="slides/slide450.xml"/><Relationship Id="rId549" Type="http://schemas.openxmlformats.org/officeDocument/2006/relationships/slide" Target="slides/slide548.xml"/><Relationship Id="rId756" Type="http://schemas.openxmlformats.org/officeDocument/2006/relationships/slide" Target="slides/slide755.xml"/><Relationship Id="rId104" Type="http://schemas.openxmlformats.org/officeDocument/2006/relationships/slide" Target="slides/slide103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616" Type="http://schemas.openxmlformats.org/officeDocument/2006/relationships/slide" Target="slides/slide615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462" Type="http://schemas.openxmlformats.org/officeDocument/2006/relationships/slide" Target="slides/slide461.xml"/><Relationship Id="rId115" Type="http://schemas.openxmlformats.org/officeDocument/2006/relationships/slide" Target="slides/slide114.xml"/><Relationship Id="rId322" Type="http://schemas.openxmlformats.org/officeDocument/2006/relationships/slide" Target="slides/slide321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99" Type="http://schemas.openxmlformats.org/officeDocument/2006/relationships/slide" Target="slides/slide198.xml"/><Relationship Id="rId627" Type="http://schemas.openxmlformats.org/officeDocument/2006/relationships/slide" Target="slides/slide626.xml"/><Relationship Id="rId834" Type="http://schemas.openxmlformats.org/officeDocument/2006/relationships/slide" Target="slides/slide833.xml"/><Relationship Id="rId266" Type="http://schemas.openxmlformats.org/officeDocument/2006/relationships/slide" Target="slides/slide265.xml"/><Relationship Id="rId473" Type="http://schemas.openxmlformats.org/officeDocument/2006/relationships/slide" Target="slides/slide472.xml"/><Relationship Id="rId680" Type="http://schemas.openxmlformats.org/officeDocument/2006/relationships/slide" Target="slides/slide679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85" Type="http://schemas.openxmlformats.org/officeDocument/2006/relationships/slide" Target="slides/slide984.xml"/><Relationship Id="rId638" Type="http://schemas.openxmlformats.org/officeDocument/2006/relationships/slide" Target="slides/slide637.xml"/><Relationship Id="rId845" Type="http://schemas.openxmlformats.org/officeDocument/2006/relationships/slide" Target="slides/slide84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551" Type="http://schemas.openxmlformats.org/officeDocument/2006/relationships/slide" Target="slides/slide550.xml"/><Relationship Id="rId649" Type="http://schemas.openxmlformats.org/officeDocument/2006/relationships/slide" Target="slides/slide648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tableStyles" Target="tableStyles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833" Type="http://schemas.openxmlformats.org/officeDocument/2006/relationships/slide" Target="slides/slide832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900" Type="http://schemas.openxmlformats.org/officeDocument/2006/relationships/slide" Target="slides/slide899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95" Type="http://schemas.openxmlformats.org/officeDocument/2006/relationships/slide" Target="slides/slide994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922" Type="http://schemas.openxmlformats.org/officeDocument/2006/relationships/slide" Target="slides/slide921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933" Type="http://schemas.openxmlformats.org/officeDocument/2006/relationships/slide" Target="slides/slide932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737" Type="http://schemas.openxmlformats.org/officeDocument/2006/relationships/slide" Target="slides/slide736.xml"/><Relationship Id="rId944" Type="http://schemas.openxmlformats.org/officeDocument/2006/relationships/slide" Target="slides/slide943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955" Type="http://schemas.openxmlformats.org/officeDocument/2006/relationships/slide" Target="slides/slide954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837" Type="http://schemas.openxmlformats.org/officeDocument/2006/relationships/slide" Target="slides/slide836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988" Type="http://schemas.openxmlformats.org/officeDocument/2006/relationships/slide" Target="slides/slide987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347" Type="http://schemas.openxmlformats.org/officeDocument/2006/relationships/slide" Target="slides/slide34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859" Type="http://schemas.openxmlformats.org/officeDocument/2006/relationships/slide" Target="slides/slide85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55" Type="http://schemas.openxmlformats.org/officeDocument/2006/relationships/slide" Target="slides/slide54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937" Type="http://schemas.openxmlformats.org/officeDocument/2006/relationships/slide" Target="slides/slide936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990" Type="http://schemas.openxmlformats.org/officeDocument/2006/relationships/slide" Target="slides/slide989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850" Type="http://schemas.openxmlformats.org/officeDocument/2006/relationships/slide" Target="slides/slide849.xml"/><Relationship Id="rId948" Type="http://schemas.openxmlformats.org/officeDocument/2006/relationships/slide" Target="slides/slide947.xml"/><Relationship Id="rId77" Type="http://schemas.openxmlformats.org/officeDocument/2006/relationships/slide" Target="slides/slide76.xml"/><Relationship Id="rId282" Type="http://schemas.openxmlformats.org/officeDocument/2006/relationships/slide" Target="slides/slide281.xml"/><Relationship Id="rId503" Type="http://schemas.openxmlformats.org/officeDocument/2006/relationships/slide" Target="slides/slide502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959" Type="http://schemas.openxmlformats.org/officeDocument/2006/relationships/slide" Target="slides/slide958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88" Type="http://schemas.openxmlformats.org/officeDocument/2006/relationships/slide" Target="slides/slide87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1004" Type="http://schemas.openxmlformats.org/officeDocument/2006/relationships/theme" Target="theme/theme1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5" Type="http://schemas.openxmlformats.org/officeDocument/2006/relationships/slide" Target="slides/slide14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69" Type="http://schemas.openxmlformats.org/officeDocument/2006/relationships/slide" Target="slides/slide468.xml"/><Relationship Id="rId676" Type="http://schemas.openxmlformats.org/officeDocument/2006/relationships/slide" Target="slides/slide675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329" Type="http://schemas.openxmlformats.org/officeDocument/2006/relationships/slide" Target="slides/slide328.xml"/><Relationship Id="rId536" Type="http://schemas.openxmlformats.org/officeDocument/2006/relationships/slide" Target="slides/slide535.xml"/><Relationship Id="rId175" Type="http://schemas.openxmlformats.org/officeDocument/2006/relationships/slide" Target="slides/slide174.xml"/><Relationship Id="rId743" Type="http://schemas.openxmlformats.org/officeDocument/2006/relationships/slide" Target="slides/slide742.xml"/><Relationship Id="rId950" Type="http://schemas.openxmlformats.org/officeDocument/2006/relationships/slide" Target="slides/slide949.xml"/><Relationship Id="rId382" Type="http://schemas.openxmlformats.org/officeDocument/2006/relationships/slide" Target="slides/slide381.xml"/><Relationship Id="rId603" Type="http://schemas.openxmlformats.org/officeDocument/2006/relationships/slide" Target="slides/slide602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102" Type="http://schemas.openxmlformats.org/officeDocument/2006/relationships/slide" Target="slides/slide101.xml"/><Relationship Id="rId547" Type="http://schemas.openxmlformats.org/officeDocument/2006/relationships/slide" Target="slides/slide546.xml"/><Relationship Id="rId754" Type="http://schemas.openxmlformats.org/officeDocument/2006/relationships/slide" Target="slides/slide753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614" Type="http://schemas.openxmlformats.org/officeDocument/2006/relationships/slide" Target="slides/slide613.xml"/><Relationship Id="rId821" Type="http://schemas.openxmlformats.org/officeDocument/2006/relationships/slide" Target="slides/slide820.xml"/><Relationship Id="rId253" Type="http://schemas.openxmlformats.org/officeDocument/2006/relationships/slide" Target="slides/slide252.xml"/><Relationship Id="rId460" Type="http://schemas.openxmlformats.org/officeDocument/2006/relationships/slide" Target="slides/slide459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65" Type="http://schemas.openxmlformats.org/officeDocument/2006/relationships/slide" Target="slides/slide764.xml"/><Relationship Id="rId972" Type="http://schemas.openxmlformats.org/officeDocument/2006/relationships/slide" Target="slides/slide971.xml"/><Relationship Id="rId197" Type="http://schemas.openxmlformats.org/officeDocument/2006/relationships/slide" Target="slides/slide196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69" Type="http://schemas.openxmlformats.org/officeDocument/2006/relationships/slide" Target="slides/slide568.xml"/><Relationship Id="rId776" Type="http://schemas.openxmlformats.org/officeDocument/2006/relationships/slide" Target="slides/slide775.xml"/><Relationship Id="rId983" Type="http://schemas.openxmlformats.org/officeDocument/2006/relationships/slide" Target="slides/slide982.xml"/><Relationship Id="rId331" Type="http://schemas.openxmlformats.org/officeDocument/2006/relationships/slide" Target="slides/slide330.xml"/><Relationship Id="rId429" Type="http://schemas.openxmlformats.org/officeDocument/2006/relationships/slide" Target="slides/slide428.xml"/><Relationship Id="rId636" Type="http://schemas.openxmlformats.org/officeDocument/2006/relationships/slide" Target="slides/slide635.xml"/><Relationship Id="rId843" Type="http://schemas.openxmlformats.org/officeDocument/2006/relationships/slide" Target="slides/slide842.xml"/><Relationship Id="rId275" Type="http://schemas.openxmlformats.org/officeDocument/2006/relationships/slide" Target="slides/slide274.xml"/><Relationship Id="rId482" Type="http://schemas.openxmlformats.org/officeDocument/2006/relationships/slide" Target="slides/slide481.xml"/><Relationship Id="rId703" Type="http://schemas.openxmlformats.org/officeDocument/2006/relationships/slide" Target="slides/slide702.xml"/><Relationship Id="rId910" Type="http://schemas.openxmlformats.org/officeDocument/2006/relationships/slide" Target="slides/slide909.xml"/><Relationship Id="rId135" Type="http://schemas.openxmlformats.org/officeDocument/2006/relationships/slide" Target="slides/slide134.xml"/><Relationship Id="rId342" Type="http://schemas.openxmlformats.org/officeDocument/2006/relationships/slide" Target="slides/slide341.xml"/><Relationship Id="rId787" Type="http://schemas.openxmlformats.org/officeDocument/2006/relationships/slide" Target="slides/slide786.xml"/><Relationship Id="rId994" Type="http://schemas.openxmlformats.org/officeDocument/2006/relationships/slide" Target="slides/slide993.xml"/><Relationship Id="rId202" Type="http://schemas.openxmlformats.org/officeDocument/2006/relationships/slide" Target="slides/slide201.xml"/><Relationship Id="rId647" Type="http://schemas.openxmlformats.org/officeDocument/2006/relationships/slide" Target="slides/slide646.xml"/><Relationship Id="rId854" Type="http://schemas.openxmlformats.org/officeDocument/2006/relationships/slide" Target="slides/slide853.xml"/><Relationship Id="rId286" Type="http://schemas.openxmlformats.org/officeDocument/2006/relationships/slide" Target="slides/slide285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714" Type="http://schemas.openxmlformats.org/officeDocument/2006/relationships/slide" Target="slides/slide713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46" Type="http://schemas.openxmlformats.org/officeDocument/2006/relationships/slide" Target="slides/slide145.xml"/><Relationship Id="rId353" Type="http://schemas.openxmlformats.org/officeDocument/2006/relationships/slide" Target="slides/slide352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58" Type="http://schemas.openxmlformats.org/officeDocument/2006/relationships/slide" Target="slides/slide657.xml"/><Relationship Id="rId865" Type="http://schemas.openxmlformats.org/officeDocument/2006/relationships/slide" Target="slides/slide864.xml"/><Relationship Id="rId297" Type="http://schemas.openxmlformats.org/officeDocument/2006/relationships/slide" Target="slides/slide296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57" Type="http://schemas.openxmlformats.org/officeDocument/2006/relationships/slide" Target="slides/slide156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571" Type="http://schemas.openxmlformats.org/officeDocument/2006/relationships/slide" Target="slides/slide570.xml"/><Relationship Id="rId669" Type="http://schemas.openxmlformats.org/officeDocument/2006/relationships/slide" Target="slides/slide668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431" Type="http://schemas.openxmlformats.org/officeDocument/2006/relationships/slide" Target="slides/slide430.xml"/><Relationship Id="rId529" Type="http://schemas.openxmlformats.org/officeDocument/2006/relationships/slide" Target="slides/slide528.xml"/><Relationship Id="rId736" Type="http://schemas.openxmlformats.org/officeDocument/2006/relationships/slide" Target="slides/slide735.xml"/><Relationship Id="rId168" Type="http://schemas.openxmlformats.org/officeDocument/2006/relationships/slide" Target="slides/slide167.xml"/><Relationship Id="rId943" Type="http://schemas.openxmlformats.org/officeDocument/2006/relationships/slide" Target="slides/slide942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442" Type="http://schemas.openxmlformats.org/officeDocument/2006/relationships/slide" Target="slides/slide441.xml"/><Relationship Id="rId887" Type="http://schemas.openxmlformats.org/officeDocument/2006/relationships/slide" Target="slides/slide886.xml"/><Relationship Id="rId302" Type="http://schemas.openxmlformats.org/officeDocument/2006/relationships/slide" Target="slides/slide301.xml"/><Relationship Id="rId747" Type="http://schemas.openxmlformats.org/officeDocument/2006/relationships/slide" Target="slides/slide746.xml"/><Relationship Id="rId954" Type="http://schemas.openxmlformats.org/officeDocument/2006/relationships/slide" Target="slides/slide953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814" Type="http://schemas.openxmlformats.org/officeDocument/2006/relationships/slide" Target="slides/slide8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7E7C-908A-412B-AFF5-7E90CD489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375-4AF3-4A85-A294-BAA7D8B4C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B491-FE06-432A-912C-F74B2FEA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9AB7-6326-4201-B1D6-8F80D3B0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A2D9-6205-4237-9A4B-D89D2075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0F32-5EED-41D8-B19C-E53ACBF3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4A265-4A14-478A-8739-D97C735F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9C756-E1A5-4B54-885C-FE6A0DCF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D8CB-B170-446B-9B0A-1DC8A94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CA39-022A-4759-8CDE-F3C9162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53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11904-8ABF-4BAC-9C42-EDF686D8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6CE88-AA6F-4462-8172-D9B043392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4661-D884-428C-9410-501DBF41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7A43-95EA-474F-BC64-6CE01E01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C2DA-6365-4861-9E4F-16E0DF39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6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B47A-F19D-4823-A5AD-B3E6AF64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175D-CC0D-4C9E-8078-1E759A4D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DAAF-168C-49C3-A1AA-66B6CD6B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0F9D-2531-47D7-A0E5-EC2A0F67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00EF-708A-47D6-9C6D-C4844CD6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2983-2E11-44E8-82C9-9C9F6F1A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1282-EE42-4651-8628-0AC321B5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4405-B0CF-4C6E-865A-89B7924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1559-8554-4BD3-9741-1E3DD42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0D4D-96F4-451F-9214-A727F8A2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36A-951B-435F-B858-3C0FAF9B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9B47-31FE-42DD-AC49-E5BADB4EB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EE2E3-B1DB-40A5-B4A9-5C0D05A5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6850-C81C-4E51-9B87-7222930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6AD4-728B-4411-BE35-89942123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E0E2-A1DE-441F-8881-FCE33658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3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E9B7-9303-47CD-A529-14356E79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F5E-4DD8-4966-97B3-EFB24914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014EC-9B19-4EDE-A4BA-C6F88F6E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771F9-D739-4B96-925C-DD3660E7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C2372-29DE-4C20-B1B3-970F748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07C9D-256B-4C02-9AA7-7706EB5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84F1-24E2-4C4E-870F-8C5CC721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45BA5-C4D3-4DF0-BA55-5A9325C7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58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382-B23E-4DDF-B224-8C7DA9C4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72C5A-6B63-48F1-BB52-1ACD7C18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06E20-3034-434A-9BA8-76A994E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345BD-2E69-4113-AAE9-D47A8FD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0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6C12-6295-45D7-9F1E-0056B519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F7E70-DC64-4CE9-99B2-41B277B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06B1-77AE-4405-A51B-5A243F07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3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1605-D61E-4C3F-AD3E-49F9848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D42B-7E3F-4539-8DC5-2027C916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780E-8B1B-4EBE-A076-06F9ABA4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DB15-9B61-4FEE-A37A-AEF8C606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F04F-240E-42F9-A8B2-E84EADFC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5CCA-CEB5-445F-8C42-F8F25800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87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0961-1D7C-48BE-B656-FD9FD8F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D3864-3FFE-49C2-A62C-F7700057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A0F1-EBB7-47DD-AD63-06613822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21AD-3348-48BB-8025-9F59F2FC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4E01-61C8-4EC9-AB3E-213D944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5600-A562-4382-8114-2C052FB6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8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DD4B6-1856-484A-B6F2-EA50BC6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CC9D-3C1C-4EA3-ABF0-352A41F8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49C2-BC15-47EF-B3EA-82A44162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BD74-1BA2-4AC8-AB39-E7737872262E}" type="datetimeFigureOut">
              <a:rPr lang="en-AU" smtClean="0"/>
              <a:t>13/06/2021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91E1-9380-44D7-BCD2-FD75C12D1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6645-569A-4AA6-B92D-1ED20C2C6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5C67-516B-49F9-87B3-272F0E523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1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06DF9C-1D09-407A-B13D-88CE9DB128D6}"/>
              </a:ext>
            </a:extLst>
          </p:cNvPr>
          <p:cNvSpPr/>
          <p:nvPr/>
        </p:nvSpPr>
        <p:spPr>
          <a:xfrm>
            <a:off x="1722863" y="2321583"/>
            <a:ext cx="1667297" cy="113378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8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7227A1-AF03-445C-B5E2-A3E447B17591}"/>
              </a:ext>
            </a:extLst>
          </p:cNvPr>
          <p:cNvSpPr/>
          <p:nvPr/>
        </p:nvSpPr>
        <p:spPr>
          <a:xfrm>
            <a:off x="1402168" y="758055"/>
            <a:ext cx="2558791" cy="97545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9D543-9242-432D-B02C-3F7F36F61C35}"/>
              </a:ext>
            </a:extLst>
          </p:cNvPr>
          <p:cNvSpPr/>
          <p:nvPr/>
        </p:nvSpPr>
        <p:spPr>
          <a:xfrm>
            <a:off x="3696622" y="2396093"/>
            <a:ext cx="1003580" cy="212817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C7A546-1F90-4350-BA1B-3A083E64387F}"/>
              </a:ext>
            </a:extLst>
          </p:cNvPr>
          <p:cNvSpPr/>
          <p:nvPr/>
        </p:nvSpPr>
        <p:spPr>
          <a:xfrm>
            <a:off x="7286762" y="1261243"/>
            <a:ext cx="1839458" cy="159050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825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310CD-5669-4A9F-9568-6965B2FF0605}"/>
              </a:ext>
            </a:extLst>
          </p:cNvPr>
          <p:cNvSpPr/>
          <p:nvPr/>
        </p:nvSpPr>
        <p:spPr>
          <a:xfrm>
            <a:off x="996981" y="1783972"/>
            <a:ext cx="1052747" cy="156175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711546"/>
      </p:ext>
    </p:extLst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4F2444-C278-4F9A-9D05-161DAE1DE613}"/>
              </a:ext>
            </a:extLst>
          </p:cNvPr>
          <p:cNvSpPr/>
          <p:nvPr/>
        </p:nvSpPr>
        <p:spPr>
          <a:xfrm>
            <a:off x="1089085" y="2368304"/>
            <a:ext cx="2506883" cy="223252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8F5A0-7C8D-4823-9A03-15FE74C0E32A}"/>
              </a:ext>
            </a:extLst>
          </p:cNvPr>
          <p:cNvSpPr/>
          <p:nvPr/>
        </p:nvSpPr>
        <p:spPr>
          <a:xfrm>
            <a:off x="4524547" y="2184881"/>
            <a:ext cx="1473990" cy="243506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1F71BF-61B9-4505-A83F-3F103B858613}"/>
              </a:ext>
            </a:extLst>
          </p:cNvPr>
          <p:cNvSpPr/>
          <p:nvPr/>
        </p:nvSpPr>
        <p:spPr>
          <a:xfrm>
            <a:off x="6842623" y="2308800"/>
            <a:ext cx="1620527" cy="93985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6902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1802367-8A30-4978-947F-5586042E40A4}"/>
              </a:ext>
            </a:extLst>
          </p:cNvPr>
          <p:cNvSpPr/>
          <p:nvPr/>
        </p:nvSpPr>
        <p:spPr>
          <a:xfrm>
            <a:off x="1072713" y="884414"/>
            <a:ext cx="1244590" cy="218736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50C37D-E795-461F-8264-0A51B442E95B}"/>
              </a:ext>
            </a:extLst>
          </p:cNvPr>
          <p:cNvSpPr/>
          <p:nvPr/>
        </p:nvSpPr>
        <p:spPr>
          <a:xfrm>
            <a:off x="2902759" y="2487282"/>
            <a:ext cx="1458290" cy="135680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C96B4E-5738-4015-8C97-9467E07D3CB3}"/>
              </a:ext>
            </a:extLst>
          </p:cNvPr>
          <p:cNvSpPr/>
          <p:nvPr/>
        </p:nvSpPr>
        <p:spPr>
          <a:xfrm>
            <a:off x="7899462" y="986439"/>
            <a:ext cx="1244538" cy="235279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16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2AA8A74-93EB-48A7-91FB-78B09AA6C938}"/>
              </a:ext>
            </a:extLst>
          </p:cNvPr>
          <p:cNvSpPr/>
          <p:nvPr/>
        </p:nvSpPr>
        <p:spPr>
          <a:xfrm>
            <a:off x="1465918" y="1962426"/>
            <a:ext cx="2355116" cy="142335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E353E-F244-49A3-BAC6-4894ABD47562}"/>
              </a:ext>
            </a:extLst>
          </p:cNvPr>
          <p:cNvSpPr/>
          <p:nvPr/>
        </p:nvSpPr>
        <p:spPr>
          <a:xfrm>
            <a:off x="3959316" y="2541526"/>
            <a:ext cx="2824380" cy="111364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2947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8C0247-0A2A-48B4-9422-0D3597B96205}"/>
              </a:ext>
            </a:extLst>
          </p:cNvPr>
          <p:cNvSpPr/>
          <p:nvPr/>
        </p:nvSpPr>
        <p:spPr>
          <a:xfrm>
            <a:off x="1462530" y="1469161"/>
            <a:ext cx="3473567" cy="93946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5AE6-0A78-43A1-8CA5-55676EE2C692}"/>
              </a:ext>
            </a:extLst>
          </p:cNvPr>
          <p:cNvSpPr/>
          <p:nvPr/>
        </p:nvSpPr>
        <p:spPr>
          <a:xfrm>
            <a:off x="3605514" y="2473295"/>
            <a:ext cx="1384026" cy="11122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D6BFB4E-443B-495C-A6AC-4887A1ECD7F6}"/>
              </a:ext>
            </a:extLst>
          </p:cNvPr>
          <p:cNvSpPr/>
          <p:nvPr/>
        </p:nvSpPr>
        <p:spPr>
          <a:xfrm>
            <a:off x="7515099" y="826971"/>
            <a:ext cx="1628901" cy="127916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471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F5534D-A674-4E89-9AAD-80EC858ECBBD}"/>
              </a:ext>
            </a:extLst>
          </p:cNvPr>
          <p:cNvSpPr/>
          <p:nvPr/>
        </p:nvSpPr>
        <p:spPr>
          <a:xfrm>
            <a:off x="1761259" y="2458604"/>
            <a:ext cx="1443808" cy="22528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3C1E5-E039-43B7-9DF0-B5A006439623}"/>
              </a:ext>
            </a:extLst>
          </p:cNvPr>
          <p:cNvSpPr/>
          <p:nvPr/>
        </p:nvSpPr>
        <p:spPr>
          <a:xfrm>
            <a:off x="3450122" y="1413823"/>
            <a:ext cx="3488732" cy="266066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380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32BEA69-4B68-4E17-ADDB-0C8003BE37B6}"/>
              </a:ext>
            </a:extLst>
          </p:cNvPr>
          <p:cNvSpPr/>
          <p:nvPr/>
        </p:nvSpPr>
        <p:spPr>
          <a:xfrm>
            <a:off x="1284127" y="2659007"/>
            <a:ext cx="3411930" cy="107642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9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5F56E8-38BF-4D8C-88EF-07FF00FFB547}"/>
              </a:ext>
            </a:extLst>
          </p:cNvPr>
          <p:cNvSpPr/>
          <p:nvPr/>
        </p:nvSpPr>
        <p:spPr>
          <a:xfrm>
            <a:off x="1092145" y="822397"/>
            <a:ext cx="2072130" cy="166564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4736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51D839-50E1-466F-82F5-39C8246DB6C8}"/>
              </a:ext>
            </a:extLst>
          </p:cNvPr>
          <p:cNvSpPr/>
          <p:nvPr/>
        </p:nvSpPr>
        <p:spPr>
          <a:xfrm>
            <a:off x="952453" y="2259162"/>
            <a:ext cx="2934812" cy="220765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8BAA2-2356-433C-BE85-9DF5BDA37BB7}"/>
              </a:ext>
            </a:extLst>
          </p:cNvPr>
          <p:cNvSpPr/>
          <p:nvPr/>
        </p:nvSpPr>
        <p:spPr>
          <a:xfrm>
            <a:off x="4212573" y="961576"/>
            <a:ext cx="3052677" cy="164469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6053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89CF4C-6201-44A3-A569-B24BB9AFFFBF}"/>
              </a:ext>
            </a:extLst>
          </p:cNvPr>
          <p:cNvSpPr/>
          <p:nvPr/>
        </p:nvSpPr>
        <p:spPr>
          <a:xfrm>
            <a:off x="1005147" y="2713453"/>
            <a:ext cx="3183824" cy="143628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B353F-FBAF-4279-9828-A12AA3683CBA}"/>
              </a:ext>
            </a:extLst>
          </p:cNvPr>
          <p:cNvSpPr/>
          <p:nvPr/>
        </p:nvSpPr>
        <p:spPr>
          <a:xfrm>
            <a:off x="2919186" y="860173"/>
            <a:ext cx="954266" cy="187743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248BB-9C2A-403A-9972-09BD68AB8913}"/>
              </a:ext>
            </a:extLst>
          </p:cNvPr>
          <p:cNvSpPr/>
          <p:nvPr/>
        </p:nvSpPr>
        <p:spPr>
          <a:xfrm>
            <a:off x="7728218" y="2392136"/>
            <a:ext cx="1415782" cy="88746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9179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C0CC44-2E01-4227-A4DE-F6B65DF53F38}"/>
              </a:ext>
            </a:extLst>
          </p:cNvPr>
          <p:cNvSpPr/>
          <p:nvPr/>
        </p:nvSpPr>
        <p:spPr>
          <a:xfrm>
            <a:off x="1676105" y="2547240"/>
            <a:ext cx="3202039" cy="230458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A46E0A0-C450-4DA7-9519-64A4CAA44735}"/>
              </a:ext>
            </a:extLst>
          </p:cNvPr>
          <p:cNvSpPr/>
          <p:nvPr/>
        </p:nvSpPr>
        <p:spPr>
          <a:xfrm>
            <a:off x="3704481" y="1604081"/>
            <a:ext cx="2980360" cy="173678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1B8914-FCB4-4FBF-B77A-A1DE5CAE66CC}"/>
              </a:ext>
            </a:extLst>
          </p:cNvPr>
          <p:cNvSpPr/>
          <p:nvPr/>
        </p:nvSpPr>
        <p:spPr>
          <a:xfrm>
            <a:off x="1251214" y="1245150"/>
            <a:ext cx="2192491" cy="23792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4BF5AB-1B1F-481D-97D8-3221F2276D8C}"/>
              </a:ext>
            </a:extLst>
          </p:cNvPr>
          <p:cNvSpPr/>
          <p:nvPr/>
        </p:nvSpPr>
        <p:spPr>
          <a:xfrm>
            <a:off x="3291149" y="2174945"/>
            <a:ext cx="2931039" cy="74107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79E51B9-8377-4C55-B183-B54EDE4925D9}"/>
              </a:ext>
            </a:extLst>
          </p:cNvPr>
          <p:cNvSpPr/>
          <p:nvPr/>
        </p:nvSpPr>
        <p:spPr>
          <a:xfrm>
            <a:off x="6804390" y="963420"/>
            <a:ext cx="1449557" cy="104975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116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2D020D-6693-4364-B320-11C0DAFBF3EA}"/>
              </a:ext>
            </a:extLst>
          </p:cNvPr>
          <p:cNvSpPr/>
          <p:nvPr/>
        </p:nvSpPr>
        <p:spPr>
          <a:xfrm>
            <a:off x="1306467" y="2139144"/>
            <a:ext cx="2648490" cy="14241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8684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58DD3-5393-40DE-A7C1-83FBD3BF0167}"/>
              </a:ext>
            </a:extLst>
          </p:cNvPr>
          <p:cNvSpPr/>
          <p:nvPr/>
        </p:nvSpPr>
        <p:spPr>
          <a:xfrm>
            <a:off x="1061753" y="2477297"/>
            <a:ext cx="3300947" cy="214620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C54C0-3507-4CE4-8ABD-E906B916A50F}"/>
              </a:ext>
            </a:extLst>
          </p:cNvPr>
          <p:cNvSpPr/>
          <p:nvPr/>
        </p:nvSpPr>
        <p:spPr>
          <a:xfrm>
            <a:off x="3782822" y="1721178"/>
            <a:ext cx="2147717" cy="188967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FDD28-1D9F-48D9-A612-FA446F060311}"/>
              </a:ext>
            </a:extLst>
          </p:cNvPr>
          <p:cNvSpPr/>
          <p:nvPr/>
        </p:nvSpPr>
        <p:spPr>
          <a:xfrm>
            <a:off x="8071362" y="2170417"/>
            <a:ext cx="1072638" cy="250353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47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C6DA508-AAE8-4BF6-A593-39FEECAC6A29}"/>
              </a:ext>
            </a:extLst>
          </p:cNvPr>
          <p:cNvSpPr/>
          <p:nvPr/>
        </p:nvSpPr>
        <p:spPr>
          <a:xfrm>
            <a:off x="1333189" y="2324235"/>
            <a:ext cx="1521120" cy="151367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5EB5E-8A26-4329-B2F0-0400968B5E90}"/>
              </a:ext>
            </a:extLst>
          </p:cNvPr>
          <p:cNvSpPr/>
          <p:nvPr/>
        </p:nvSpPr>
        <p:spPr>
          <a:xfrm>
            <a:off x="4492748" y="2248809"/>
            <a:ext cx="3432247" cy="16741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687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13320CF-0BC4-4632-BF5F-4A9E396F07D8}"/>
              </a:ext>
            </a:extLst>
          </p:cNvPr>
          <p:cNvSpPr/>
          <p:nvPr/>
        </p:nvSpPr>
        <p:spPr>
          <a:xfrm>
            <a:off x="1431126" y="2656733"/>
            <a:ext cx="2292010" cy="90342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006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06A1D-FEBD-4925-960F-DA9EB32257C1}"/>
              </a:ext>
            </a:extLst>
          </p:cNvPr>
          <p:cNvSpPr/>
          <p:nvPr/>
        </p:nvSpPr>
        <p:spPr>
          <a:xfrm>
            <a:off x="1259937" y="994470"/>
            <a:ext cx="1478555" cy="272865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74605-AC17-47F2-8A28-6E9427D9C284}"/>
              </a:ext>
            </a:extLst>
          </p:cNvPr>
          <p:cNvSpPr/>
          <p:nvPr/>
        </p:nvSpPr>
        <p:spPr>
          <a:xfrm>
            <a:off x="3512719" y="2672979"/>
            <a:ext cx="2200928" cy="11517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6C4BB-943D-4810-A3DA-72F5E63945D3}"/>
              </a:ext>
            </a:extLst>
          </p:cNvPr>
          <p:cNvSpPr/>
          <p:nvPr/>
        </p:nvSpPr>
        <p:spPr>
          <a:xfrm>
            <a:off x="7473545" y="884657"/>
            <a:ext cx="1670455" cy="109851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1153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C77135-6DE8-4A07-B9BF-E2B5D507AD35}"/>
              </a:ext>
            </a:extLst>
          </p:cNvPr>
          <p:cNvSpPr/>
          <p:nvPr/>
        </p:nvSpPr>
        <p:spPr>
          <a:xfrm>
            <a:off x="1201830" y="1064014"/>
            <a:ext cx="3408729" cy="22899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9526879-0909-41AE-9F54-C557CB464093}"/>
              </a:ext>
            </a:extLst>
          </p:cNvPr>
          <p:cNvSpPr/>
          <p:nvPr/>
        </p:nvSpPr>
        <p:spPr>
          <a:xfrm>
            <a:off x="3480352" y="2241755"/>
            <a:ext cx="1534778" cy="242878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228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1574AF-B517-499D-802C-34ED152FB29E}"/>
              </a:ext>
            </a:extLst>
          </p:cNvPr>
          <p:cNvSpPr/>
          <p:nvPr/>
        </p:nvSpPr>
        <p:spPr>
          <a:xfrm>
            <a:off x="1040760" y="1476272"/>
            <a:ext cx="1738269" cy="117815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9803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090EED6-8C2B-4D78-8697-E2AABF5CADBF}"/>
              </a:ext>
            </a:extLst>
          </p:cNvPr>
          <p:cNvSpPr/>
          <p:nvPr/>
        </p:nvSpPr>
        <p:spPr>
          <a:xfrm>
            <a:off x="1349110" y="2521458"/>
            <a:ext cx="3596745" cy="170511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974D66-322A-47AD-B458-003A4472072D}"/>
              </a:ext>
            </a:extLst>
          </p:cNvPr>
          <p:cNvSpPr/>
          <p:nvPr/>
        </p:nvSpPr>
        <p:spPr>
          <a:xfrm>
            <a:off x="4531139" y="1345355"/>
            <a:ext cx="2913680" cy="274215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082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1B9A7-3DED-43D8-B84E-01D9A3AAE3DB}"/>
              </a:ext>
            </a:extLst>
          </p:cNvPr>
          <p:cNvSpPr/>
          <p:nvPr/>
        </p:nvSpPr>
        <p:spPr>
          <a:xfrm>
            <a:off x="1551986" y="994643"/>
            <a:ext cx="1377879" cy="125684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563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F265EF0-433C-4C80-A6AF-C6746434A88E}"/>
              </a:ext>
            </a:extLst>
          </p:cNvPr>
          <p:cNvSpPr/>
          <p:nvPr/>
        </p:nvSpPr>
        <p:spPr>
          <a:xfrm>
            <a:off x="1436830" y="1187471"/>
            <a:ext cx="2638927" cy="19670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31CE371-4E9D-42C6-97FC-C0FD32C11AD3}"/>
              </a:ext>
            </a:extLst>
          </p:cNvPr>
          <p:cNvSpPr/>
          <p:nvPr/>
        </p:nvSpPr>
        <p:spPr>
          <a:xfrm>
            <a:off x="3564605" y="1232116"/>
            <a:ext cx="1599623" cy="18194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9EAF436-F791-4716-8CD0-2D10906460B3}"/>
              </a:ext>
            </a:extLst>
          </p:cNvPr>
          <p:cNvSpPr/>
          <p:nvPr/>
        </p:nvSpPr>
        <p:spPr>
          <a:xfrm>
            <a:off x="1814961" y="2521095"/>
            <a:ext cx="3046013" cy="254860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4D32-4E71-4DF3-937E-634F255C5BE8}"/>
              </a:ext>
            </a:extLst>
          </p:cNvPr>
          <p:cNvSpPr/>
          <p:nvPr/>
        </p:nvSpPr>
        <p:spPr>
          <a:xfrm>
            <a:off x="3386950" y="1044247"/>
            <a:ext cx="950546" cy="262664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E90DCF4-179C-494D-9BA0-855CFABAB198}"/>
              </a:ext>
            </a:extLst>
          </p:cNvPr>
          <p:cNvSpPr/>
          <p:nvPr/>
        </p:nvSpPr>
        <p:spPr>
          <a:xfrm>
            <a:off x="7137628" y="2249322"/>
            <a:ext cx="2006372" cy="202629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587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26787DB-EE90-472A-A1C3-F04894A1D9CF}"/>
              </a:ext>
            </a:extLst>
          </p:cNvPr>
          <p:cNvSpPr/>
          <p:nvPr/>
        </p:nvSpPr>
        <p:spPr>
          <a:xfrm>
            <a:off x="1045197" y="1531344"/>
            <a:ext cx="2472631" cy="26858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FFEDEA-C6AD-4AE5-B981-BD12A2A69A0D}"/>
              </a:ext>
            </a:extLst>
          </p:cNvPr>
          <p:cNvSpPr/>
          <p:nvPr/>
        </p:nvSpPr>
        <p:spPr>
          <a:xfrm>
            <a:off x="3390594" y="1332300"/>
            <a:ext cx="1811464" cy="191530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0311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6982AA7-8BA2-426A-A3C2-DE799C52E642}"/>
              </a:ext>
            </a:extLst>
          </p:cNvPr>
          <p:cNvSpPr/>
          <p:nvPr/>
        </p:nvSpPr>
        <p:spPr>
          <a:xfrm>
            <a:off x="1156184" y="994421"/>
            <a:ext cx="1879496" cy="136350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3918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96DFAF-3105-49FF-98C5-192F94D33D1C}"/>
              </a:ext>
            </a:extLst>
          </p:cNvPr>
          <p:cNvSpPr/>
          <p:nvPr/>
        </p:nvSpPr>
        <p:spPr>
          <a:xfrm>
            <a:off x="1145291" y="1878749"/>
            <a:ext cx="3435209" cy="222653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01FC25-66D5-4578-8865-D9EC70E185C8}"/>
              </a:ext>
            </a:extLst>
          </p:cNvPr>
          <p:cNvSpPr/>
          <p:nvPr/>
        </p:nvSpPr>
        <p:spPr>
          <a:xfrm>
            <a:off x="2859588" y="1222876"/>
            <a:ext cx="1813398" cy="154593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7169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3C5477-8F2C-4055-BB6B-73233B1FAFC6}"/>
              </a:ext>
            </a:extLst>
          </p:cNvPr>
          <p:cNvSpPr/>
          <p:nvPr/>
        </p:nvSpPr>
        <p:spPr>
          <a:xfrm>
            <a:off x="1075251" y="1216850"/>
            <a:ext cx="2733313" cy="237498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0CEAA3-1A66-40E3-BE59-D742DFEEBBCA}"/>
              </a:ext>
            </a:extLst>
          </p:cNvPr>
          <p:cNvSpPr/>
          <p:nvPr/>
        </p:nvSpPr>
        <p:spPr>
          <a:xfrm>
            <a:off x="2948115" y="1781551"/>
            <a:ext cx="2781652" cy="203686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9087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7F58A8D-035E-48DA-8F62-D393030B309F}"/>
              </a:ext>
            </a:extLst>
          </p:cNvPr>
          <p:cNvSpPr/>
          <p:nvPr/>
        </p:nvSpPr>
        <p:spPr>
          <a:xfrm>
            <a:off x="1586160" y="1645866"/>
            <a:ext cx="1859291" cy="221310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2667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EEB609E-C779-4668-A397-AC903151404D}"/>
              </a:ext>
            </a:extLst>
          </p:cNvPr>
          <p:cNvSpPr/>
          <p:nvPr/>
        </p:nvSpPr>
        <p:spPr>
          <a:xfrm>
            <a:off x="1529404" y="2656858"/>
            <a:ext cx="2818235" cy="196016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7D068-CC95-437A-8C10-07AE33F618A9}"/>
              </a:ext>
            </a:extLst>
          </p:cNvPr>
          <p:cNvSpPr/>
          <p:nvPr/>
        </p:nvSpPr>
        <p:spPr>
          <a:xfrm>
            <a:off x="3609373" y="2399675"/>
            <a:ext cx="1354388" cy="178500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88897-EE0D-496E-A03A-5059AFE5B97A}"/>
              </a:ext>
            </a:extLst>
          </p:cNvPr>
          <p:cNvSpPr/>
          <p:nvPr/>
        </p:nvSpPr>
        <p:spPr>
          <a:xfrm>
            <a:off x="6569244" y="2630554"/>
            <a:ext cx="1623650" cy="171262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204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DC8425A-5131-4CE1-937C-DCBFE496DCC2}"/>
              </a:ext>
            </a:extLst>
          </p:cNvPr>
          <p:cNvSpPr/>
          <p:nvPr/>
        </p:nvSpPr>
        <p:spPr>
          <a:xfrm>
            <a:off x="1102742" y="2572488"/>
            <a:ext cx="2271553" cy="168871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1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5469554-752F-48CA-AF44-B0837F6F050E}"/>
              </a:ext>
            </a:extLst>
          </p:cNvPr>
          <p:cNvSpPr/>
          <p:nvPr/>
        </p:nvSpPr>
        <p:spPr>
          <a:xfrm>
            <a:off x="995939" y="692700"/>
            <a:ext cx="2030249" cy="95460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B8860CB-BF73-4BF7-AB3D-A57B3F9F5CAB}"/>
              </a:ext>
            </a:extLst>
          </p:cNvPr>
          <p:cNvSpPr/>
          <p:nvPr/>
        </p:nvSpPr>
        <p:spPr>
          <a:xfrm>
            <a:off x="3635037" y="1802163"/>
            <a:ext cx="3134068" cy="218277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8D9CC1-CC50-4F6C-B181-339513ADE48F}"/>
              </a:ext>
            </a:extLst>
          </p:cNvPr>
          <p:cNvSpPr/>
          <p:nvPr/>
        </p:nvSpPr>
        <p:spPr>
          <a:xfrm>
            <a:off x="6406945" y="1764964"/>
            <a:ext cx="1697629" cy="212475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163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3E6DAD-895D-4945-AEFA-26154C949E29}"/>
              </a:ext>
            </a:extLst>
          </p:cNvPr>
          <p:cNvSpPr/>
          <p:nvPr/>
        </p:nvSpPr>
        <p:spPr>
          <a:xfrm>
            <a:off x="1378071" y="1725963"/>
            <a:ext cx="3431864" cy="187541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5CD51-0B7A-4E1E-92BB-FD5E6FCABD38}"/>
              </a:ext>
            </a:extLst>
          </p:cNvPr>
          <p:cNvSpPr/>
          <p:nvPr/>
        </p:nvSpPr>
        <p:spPr>
          <a:xfrm>
            <a:off x="3781240" y="1090921"/>
            <a:ext cx="3320709" cy="231583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4910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D20BA2-4F4F-47B0-BFBC-589AEF918C8E}"/>
              </a:ext>
            </a:extLst>
          </p:cNvPr>
          <p:cNvSpPr/>
          <p:nvPr/>
        </p:nvSpPr>
        <p:spPr>
          <a:xfrm>
            <a:off x="1328674" y="2569015"/>
            <a:ext cx="2607678" cy="239607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57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DFF520-BE58-45B7-8E9D-22DEFDBC2A69}"/>
              </a:ext>
            </a:extLst>
          </p:cNvPr>
          <p:cNvSpPr/>
          <p:nvPr/>
        </p:nvSpPr>
        <p:spPr>
          <a:xfrm>
            <a:off x="1634151" y="1742560"/>
            <a:ext cx="2104694" cy="151939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23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41690F8-25F2-4F3A-BC93-1CC97FA27246}"/>
              </a:ext>
            </a:extLst>
          </p:cNvPr>
          <p:cNvSpPr/>
          <p:nvPr/>
        </p:nvSpPr>
        <p:spPr>
          <a:xfrm>
            <a:off x="1768088" y="1380418"/>
            <a:ext cx="1921199" cy="90578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797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48F09A3-DF0B-491A-8FD1-145F8153BF8D}"/>
              </a:ext>
            </a:extLst>
          </p:cNvPr>
          <p:cNvSpPr/>
          <p:nvPr/>
        </p:nvSpPr>
        <p:spPr>
          <a:xfrm>
            <a:off x="1795862" y="2087300"/>
            <a:ext cx="2776802" cy="241574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051EE6-9167-49F1-AE9B-BC75E2640FCD}"/>
              </a:ext>
            </a:extLst>
          </p:cNvPr>
          <p:cNvSpPr/>
          <p:nvPr/>
        </p:nvSpPr>
        <p:spPr>
          <a:xfrm>
            <a:off x="4238035" y="2511246"/>
            <a:ext cx="2671124" cy="107940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03CC47-5104-4EB8-89D3-75598A0FA81F}"/>
              </a:ext>
            </a:extLst>
          </p:cNvPr>
          <p:cNvSpPr/>
          <p:nvPr/>
        </p:nvSpPr>
        <p:spPr>
          <a:xfrm>
            <a:off x="6447348" y="1251815"/>
            <a:ext cx="2696652" cy="214042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9548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B239A96-51E3-4AC8-914F-DAE9D6E0C113}"/>
              </a:ext>
            </a:extLst>
          </p:cNvPr>
          <p:cNvSpPr/>
          <p:nvPr/>
        </p:nvSpPr>
        <p:spPr>
          <a:xfrm>
            <a:off x="1149800" y="1152809"/>
            <a:ext cx="3491499" cy="129197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1A1A34D-E853-4178-B129-3F65B8A827EE}"/>
              </a:ext>
            </a:extLst>
          </p:cNvPr>
          <p:cNvSpPr/>
          <p:nvPr/>
        </p:nvSpPr>
        <p:spPr>
          <a:xfrm>
            <a:off x="3448845" y="1918165"/>
            <a:ext cx="3057770" cy="158546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158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1BC8AF-07E4-405F-BAE4-83CD891A37E0}"/>
              </a:ext>
            </a:extLst>
          </p:cNvPr>
          <p:cNvSpPr/>
          <p:nvPr/>
        </p:nvSpPr>
        <p:spPr>
          <a:xfrm>
            <a:off x="1827284" y="2637876"/>
            <a:ext cx="2161559" cy="227775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E69D6-35D6-48D3-8A47-0E9F3A66FC9E}"/>
              </a:ext>
            </a:extLst>
          </p:cNvPr>
          <p:cNvSpPr/>
          <p:nvPr/>
        </p:nvSpPr>
        <p:spPr>
          <a:xfrm>
            <a:off x="3705794" y="1406242"/>
            <a:ext cx="2815361" cy="159119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598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2CC5C4-F9E8-47DD-BE6F-53ED0A4EB490}"/>
              </a:ext>
            </a:extLst>
          </p:cNvPr>
          <p:cNvSpPr/>
          <p:nvPr/>
        </p:nvSpPr>
        <p:spPr>
          <a:xfrm>
            <a:off x="1143931" y="2128352"/>
            <a:ext cx="3415876" cy="243084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8537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733033-151F-4D53-B4D8-73088589A1F8}"/>
              </a:ext>
            </a:extLst>
          </p:cNvPr>
          <p:cNvSpPr/>
          <p:nvPr/>
        </p:nvSpPr>
        <p:spPr>
          <a:xfrm>
            <a:off x="1326144" y="2384079"/>
            <a:ext cx="3467345" cy="7319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F635A6B-E659-42D2-A3A2-0E6D20AF8B43}"/>
              </a:ext>
            </a:extLst>
          </p:cNvPr>
          <p:cNvSpPr/>
          <p:nvPr/>
        </p:nvSpPr>
        <p:spPr>
          <a:xfrm>
            <a:off x="3559836" y="1833013"/>
            <a:ext cx="919639" cy="235993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60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4A858-200E-42E5-B38A-310108706CC2}"/>
              </a:ext>
            </a:extLst>
          </p:cNvPr>
          <p:cNvSpPr/>
          <p:nvPr/>
        </p:nvSpPr>
        <p:spPr>
          <a:xfrm>
            <a:off x="1763864" y="2725597"/>
            <a:ext cx="3441663" cy="68700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1226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E8B9F-459A-49F3-8DF8-4DBA1BEF8BD5}"/>
              </a:ext>
            </a:extLst>
          </p:cNvPr>
          <p:cNvSpPr/>
          <p:nvPr/>
        </p:nvSpPr>
        <p:spPr>
          <a:xfrm>
            <a:off x="1203470" y="2707549"/>
            <a:ext cx="2600482" cy="234014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3BE8065-AFE9-468B-9BEA-A14C30AE6578}"/>
              </a:ext>
            </a:extLst>
          </p:cNvPr>
          <p:cNvSpPr/>
          <p:nvPr/>
        </p:nvSpPr>
        <p:spPr>
          <a:xfrm>
            <a:off x="4391483" y="1697579"/>
            <a:ext cx="1715925" cy="219655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9225458-C24F-4CD0-B8BD-4838EC2CD532}"/>
              </a:ext>
            </a:extLst>
          </p:cNvPr>
          <p:cNvSpPr/>
          <p:nvPr/>
        </p:nvSpPr>
        <p:spPr>
          <a:xfrm>
            <a:off x="7978893" y="1835817"/>
            <a:ext cx="1165107" cy="71721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36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BF5092-60B1-4361-97C3-3C678A2B25FC}"/>
              </a:ext>
            </a:extLst>
          </p:cNvPr>
          <p:cNvSpPr/>
          <p:nvPr/>
        </p:nvSpPr>
        <p:spPr>
          <a:xfrm>
            <a:off x="1781166" y="730329"/>
            <a:ext cx="1849671" cy="159090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DE057-5C69-4825-AAF7-1CB4BEAEB261}"/>
              </a:ext>
            </a:extLst>
          </p:cNvPr>
          <p:cNvSpPr/>
          <p:nvPr/>
        </p:nvSpPr>
        <p:spPr>
          <a:xfrm>
            <a:off x="3720495" y="1327834"/>
            <a:ext cx="3306521" cy="167241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8194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238D4-A76B-4DD5-A268-8F6A5222FF06}"/>
              </a:ext>
            </a:extLst>
          </p:cNvPr>
          <p:cNvSpPr/>
          <p:nvPr/>
        </p:nvSpPr>
        <p:spPr>
          <a:xfrm>
            <a:off x="1493746" y="1443615"/>
            <a:ext cx="3201048" cy="22770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8F7C3FC-A480-456A-9FE9-6A5B02AB4C68}"/>
              </a:ext>
            </a:extLst>
          </p:cNvPr>
          <p:cNvSpPr/>
          <p:nvPr/>
        </p:nvSpPr>
        <p:spPr>
          <a:xfrm>
            <a:off x="1772158" y="2045851"/>
            <a:ext cx="980119" cy="7145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1F440-2E6B-4A64-914D-5A240824A498}"/>
              </a:ext>
            </a:extLst>
          </p:cNvPr>
          <p:cNvSpPr/>
          <p:nvPr/>
        </p:nvSpPr>
        <p:spPr>
          <a:xfrm>
            <a:off x="3965883" y="1663917"/>
            <a:ext cx="1908457" cy="78913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5AC9CB-70F8-4DBD-BB90-642964F580B3}"/>
              </a:ext>
            </a:extLst>
          </p:cNvPr>
          <p:cNvSpPr/>
          <p:nvPr/>
        </p:nvSpPr>
        <p:spPr>
          <a:xfrm>
            <a:off x="7745165" y="803301"/>
            <a:ext cx="1398835" cy="128123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979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DD97CD1-6366-4C42-9843-A89C110706D5}"/>
              </a:ext>
            </a:extLst>
          </p:cNvPr>
          <p:cNvSpPr/>
          <p:nvPr/>
        </p:nvSpPr>
        <p:spPr>
          <a:xfrm>
            <a:off x="1084583" y="2577335"/>
            <a:ext cx="1950979" cy="225548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710BF2-B431-4A54-9FBD-2BF045B8C793}"/>
              </a:ext>
            </a:extLst>
          </p:cNvPr>
          <p:cNvSpPr/>
          <p:nvPr/>
        </p:nvSpPr>
        <p:spPr>
          <a:xfrm>
            <a:off x="4362676" y="1187803"/>
            <a:ext cx="1733252" cy="159533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B907A8F-0C97-4F00-8DAC-DC17BEA63536}"/>
              </a:ext>
            </a:extLst>
          </p:cNvPr>
          <p:cNvSpPr/>
          <p:nvPr/>
        </p:nvSpPr>
        <p:spPr>
          <a:xfrm>
            <a:off x="6438383" y="2663107"/>
            <a:ext cx="2138222" cy="266865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05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DF7A5FC-91EF-47C2-BE4D-D7C7A43DE4D2}"/>
              </a:ext>
            </a:extLst>
          </p:cNvPr>
          <p:cNvSpPr/>
          <p:nvPr/>
        </p:nvSpPr>
        <p:spPr>
          <a:xfrm>
            <a:off x="1811289" y="1761056"/>
            <a:ext cx="943143" cy="272383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351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BBC60-4898-4ACB-8898-649012E4D90D}"/>
              </a:ext>
            </a:extLst>
          </p:cNvPr>
          <p:cNvSpPr/>
          <p:nvPr/>
        </p:nvSpPr>
        <p:spPr>
          <a:xfrm>
            <a:off x="1808525" y="2220940"/>
            <a:ext cx="3294852" cy="25323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A4CE-F33E-4B37-8247-F1197F2CD693}"/>
              </a:ext>
            </a:extLst>
          </p:cNvPr>
          <p:cNvSpPr/>
          <p:nvPr/>
        </p:nvSpPr>
        <p:spPr>
          <a:xfrm>
            <a:off x="4114958" y="1470221"/>
            <a:ext cx="2601148" cy="153462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1879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124A197-7D76-471A-8669-A025EF060487}"/>
              </a:ext>
            </a:extLst>
          </p:cNvPr>
          <p:cNvSpPr/>
          <p:nvPr/>
        </p:nvSpPr>
        <p:spPr>
          <a:xfrm>
            <a:off x="1482799" y="1902304"/>
            <a:ext cx="1321816" cy="268436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DFD423-F025-4BAA-9B3D-7FE23111E4FB}"/>
              </a:ext>
            </a:extLst>
          </p:cNvPr>
          <p:cNvSpPr/>
          <p:nvPr/>
        </p:nvSpPr>
        <p:spPr>
          <a:xfrm>
            <a:off x="2841266" y="810434"/>
            <a:ext cx="3548929" cy="224761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A656F2-6B35-470E-BA61-C53F590C4EC4}"/>
              </a:ext>
            </a:extLst>
          </p:cNvPr>
          <p:cNvSpPr/>
          <p:nvPr/>
        </p:nvSpPr>
        <p:spPr>
          <a:xfrm>
            <a:off x="7500289" y="1253814"/>
            <a:ext cx="1643711" cy="179485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5265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9158EF-277D-4742-996C-C7951D571660}"/>
              </a:ext>
            </a:extLst>
          </p:cNvPr>
          <p:cNvSpPr/>
          <p:nvPr/>
        </p:nvSpPr>
        <p:spPr>
          <a:xfrm>
            <a:off x="1683445" y="926873"/>
            <a:ext cx="1694944" cy="137621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39A95E8-13DB-4A25-B2AE-1FF717F5919A}"/>
              </a:ext>
            </a:extLst>
          </p:cNvPr>
          <p:cNvSpPr/>
          <p:nvPr/>
        </p:nvSpPr>
        <p:spPr>
          <a:xfrm>
            <a:off x="3523212" y="1840191"/>
            <a:ext cx="1587372" cy="209368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294DC13-BD58-446D-A84F-341719526B86}"/>
              </a:ext>
            </a:extLst>
          </p:cNvPr>
          <p:cNvSpPr/>
          <p:nvPr/>
        </p:nvSpPr>
        <p:spPr>
          <a:xfrm>
            <a:off x="7123631" y="1294698"/>
            <a:ext cx="2020369" cy="188043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558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617BF-41CE-4474-99BE-2E3EB62655DB}"/>
              </a:ext>
            </a:extLst>
          </p:cNvPr>
          <p:cNvSpPr/>
          <p:nvPr/>
        </p:nvSpPr>
        <p:spPr>
          <a:xfrm>
            <a:off x="1153422" y="1974817"/>
            <a:ext cx="3080747" cy="272371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F7D4B-D9E6-4137-AFE1-8BFA37AB3938}"/>
              </a:ext>
            </a:extLst>
          </p:cNvPr>
          <p:cNvSpPr/>
          <p:nvPr/>
        </p:nvSpPr>
        <p:spPr>
          <a:xfrm>
            <a:off x="3400454" y="2084719"/>
            <a:ext cx="1470534" cy="167550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E1F0CA0-204C-45A2-A135-D142D36D8C80}"/>
              </a:ext>
            </a:extLst>
          </p:cNvPr>
          <p:cNvSpPr/>
          <p:nvPr/>
        </p:nvSpPr>
        <p:spPr>
          <a:xfrm>
            <a:off x="7660470" y="1272238"/>
            <a:ext cx="1483530" cy="255907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462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9604AA4-6CB6-415E-A0BC-F2551D4253CE}"/>
              </a:ext>
            </a:extLst>
          </p:cNvPr>
          <p:cNvSpPr/>
          <p:nvPr/>
        </p:nvSpPr>
        <p:spPr>
          <a:xfrm>
            <a:off x="1143792" y="1800022"/>
            <a:ext cx="1294742" cy="23909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500BC36-89CC-4441-9C04-3CDE821E33CB}"/>
              </a:ext>
            </a:extLst>
          </p:cNvPr>
          <p:cNvSpPr/>
          <p:nvPr/>
        </p:nvSpPr>
        <p:spPr>
          <a:xfrm>
            <a:off x="3618887" y="2214983"/>
            <a:ext cx="2871766" cy="195567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8F7BA-4A8D-4F49-A909-8D26D0638C1B}"/>
              </a:ext>
            </a:extLst>
          </p:cNvPr>
          <p:cNvSpPr/>
          <p:nvPr/>
        </p:nvSpPr>
        <p:spPr>
          <a:xfrm>
            <a:off x="6624840" y="820273"/>
            <a:ext cx="1951161" cy="163420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7008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6BAEAEC-8C34-4B7D-8A24-A8F2ED3E7984}"/>
              </a:ext>
            </a:extLst>
          </p:cNvPr>
          <p:cNvSpPr/>
          <p:nvPr/>
        </p:nvSpPr>
        <p:spPr>
          <a:xfrm>
            <a:off x="1389900" y="2729748"/>
            <a:ext cx="2796406" cy="143499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78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FE78DB5-88CE-4586-B681-DD5F98A2DA8E}"/>
              </a:ext>
            </a:extLst>
          </p:cNvPr>
          <p:cNvSpPr/>
          <p:nvPr/>
        </p:nvSpPr>
        <p:spPr>
          <a:xfrm>
            <a:off x="985372" y="2692835"/>
            <a:ext cx="1208109" cy="156690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24AFE-CCB5-4688-8FF0-9683D2474ACD}"/>
              </a:ext>
            </a:extLst>
          </p:cNvPr>
          <p:cNvSpPr/>
          <p:nvPr/>
        </p:nvSpPr>
        <p:spPr>
          <a:xfrm>
            <a:off x="4475514" y="886147"/>
            <a:ext cx="1193085" cy="171784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3364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354CD8-F30B-46E0-976C-69744CCEF4D7}"/>
              </a:ext>
            </a:extLst>
          </p:cNvPr>
          <p:cNvSpPr/>
          <p:nvPr/>
        </p:nvSpPr>
        <p:spPr>
          <a:xfrm>
            <a:off x="1442082" y="2287940"/>
            <a:ext cx="1845875" cy="260667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AC868-36D4-4B18-8F2B-29EC5AE85544}"/>
              </a:ext>
            </a:extLst>
          </p:cNvPr>
          <p:cNvSpPr/>
          <p:nvPr/>
        </p:nvSpPr>
        <p:spPr>
          <a:xfrm>
            <a:off x="3230230" y="1175377"/>
            <a:ext cx="1391585" cy="208290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6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896F417-F526-468A-9ED7-714B145D3924}"/>
              </a:ext>
            </a:extLst>
          </p:cNvPr>
          <p:cNvSpPr/>
          <p:nvPr/>
        </p:nvSpPr>
        <p:spPr>
          <a:xfrm>
            <a:off x="1340504" y="2314932"/>
            <a:ext cx="1998905" cy="156004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E8344-03DE-474E-ADA2-1F42768D144A}"/>
              </a:ext>
            </a:extLst>
          </p:cNvPr>
          <p:cNvSpPr/>
          <p:nvPr/>
        </p:nvSpPr>
        <p:spPr>
          <a:xfrm>
            <a:off x="3369254" y="2473246"/>
            <a:ext cx="1829290" cy="201341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A351F7-26A9-4A79-A754-FF05DB2902C6}"/>
              </a:ext>
            </a:extLst>
          </p:cNvPr>
          <p:cNvSpPr/>
          <p:nvPr/>
        </p:nvSpPr>
        <p:spPr>
          <a:xfrm>
            <a:off x="8213784" y="1482410"/>
            <a:ext cx="930216" cy="144328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906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9B01AD-8A19-4FB7-B230-AD36372ADFC8}"/>
              </a:ext>
            </a:extLst>
          </p:cNvPr>
          <p:cNvSpPr/>
          <p:nvPr/>
        </p:nvSpPr>
        <p:spPr>
          <a:xfrm>
            <a:off x="1704494" y="1378884"/>
            <a:ext cx="2072379" cy="134621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444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36684-4566-441A-B67F-34D3FA6B490E}"/>
              </a:ext>
            </a:extLst>
          </p:cNvPr>
          <p:cNvSpPr/>
          <p:nvPr/>
        </p:nvSpPr>
        <p:spPr>
          <a:xfrm>
            <a:off x="1105533" y="1689576"/>
            <a:ext cx="2203860" cy="195015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FEE224-0323-433B-84E6-57F97D6E14E3}"/>
              </a:ext>
            </a:extLst>
          </p:cNvPr>
          <p:cNvSpPr/>
          <p:nvPr/>
        </p:nvSpPr>
        <p:spPr>
          <a:xfrm>
            <a:off x="4156527" y="1320967"/>
            <a:ext cx="1842777" cy="199870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EE7662-E49C-4E2B-9210-34AEA4859412}"/>
              </a:ext>
            </a:extLst>
          </p:cNvPr>
          <p:cNvSpPr/>
          <p:nvPr/>
        </p:nvSpPr>
        <p:spPr>
          <a:xfrm>
            <a:off x="7003233" y="1938897"/>
            <a:ext cx="1563419" cy="122526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0323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998DB-C848-4ABE-AFE4-3D68DA702F64}"/>
              </a:ext>
            </a:extLst>
          </p:cNvPr>
          <p:cNvSpPr/>
          <p:nvPr/>
        </p:nvSpPr>
        <p:spPr>
          <a:xfrm>
            <a:off x="1412465" y="1334981"/>
            <a:ext cx="2643921" cy="81321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93D3F-5CCF-492F-8393-69EEB7D3D37E}"/>
              </a:ext>
            </a:extLst>
          </p:cNvPr>
          <p:cNvSpPr/>
          <p:nvPr/>
        </p:nvSpPr>
        <p:spPr>
          <a:xfrm>
            <a:off x="4183575" y="1155932"/>
            <a:ext cx="1654409" cy="142982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F8A479F6-4D37-4F2F-8402-D26D64E33BD1}"/>
              </a:ext>
            </a:extLst>
          </p:cNvPr>
          <p:cNvSpPr/>
          <p:nvPr/>
        </p:nvSpPr>
        <p:spPr>
          <a:xfrm>
            <a:off x="6891972" y="855039"/>
            <a:ext cx="1035622" cy="203593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388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6733B31-37BC-48FE-9126-2E8D853DF567}"/>
              </a:ext>
            </a:extLst>
          </p:cNvPr>
          <p:cNvSpPr/>
          <p:nvPr/>
        </p:nvSpPr>
        <p:spPr>
          <a:xfrm>
            <a:off x="1003319" y="1136657"/>
            <a:ext cx="2954146" cy="149793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01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1CCBF8-FDFA-4621-94F1-DC40649B9196}"/>
              </a:ext>
            </a:extLst>
          </p:cNvPr>
          <p:cNvSpPr/>
          <p:nvPr/>
        </p:nvSpPr>
        <p:spPr>
          <a:xfrm>
            <a:off x="1785356" y="2207455"/>
            <a:ext cx="2019111" cy="86170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47928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8049664-5F02-4022-B02E-E6E9A986451E}"/>
              </a:ext>
            </a:extLst>
          </p:cNvPr>
          <p:cNvSpPr/>
          <p:nvPr/>
        </p:nvSpPr>
        <p:spPr>
          <a:xfrm>
            <a:off x="1106621" y="1248779"/>
            <a:ext cx="2477454" cy="271111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299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C1A79-18F5-41D4-8C7B-11127759C2D2}"/>
              </a:ext>
            </a:extLst>
          </p:cNvPr>
          <p:cNvSpPr/>
          <p:nvPr/>
        </p:nvSpPr>
        <p:spPr>
          <a:xfrm>
            <a:off x="1720554" y="2471788"/>
            <a:ext cx="2561940" cy="260615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92527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1748DC-1E3C-4E72-AC57-8D62AED11CAD}"/>
              </a:ext>
            </a:extLst>
          </p:cNvPr>
          <p:cNvSpPr/>
          <p:nvPr/>
        </p:nvSpPr>
        <p:spPr>
          <a:xfrm>
            <a:off x="927791" y="2273775"/>
            <a:ext cx="3233103" cy="244945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5729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3CF7D8-07D9-4DCF-8DC8-E3630EEE574F}"/>
              </a:ext>
            </a:extLst>
          </p:cNvPr>
          <p:cNvSpPr/>
          <p:nvPr/>
        </p:nvSpPr>
        <p:spPr>
          <a:xfrm>
            <a:off x="1586074" y="1577988"/>
            <a:ext cx="2310704" cy="231807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085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FD1B445-7E73-42C1-A52D-D98104EC1E7D}"/>
              </a:ext>
            </a:extLst>
          </p:cNvPr>
          <p:cNvSpPr/>
          <p:nvPr/>
        </p:nvSpPr>
        <p:spPr>
          <a:xfrm>
            <a:off x="1203096" y="803024"/>
            <a:ext cx="1568932" cy="184109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B9B247-BFD0-49F3-AD3E-CC730D6A92AB}"/>
              </a:ext>
            </a:extLst>
          </p:cNvPr>
          <p:cNvSpPr/>
          <p:nvPr/>
        </p:nvSpPr>
        <p:spPr>
          <a:xfrm>
            <a:off x="3406393" y="2204145"/>
            <a:ext cx="2763731" cy="24446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7B9474-29E1-47B6-ABA9-04EFD730930E}"/>
              </a:ext>
            </a:extLst>
          </p:cNvPr>
          <p:cNvSpPr/>
          <p:nvPr/>
        </p:nvSpPr>
        <p:spPr>
          <a:xfrm>
            <a:off x="8039466" y="1147530"/>
            <a:ext cx="1104534" cy="251865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4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C74EA3-78F9-46E7-90B7-6060959FE7FB}"/>
              </a:ext>
            </a:extLst>
          </p:cNvPr>
          <p:cNvSpPr/>
          <p:nvPr/>
        </p:nvSpPr>
        <p:spPr>
          <a:xfrm>
            <a:off x="1539885" y="1789538"/>
            <a:ext cx="2801993" cy="169181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503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7EBA43-4026-471C-99A2-5534E5F2E2A9}"/>
              </a:ext>
            </a:extLst>
          </p:cNvPr>
          <p:cNvSpPr/>
          <p:nvPr/>
        </p:nvSpPr>
        <p:spPr>
          <a:xfrm>
            <a:off x="1204615" y="1996034"/>
            <a:ext cx="2128925" cy="137759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D2F6B-1E2E-4E9C-BAFB-61C294C45E21}"/>
              </a:ext>
            </a:extLst>
          </p:cNvPr>
          <p:cNvSpPr/>
          <p:nvPr/>
        </p:nvSpPr>
        <p:spPr>
          <a:xfrm>
            <a:off x="3031295" y="2649806"/>
            <a:ext cx="1357898" cy="182168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5055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166239-5118-4FE4-B514-FECDCE0BF721}"/>
              </a:ext>
            </a:extLst>
          </p:cNvPr>
          <p:cNvSpPr/>
          <p:nvPr/>
        </p:nvSpPr>
        <p:spPr>
          <a:xfrm>
            <a:off x="1495263" y="729864"/>
            <a:ext cx="2620712" cy="200763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85810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4A42E4-2FEC-4CB7-B3D0-25E55E148B86}"/>
              </a:ext>
            </a:extLst>
          </p:cNvPr>
          <p:cNvSpPr/>
          <p:nvPr/>
        </p:nvSpPr>
        <p:spPr>
          <a:xfrm>
            <a:off x="1130673" y="1614858"/>
            <a:ext cx="3582946" cy="177914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540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76070BC-3D58-48B8-91BA-271423514A1F}"/>
              </a:ext>
            </a:extLst>
          </p:cNvPr>
          <p:cNvSpPr/>
          <p:nvPr/>
        </p:nvSpPr>
        <p:spPr>
          <a:xfrm>
            <a:off x="1156439" y="733881"/>
            <a:ext cx="1255283" cy="145349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95DC6-19DD-4F1B-9F45-28288F0C2FD7}"/>
              </a:ext>
            </a:extLst>
          </p:cNvPr>
          <p:cNvSpPr/>
          <p:nvPr/>
        </p:nvSpPr>
        <p:spPr>
          <a:xfrm>
            <a:off x="3630295" y="775106"/>
            <a:ext cx="3472713" cy="98880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53034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20A73-3E18-41BA-BF0F-A2A76B4E37F5}"/>
              </a:ext>
            </a:extLst>
          </p:cNvPr>
          <p:cNvSpPr/>
          <p:nvPr/>
        </p:nvSpPr>
        <p:spPr>
          <a:xfrm>
            <a:off x="1754378" y="777365"/>
            <a:ext cx="3075876" cy="130214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F624EA7-07A2-4A81-987B-79E724FE35E2}"/>
              </a:ext>
            </a:extLst>
          </p:cNvPr>
          <p:cNvSpPr/>
          <p:nvPr/>
        </p:nvSpPr>
        <p:spPr>
          <a:xfrm>
            <a:off x="4311874" y="2057369"/>
            <a:ext cx="2823925" cy="217684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464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59E50-0BAA-498E-897E-F45936E4450A}"/>
              </a:ext>
            </a:extLst>
          </p:cNvPr>
          <p:cNvSpPr/>
          <p:nvPr/>
        </p:nvSpPr>
        <p:spPr>
          <a:xfrm>
            <a:off x="1706198" y="1976144"/>
            <a:ext cx="1711365" cy="212276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82434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4052BA-86BB-4022-A8CB-A025F614D476}"/>
              </a:ext>
            </a:extLst>
          </p:cNvPr>
          <p:cNvSpPr/>
          <p:nvPr/>
        </p:nvSpPr>
        <p:spPr>
          <a:xfrm>
            <a:off x="1309037" y="2339884"/>
            <a:ext cx="1004939" cy="214029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30012F-F406-4A9B-9A4A-50842F7A7B60}"/>
              </a:ext>
            </a:extLst>
          </p:cNvPr>
          <p:cNvSpPr/>
          <p:nvPr/>
        </p:nvSpPr>
        <p:spPr>
          <a:xfrm>
            <a:off x="4189137" y="1265220"/>
            <a:ext cx="2837248" cy="129983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E8D45F-6301-43B4-B3AF-4CB3A204E5AB}"/>
              </a:ext>
            </a:extLst>
          </p:cNvPr>
          <p:cNvSpPr/>
          <p:nvPr/>
        </p:nvSpPr>
        <p:spPr>
          <a:xfrm>
            <a:off x="7157367" y="1537077"/>
            <a:ext cx="1986633" cy="126739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40792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8DCA7ED-2AC5-4F61-932F-353551FA1248}"/>
              </a:ext>
            </a:extLst>
          </p:cNvPr>
          <p:cNvSpPr/>
          <p:nvPr/>
        </p:nvSpPr>
        <p:spPr>
          <a:xfrm>
            <a:off x="1225375" y="1326586"/>
            <a:ext cx="3385357" cy="195185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785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67C81-D075-4DB6-954B-5A7AF685BD53}"/>
              </a:ext>
            </a:extLst>
          </p:cNvPr>
          <p:cNvSpPr/>
          <p:nvPr/>
        </p:nvSpPr>
        <p:spPr>
          <a:xfrm>
            <a:off x="1539214" y="1010379"/>
            <a:ext cx="2272277" cy="14939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679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35CA52-F16B-4169-B62E-6FA897FDB614}"/>
              </a:ext>
            </a:extLst>
          </p:cNvPr>
          <p:cNvSpPr/>
          <p:nvPr/>
        </p:nvSpPr>
        <p:spPr>
          <a:xfrm>
            <a:off x="1785244" y="2662540"/>
            <a:ext cx="2977184" cy="96588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52352AD-B8B7-44E7-922E-E6FF756128DB}"/>
              </a:ext>
            </a:extLst>
          </p:cNvPr>
          <p:cNvSpPr/>
          <p:nvPr/>
        </p:nvSpPr>
        <p:spPr>
          <a:xfrm>
            <a:off x="3559729" y="2426042"/>
            <a:ext cx="1963521" cy="185918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9C9A5-D451-4162-A568-F1340F78D5CA}"/>
              </a:ext>
            </a:extLst>
          </p:cNvPr>
          <p:cNvSpPr/>
          <p:nvPr/>
        </p:nvSpPr>
        <p:spPr>
          <a:xfrm>
            <a:off x="7902111" y="2308849"/>
            <a:ext cx="1241889" cy="97537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91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D3B22-F634-46ED-8DDE-2BC80D37B056}"/>
              </a:ext>
            </a:extLst>
          </p:cNvPr>
          <p:cNvSpPr/>
          <p:nvPr/>
        </p:nvSpPr>
        <p:spPr>
          <a:xfrm>
            <a:off x="1266417" y="1050874"/>
            <a:ext cx="2320121" cy="222506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4220C9E-F4E2-4D41-BD02-417B53005D57}"/>
              </a:ext>
            </a:extLst>
          </p:cNvPr>
          <p:cNvSpPr/>
          <p:nvPr/>
        </p:nvSpPr>
        <p:spPr>
          <a:xfrm>
            <a:off x="2946975" y="2114153"/>
            <a:ext cx="2506653" cy="210787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859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A75AD7-E537-466B-8E7C-64B34F822772}"/>
              </a:ext>
            </a:extLst>
          </p:cNvPr>
          <p:cNvSpPr/>
          <p:nvPr/>
        </p:nvSpPr>
        <p:spPr>
          <a:xfrm>
            <a:off x="1289400" y="1347210"/>
            <a:ext cx="2356300" cy="203609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A44B2DF-04F9-4717-AC6C-891F8DA89212}"/>
              </a:ext>
            </a:extLst>
          </p:cNvPr>
          <p:cNvSpPr/>
          <p:nvPr/>
        </p:nvSpPr>
        <p:spPr>
          <a:xfrm>
            <a:off x="3384992" y="798292"/>
            <a:ext cx="3436385" cy="18801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197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90E2BA-F530-4330-BDC1-0A9AD15034B0}"/>
              </a:ext>
            </a:extLst>
          </p:cNvPr>
          <p:cNvSpPr/>
          <p:nvPr/>
        </p:nvSpPr>
        <p:spPr>
          <a:xfrm>
            <a:off x="1144715" y="1674637"/>
            <a:ext cx="2932968" cy="245142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D3A971-CD2D-4C8E-82E8-B3BCCBB68667}"/>
              </a:ext>
            </a:extLst>
          </p:cNvPr>
          <p:cNvSpPr/>
          <p:nvPr/>
        </p:nvSpPr>
        <p:spPr>
          <a:xfrm>
            <a:off x="3546591" y="1260933"/>
            <a:ext cx="1273048" cy="11626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748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4B89D77-4B3F-4E2E-8D14-98B88DC8D39A}"/>
              </a:ext>
            </a:extLst>
          </p:cNvPr>
          <p:cNvSpPr/>
          <p:nvPr/>
        </p:nvSpPr>
        <p:spPr>
          <a:xfrm>
            <a:off x="1195352" y="836866"/>
            <a:ext cx="3345074" cy="75306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965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31D5705-93EE-4C35-811E-EDFF11DD20BB}"/>
              </a:ext>
            </a:extLst>
          </p:cNvPr>
          <p:cNvSpPr/>
          <p:nvPr/>
        </p:nvSpPr>
        <p:spPr>
          <a:xfrm>
            <a:off x="1350500" y="1553866"/>
            <a:ext cx="1426618" cy="165102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8020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3F7896D-CE99-4440-BD44-860D560E463C}"/>
              </a:ext>
            </a:extLst>
          </p:cNvPr>
          <p:cNvSpPr/>
          <p:nvPr/>
        </p:nvSpPr>
        <p:spPr>
          <a:xfrm>
            <a:off x="1479937" y="2196433"/>
            <a:ext cx="3633412" cy="88986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41729C-96B0-4301-AAB4-A0CE5C00DD5D}"/>
              </a:ext>
            </a:extLst>
          </p:cNvPr>
          <p:cNvSpPr/>
          <p:nvPr/>
        </p:nvSpPr>
        <p:spPr>
          <a:xfrm>
            <a:off x="4568347" y="2016018"/>
            <a:ext cx="2745193" cy="9558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F1E25F6-ECB4-48A9-B650-8DD21C5F0F1A}"/>
              </a:ext>
            </a:extLst>
          </p:cNvPr>
          <p:cNvSpPr/>
          <p:nvPr/>
        </p:nvSpPr>
        <p:spPr>
          <a:xfrm>
            <a:off x="7208956" y="2631289"/>
            <a:ext cx="1935044" cy="170339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21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9028EC-CDA2-4E7F-8E54-C9B416E373A1}"/>
              </a:ext>
            </a:extLst>
          </p:cNvPr>
          <p:cNvSpPr/>
          <p:nvPr/>
        </p:nvSpPr>
        <p:spPr>
          <a:xfrm>
            <a:off x="1096904" y="2729624"/>
            <a:ext cx="3641463" cy="22021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30319-B5CD-4765-88B1-84A674EC6F08}"/>
              </a:ext>
            </a:extLst>
          </p:cNvPr>
          <p:cNvSpPr/>
          <p:nvPr/>
        </p:nvSpPr>
        <p:spPr>
          <a:xfrm>
            <a:off x="3209166" y="1487427"/>
            <a:ext cx="1657590" cy="74171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83262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D7ED38-3159-4D56-A48B-F207BCD9EFFD}"/>
              </a:ext>
            </a:extLst>
          </p:cNvPr>
          <p:cNvSpPr/>
          <p:nvPr/>
        </p:nvSpPr>
        <p:spPr>
          <a:xfrm>
            <a:off x="1042199" y="771181"/>
            <a:ext cx="1503702" cy="99845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26569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E1C07F-7629-41C7-832D-F01F52CE7664}"/>
              </a:ext>
            </a:extLst>
          </p:cNvPr>
          <p:cNvSpPr/>
          <p:nvPr/>
        </p:nvSpPr>
        <p:spPr>
          <a:xfrm>
            <a:off x="1605661" y="704797"/>
            <a:ext cx="2040087" cy="239741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4007A4-031A-49D0-B717-9E837222D302}"/>
              </a:ext>
            </a:extLst>
          </p:cNvPr>
          <p:cNvSpPr/>
          <p:nvPr/>
        </p:nvSpPr>
        <p:spPr>
          <a:xfrm>
            <a:off x="4361981" y="2092816"/>
            <a:ext cx="2367839" cy="112700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50901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C6B0F54-0DA4-4191-A81E-B0AFFE7A535E}"/>
              </a:ext>
            </a:extLst>
          </p:cNvPr>
          <p:cNvSpPr/>
          <p:nvPr/>
        </p:nvSpPr>
        <p:spPr>
          <a:xfrm>
            <a:off x="1343415" y="1287593"/>
            <a:ext cx="1936290" cy="140439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CCCE7-640D-4EEC-8EEC-E3E8079065E1}"/>
              </a:ext>
            </a:extLst>
          </p:cNvPr>
          <p:cNvSpPr/>
          <p:nvPr/>
        </p:nvSpPr>
        <p:spPr>
          <a:xfrm>
            <a:off x="2816383" y="1673410"/>
            <a:ext cx="3337249" cy="159150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58426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7E4F7D-F704-4A8B-9E91-745F61C4031A}"/>
              </a:ext>
            </a:extLst>
          </p:cNvPr>
          <p:cNvSpPr/>
          <p:nvPr/>
        </p:nvSpPr>
        <p:spPr>
          <a:xfrm>
            <a:off x="1150158" y="1290437"/>
            <a:ext cx="1050925" cy="76921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E24CED2-1ED6-4112-BF73-2EC81370448E}"/>
              </a:ext>
            </a:extLst>
          </p:cNvPr>
          <p:cNvSpPr/>
          <p:nvPr/>
        </p:nvSpPr>
        <p:spPr>
          <a:xfrm>
            <a:off x="2881022" y="1435366"/>
            <a:ext cx="1239882" cy="198690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3E655-290D-4037-8BDA-A455D2C26CA3}"/>
              </a:ext>
            </a:extLst>
          </p:cNvPr>
          <p:cNvSpPr/>
          <p:nvPr/>
        </p:nvSpPr>
        <p:spPr>
          <a:xfrm>
            <a:off x="8150744" y="760624"/>
            <a:ext cx="993256" cy="219600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56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A246C4-D34A-4637-AE8B-4D6294784556}"/>
              </a:ext>
            </a:extLst>
          </p:cNvPr>
          <p:cNvSpPr/>
          <p:nvPr/>
        </p:nvSpPr>
        <p:spPr>
          <a:xfrm>
            <a:off x="1286912" y="1387360"/>
            <a:ext cx="3253114" cy="114422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56B110D-9EDD-4406-B338-893F4AD0722B}"/>
              </a:ext>
            </a:extLst>
          </p:cNvPr>
          <p:cNvSpPr/>
          <p:nvPr/>
        </p:nvSpPr>
        <p:spPr>
          <a:xfrm>
            <a:off x="4283247" y="2464631"/>
            <a:ext cx="3099811" cy="271268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002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F334D5-1867-48E5-AF40-AC7B4A9E7BED}"/>
              </a:ext>
            </a:extLst>
          </p:cNvPr>
          <p:cNvSpPr/>
          <p:nvPr/>
        </p:nvSpPr>
        <p:spPr>
          <a:xfrm>
            <a:off x="1259712" y="2502111"/>
            <a:ext cx="2507640" cy="122176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BC83BF-EBA3-4589-BE7A-3E39E8C2C8F8}"/>
              </a:ext>
            </a:extLst>
          </p:cNvPr>
          <p:cNvSpPr/>
          <p:nvPr/>
        </p:nvSpPr>
        <p:spPr>
          <a:xfrm>
            <a:off x="3894586" y="1184977"/>
            <a:ext cx="2879025" cy="246474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4674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68ECFE3-E490-4D9B-B9A9-36F2DCBA099F}"/>
              </a:ext>
            </a:extLst>
          </p:cNvPr>
          <p:cNvSpPr/>
          <p:nvPr/>
        </p:nvSpPr>
        <p:spPr>
          <a:xfrm>
            <a:off x="1039988" y="2629222"/>
            <a:ext cx="2550043" cy="242895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92CFF23-7DDD-411D-BC01-AFA0A08405D9}"/>
              </a:ext>
            </a:extLst>
          </p:cNvPr>
          <p:cNvSpPr/>
          <p:nvPr/>
        </p:nvSpPr>
        <p:spPr>
          <a:xfrm>
            <a:off x="3118935" y="2323901"/>
            <a:ext cx="3310824" cy="93837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486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B733C5-6FE1-46E4-BD7B-9B50831C9E8A}"/>
              </a:ext>
            </a:extLst>
          </p:cNvPr>
          <p:cNvSpPr/>
          <p:nvPr/>
        </p:nvSpPr>
        <p:spPr>
          <a:xfrm>
            <a:off x="973879" y="1472919"/>
            <a:ext cx="3576024" cy="98853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A3FDC-893C-46F3-AAE4-4E1ED484EE4E}"/>
              </a:ext>
            </a:extLst>
          </p:cNvPr>
          <p:cNvSpPr/>
          <p:nvPr/>
        </p:nvSpPr>
        <p:spPr>
          <a:xfrm>
            <a:off x="3402647" y="1426142"/>
            <a:ext cx="2554916" cy="97888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9928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D57F97-1203-4B06-9DEB-2D923930DCB8}"/>
              </a:ext>
            </a:extLst>
          </p:cNvPr>
          <p:cNvSpPr/>
          <p:nvPr/>
        </p:nvSpPr>
        <p:spPr>
          <a:xfrm>
            <a:off x="1101689" y="1067879"/>
            <a:ext cx="1785148" cy="274226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2791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5854B5C-98A6-4906-96C0-2BF65907F830}"/>
              </a:ext>
            </a:extLst>
          </p:cNvPr>
          <p:cNvSpPr/>
          <p:nvPr/>
        </p:nvSpPr>
        <p:spPr>
          <a:xfrm>
            <a:off x="1469987" y="1555288"/>
            <a:ext cx="3639114" cy="25151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12B7C8-1C44-4922-82AB-1AA51E243F72}"/>
              </a:ext>
            </a:extLst>
          </p:cNvPr>
          <p:cNvSpPr/>
          <p:nvPr/>
        </p:nvSpPr>
        <p:spPr>
          <a:xfrm>
            <a:off x="4396034" y="2373887"/>
            <a:ext cx="2681179" cy="198704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3287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0816B5E-6F39-4F43-9417-B4DAF08EEB3B}"/>
              </a:ext>
            </a:extLst>
          </p:cNvPr>
          <p:cNvSpPr/>
          <p:nvPr/>
        </p:nvSpPr>
        <p:spPr>
          <a:xfrm>
            <a:off x="1331492" y="789325"/>
            <a:ext cx="2917853" cy="22621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0E95C-BE43-4CE6-A971-F806A86A6E53}"/>
              </a:ext>
            </a:extLst>
          </p:cNvPr>
          <p:cNvSpPr/>
          <p:nvPr/>
        </p:nvSpPr>
        <p:spPr>
          <a:xfrm>
            <a:off x="4452630" y="2625674"/>
            <a:ext cx="1067257" cy="227271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06694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B0618-63E3-464C-857F-FFDF3F504421}"/>
              </a:ext>
            </a:extLst>
          </p:cNvPr>
          <p:cNvSpPr/>
          <p:nvPr/>
        </p:nvSpPr>
        <p:spPr>
          <a:xfrm>
            <a:off x="1732185" y="1819433"/>
            <a:ext cx="1625619" cy="221316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875B8-9EA6-429F-B29C-1271CDE3CEBA}"/>
              </a:ext>
            </a:extLst>
          </p:cNvPr>
          <p:cNvSpPr/>
          <p:nvPr/>
        </p:nvSpPr>
        <p:spPr>
          <a:xfrm>
            <a:off x="2949038" y="1898723"/>
            <a:ext cx="1782194" cy="241704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E65E62-9D6F-4BBE-9E25-01E70A522E7A}"/>
              </a:ext>
            </a:extLst>
          </p:cNvPr>
          <p:cNvSpPr/>
          <p:nvPr/>
        </p:nvSpPr>
        <p:spPr>
          <a:xfrm>
            <a:off x="7891188" y="2533167"/>
            <a:ext cx="1252812" cy="114889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05612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4AAF16C-BFFC-40A7-807E-CC9FA1294C0D}"/>
              </a:ext>
            </a:extLst>
          </p:cNvPr>
          <p:cNvSpPr/>
          <p:nvPr/>
        </p:nvSpPr>
        <p:spPr>
          <a:xfrm>
            <a:off x="1472327" y="2734093"/>
            <a:ext cx="2911323" cy="92513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0655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DD5AF6B-9DCE-4C40-BEDF-B734D5BBEC9B}"/>
              </a:ext>
            </a:extLst>
          </p:cNvPr>
          <p:cNvSpPr/>
          <p:nvPr/>
        </p:nvSpPr>
        <p:spPr>
          <a:xfrm>
            <a:off x="1215133" y="2513159"/>
            <a:ext cx="1573000" cy="93668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B36B9B-A09F-4469-8CEA-BA4995AA955B}"/>
              </a:ext>
            </a:extLst>
          </p:cNvPr>
          <p:cNvSpPr/>
          <p:nvPr/>
        </p:nvSpPr>
        <p:spPr>
          <a:xfrm>
            <a:off x="2984061" y="2386855"/>
            <a:ext cx="1005316" cy="85592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BEA33-9F5A-4DA6-8644-85526E92D24F}"/>
              </a:ext>
            </a:extLst>
          </p:cNvPr>
          <p:cNvSpPr/>
          <p:nvPr/>
        </p:nvSpPr>
        <p:spPr>
          <a:xfrm>
            <a:off x="7387223" y="1692278"/>
            <a:ext cx="1756777" cy="111231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9486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9C5C2F-BE3B-441E-B3F3-7F4217380A17}"/>
              </a:ext>
            </a:extLst>
          </p:cNvPr>
          <p:cNvSpPr/>
          <p:nvPr/>
        </p:nvSpPr>
        <p:spPr>
          <a:xfrm>
            <a:off x="1123598" y="1056327"/>
            <a:ext cx="1972221" cy="139437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7053CD-B07B-48D6-A692-BF084D98C72D}"/>
              </a:ext>
            </a:extLst>
          </p:cNvPr>
          <p:cNvSpPr/>
          <p:nvPr/>
        </p:nvSpPr>
        <p:spPr>
          <a:xfrm>
            <a:off x="4278722" y="2494924"/>
            <a:ext cx="1261814" cy="88076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24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C7DD8F9-B33F-4E88-AC85-CB8136645BE6}"/>
              </a:ext>
            </a:extLst>
          </p:cNvPr>
          <p:cNvSpPr/>
          <p:nvPr/>
        </p:nvSpPr>
        <p:spPr>
          <a:xfrm>
            <a:off x="1016709" y="2718915"/>
            <a:ext cx="1099183" cy="205891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163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929822B-886E-4EDE-90D6-14D80CC80C24}"/>
              </a:ext>
            </a:extLst>
          </p:cNvPr>
          <p:cNvSpPr/>
          <p:nvPr/>
        </p:nvSpPr>
        <p:spPr>
          <a:xfrm>
            <a:off x="1624714" y="2003721"/>
            <a:ext cx="3588380" cy="21738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FC3C21D-F427-4FA2-9577-B70FFD5B91E5}"/>
              </a:ext>
            </a:extLst>
          </p:cNvPr>
          <p:cNvSpPr/>
          <p:nvPr/>
        </p:nvSpPr>
        <p:spPr>
          <a:xfrm>
            <a:off x="3509448" y="2660712"/>
            <a:ext cx="1062553" cy="88163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0854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80994DA-32FC-4A02-A738-ECF72ECE4583}"/>
              </a:ext>
            </a:extLst>
          </p:cNvPr>
          <p:cNvSpPr/>
          <p:nvPr/>
        </p:nvSpPr>
        <p:spPr>
          <a:xfrm>
            <a:off x="1720155" y="2577225"/>
            <a:ext cx="3518576" cy="112138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FC9B993-5263-4225-A991-5D5E0721B23B}"/>
              </a:ext>
            </a:extLst>
          </p:cNvPr>
          <p:cNvSpPr/>
          <p:nvPr/>
        </p:nvSpPr>
        <p:spPr>
          <a:xfrm>
            <a:off x="4493070" y="1113263"/>
            <a:ext cx="1879748" cy="112760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2104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BF791-6D2F-42C6-808C-5F8B89FC75B5}"/>
              </a:ext>
            </a:extLst>
          </p:cNvPr>
          <p:cNvSpPr/>
          <p:nvPr/>
        </p:nvSpPr>
        <p:spPr>
          <a:xfrm>
            <a:off x="1746336" y="1258332"/>
            <a:ext cx="3338465" cy="208662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644719D-63DB-4F3A-B0F0-437D3294369E}"/>
              </a:ext>
            </a:extLst>
          </p:cNvPr>
          <p:cNvSpPr/>
          <p:nvPr/>
        </p:nvSpPr>
        <p:spPr>
          <a:xfrm>
            <a:off x="4327374" y="1269500"/>
            <a:ext cx="2525899" cy="198445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58E87-E7C2-400F-8193-F3439873186E}"/>
              </a:ext>
            </a:extLst>
          </p:cNvPr>
          <p:cNvSpPr/>
          <p:nvPr/>
        </p:nvSpPr>
        <p:spPr>
          <a:xfrm>
            <a:off x="7233500" y="2503125"/>
            <a:ext cx="1910500" cy="89670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1085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43970F6-EF73-41FD-94B1-F4ABF0722C0B}"/>
              </a:ext>
            </a:extLst>
          </p:cNvPr>
          <p:cNvSpPr/>
          <p:nvPr/>
        </p:nvSpPr>
        <p:spPr>
          <a:xfrm>
            <a:off x="1568615" y="2467275"/>
            <a:ext cx="3167756" cy="70787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183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ED8B99-7F8F-4D40-B96A-CE9D22F1C498}"/>
              </a:ext>
            </a:extLst>
          </p:cNvPr>
          <p:cNvSpPr/>
          <p:nvPr/>
        </p:nvSpPr>
        <p:spPr>
          <a:xfrm>
            <a:off x="1322746" y="1867175"/>
            <a:ext cx="1997173" cy="9069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04E38-4CAB-44D7-BFA3-894471BE48C6}"/>
              </a:ext>
            </a:extLst>
          </p:cNvPr>
          <p:cNvSpPr/>
          <p:nvPr/>
        </p:nvSpPr>
        <p:spPr>
          <a:xfrm>
            <a:off x="4169128" y="734319"/>
            <a:ext cx="2166466" cy="10301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3295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D059F5-D4A9-4F14-8E7F-7F4D9B1A78EF}"/>
              </a:ext>
            </a:extLst>
          </p:cNvPr>
          <p:cNvSpPr/>
          <p:nvPr/>
        </p:nvSpPr>
        <p:spPr>
          <a:xfrm>
            <a:off x="1731811" y="834662"/>
            <a:ext cx="2685685" cy="245132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713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AE81DE7-D2CA-4E57-9C54-A228F3836DDA}"/>
              </a:ext>
            </a:extLst>
          </p:cNvPr>
          <p:cNvSpPr/>
          <p:nvPr/>
        </p:nvSpPr>
        <p:spPr>
          <a:xfrm>
            <a:off x="937898" y="1640637"/>
            <a:ext cx="1926889" cy="88130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D4E605E-1674-4C1C-99CD-B13AABDFA346}"/>
              </a:ext>
            </a:extLst>
          </p:cNvPr>
          <p:cNvSpPr/>
          <p:nvPr/>
        </p:nvSpPr>
        <p:spPr>
          <a:xfrm>
            <a:off x="3417805" y="1371322"/>
            <a:ext cx="3258605" cy="92148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80E50A0-E917-4C57-A772-4F4168139DB2}"/>
              </a:ext>
            </a:extLst>
          </p:cNvPr>
          <p:cNvSpPr/>
          <p:nvPr/>
        </p:nvSpPr>
        <p:spPr>
          <a:xfrm>
            <a:off x="7672723" y="1961752"/>
            <a:ext cx="1471277" cy="172086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700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B92678-6C73-44D9-B32E-AFCCDCAC97C0}"/>
              </a:ext>
            </a:extLst>
          </p:cNvPr>
          <p:cNvSpPr/>
          <p:nvPr/>
        </p:nvSpPr>
        <p:spPr>
          <a:xfrm>
            <a:off x="1247929" y="2014475"/>
            <a:ext cx="2982816" cy="87933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3FCE377-B29F-4293-8AC6-1CFA2665B352}"/>
              </a:ext>
            </a:extLst>
          </p:cNvPr>
          <p:cNvSpPr/>
          <p:nvPr/>
        </p:nvSpPr>
        <p:spPr>
          <a:xfrm>
            <a:off x="3623563" y="2057914"/>
            <a:ext cx="2005894" cy="83788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67F74-232A-4E72-B8B8-E635C201D3E2}"/>
              </a:ext>
            </a:extLst>
          </p:cNvPr>
          <p:cNvSpPr/>
          <p:nvPr/>
        </p:nvSpPr>
        <p:spPr>
          <a:xfrm>
            <a:off x="7062289" y="2367127"/>
            <a:ext cx="1073761" cy="157449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3446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ED99C4-8852-458B-A789-12381E67FD60}"/>
              </a:ext>
            </a:extLst>
          </p:cNvPr>
          <p:cNvSpPr/>
          <p:nvPr/>
        </p:nvSpPr>
        <p:spPr>
          <a:xfrm>
            <a:off x="1345455" y="705069"/>
            <a:ext cx="3035440" cy="143864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0454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302151E-9719-4D82-A4F2-D7F631B032E7}"/>
              </a:ext>
            </a:extLst>
          </p:cNvPr>
          <p:cNvSpPr/>
          <p:nvPr/>
        </p:nvSpPr>
        <p:spPr>
          <a:xfrm>
            <a:off x="1555119" y="2515546"/>
            <a:ext cx="1554571" cy="178636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403CDC-AAB7-4713-9ED2-81830D15FCCF}"/>
              </a:ext>
            </a:extLst>
          </p:cNvPr>
          <p:cNvSpPr/>
          <p:nvPr/>
        </p:nvSpPr>
        <p:spPr>
          <a:xfrm>
            <a:off x="1495819" y="1443980"/>
            <a:ext cx="1441727" cy="17725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6505CE9-2DD9-4A77-95B9-C6462E388439}"/>
              </a:ext>
            </a:extLst>
          </p:cNvPr>
          <p:cNvSpPr/>
          <p:nvPr/>
        </p:nvSpPr>
        <p:spPr>
          <a:xfrm>
            <a:off x="4076203" y="2063963"/>
            <a:ext cx="948565" cy="227677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2BA847-FEBC-4A65-B087-3F0BFCEAAE0A}"/>
              </a:ext>
            </a:extLst>
          </p:cNvPr>
          <p:cNvSpPr/>
          <p:nvPr/>
        </p:nvSpPr>
        <p:spPr>
          <a:xfrm>
            <a:off x="1561673" y="781157"/>
            <a:ext cx="3455667" cy="220915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41BE53B-A3B9-4FFB-826F-E8C1048A39B7}"/>
              </a:ext>
            </a:extLst>
          </p:cNvPr>
          <p:cNvSpPr/>
          <p:nvPr/>
        </p:nvSpPr>
        <p:spPr>
          <a:xfrm>
            <a:off x="3370600" y="2249439"/>
            <a:ext cx="3013054" cy="124849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317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04074-8B63-4978-B929-A6B623B6E959}"/>
              </a:ext>
            </a:extLst>
          </p:cNvPr>
          <p:cNvSpPr/>
          <p:nvPr/>
        </p:nvSpPr>
        <p:spPr>
          <a:xfrm>
            <a:off x="987036" y="1990265"/>
            <a:ext cx="3164348" cy="209628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29424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C341D5-6AF5-4AAD-AC0F-F2F976C409FB}"/>
              </a:ext>
            </a:extLst>
          </p:cNvPr>
          <p:cNvSpPr/>
          <p:nvPr/>
        </p:nvSpPr>
        <p:spPr>
          <a:xfrm>
            <a:off x="1560210" y="2364811"/>
            <a:ext cx="2355993" cy="212829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A0860A-DCB1-47AF-AE4E-1B9E83912DC7}"/>
              </a:ext>
            </a:extLst>
          </p:cNvPr>
          <p:cNvSpPr/>
          <p:nvPr/>
        </p:nvSpPr>
        <p:spPr>
          <a:xfrm>
            <a:off x="2785460" y="2007672"/>
            <a:ext cx="1789942" cy="195095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A0E06-7871-43A2-B3A2-EC51D4AA4454}"/>
              </a:ext>
            </a:extLst>
          </p:cNvPr>
          <p:cNvSpPr/>
          <p:nvPr/>
        </p:nvSpPr>
        <p:spPr>
          <a:xfrm>
            <a:off x="7552744" y="2603328"/>
            <a:ext cx="1591256" cy="237186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0513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672B66-7CC8-4069-9542-1E37974485D7}"/>
              </a:ext>
            </a:extLst>
          </p:cNvPr>
          <p:cNvSpPr/>
          <p:nvPr/>
        </p:nvSpPr>
        <p:spPr>
          <a:xfrm>
            <a:off x="1060452" y="719169"/>
            <a:ext cx="1489101" cy="270414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2AE36-264A-4BE0-96A3-2A2FFD2B70DF}"/>
              </a:ext>
            </a:extLst>
          </p:cNvPr>
          <p:cNvSpPr/>
          <p:nvPr/>
        </p:nvSpPr>
        <p:spPr>
          <a:xfrm>
            <a:off x="4485173" y="1575636"/>
            <a:ext cx="2173787" cy="174743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30706-7C63-46BC-AF2F-5F08EC0C44A2}"/>
              </a:ext>
            </a:extLst>
          </p:cNvPr>
          <p:cNvSpPr/>
          <p:nvPr/>
        </p:nvSpPr>
        <p:spPr>
          <a:xfrm>
            <a:off x="7208041" y="1927077"/>
            <a:ext cx="1935959" cy="112517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29261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76E5F-5ED9-4C5B-B5B6-D30DF2BA0E10}"/>
              </a:ext>
            </a:extLst>
          </p:cNvPr>
          <p:cNvSpPr/>
          <p:nvPr/>
        </p:nvSpPr>
        <p:spPr>
          <a:xfrm>
            <a:off x="1759701" y="1368433"/>
            <a:ext cx="1718786" cy="118042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84801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9B9ABA-07D6-419E-9F10-F348B1540F16}"/>
              </a:ext>
            </a:extLst>
          </p:cNvPr>
          <p:cNvSpPr/>
          <p:nvPr/>
        </p:nvSpPr>
        <p:spPr>
          <a:xfrm>
            <a:off x="940559" y="1189134"/>
            <a:ext cx="2300457" cy="268231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5E44D4-F6C6-41EC-A8CA-772B42277214}"/>
              </a:ext>
            </a:extLst>
          </p:cNvPr>
          <p:cNvSpPr/>
          <p:nvPr/>
        </p:nvSpPr>
        <p:spPr>
          <a:xfrm>
            <a:off x="3457790" y="2069852"/>
            <a:ext cx="3654334" cy="256007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ED4DB-6ED4-4568-8A31-4F7F0890885A}"/>
              </a:ext>
            </a:extLst>
          </p:cNvPr>
          <p:cNvSpPr/>
          <p:nvPr/>
        </p:nvSpPr>
        <p:spPr>
          <a:xfrm>
            <a:off x="7434368" y="1362937"/>
            <a:ext cx="1709632" cy="199485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73927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B2C6BA-7A82-45CA-A6D2-7E124CA0FC45}"/>
              </a:ext>
            </a:extLst>
          </p:cNvPr>
          <p:cNvSpPr/>
          <p:nvPr/>
        </p:nvSpPr>
        <p:spPr>
          <a:xfrm>
            <a:off x="1115077" y="2726274"/>
            <a:ext cx="1437468" cy="18743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7BB01-93C2-4928-9E21-5A32E9B06B7E}"/>
              </a:ext>
            </a:extLst>
          </p:cNvPr>
          <p:cNvSpPr/>
          <p:nvPr/>
        </p:nvSpPr>
        <p:spPr>
          <a:xfrm>
            <a:off x="2753372" y="2220944"/>
            <a:ext cx="2536952" cy="17301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F0DF8-B470-49AD-84FE-3D21890F3794}"/>
              </a:ext>
            </a:extLst>
          </p:cNvPr>
          <p:cNvSpPr/>
          <p:nvPr/>
        </p:nvSpPr>
        <p:spPr>
          <a:xfrm>
            <a:off x="7606149" y="1137597"/>
            <a:ext cx="1537851" cy="78977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33301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6DB9A-286A-4598-A92F-E69DCB27AE42}"/>
              </a:ext>
            </a:extLst>
          </p:cNvPr>
          <p:cNvSpPr/>
          <p:nvPr/>
        </p:nvSpPr>
        <p:spPr>
          <a:xfrm>
            <a:off x="1751916" y="2539430"/>
            <a:ext cx="1873022" cy="248742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BC9815-CE42-4C93-901F-E94DDB26DFE3}"/>
              </a:ext>
            </a:extLst>
          </p:cNvPr>
          <p:cNvSpPr/>
          <p:nvPr/>
        </p:nvSpPr>
        <p:spPr>
          <a:xfrm>
            <a:off x="2925163" y="990364"/>
            <a:ext cx="3354639" cy="235622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76018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D024E3-12F3-4375-82A2-2B62D0D27CCE}"/>
              </a:ext>
            </a:extLst>
          </p:cNvPr>
          <p:cNvSpPr/>
          <p:nvPr/>
        </p:nvSpPr>
        <p:spPr>
          <a:xfrm>
            <a:off x="920169" y="1229308"/>
            <a:ext cx="1240322" cy="213963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45055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6DF8B-296A-4871-A0EF-F2C0C5F26978}"/>
              </a:ext>
            </a:extLst>
          </p:cNvPr>
          <p:cNvSpPr/>
          <p:nvPr/>
        </p:nvSpPr>
        <p:spPr>
          <a:xfrm>
            <a:off x="1555566" y="1181682"/>
            <a:ext cx="1386073" cy="196771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373C07-F5D9-432C-979E-D59255E80940}"/>
              </a:ext>
            </a:extLst>
          </p:cNvPr>
          <p:cNvSpPr/>
          <p:nvPr/>
        </p:nvSpPr>
        <p:spPr>
          <a:xfrm>
            <a:off x="3420127" y="1286233"/>
            <a:ext cx="1121309" cy="74309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18C254-6FAF-4BCA-8C07-73F88E34EB7E}"/>
              </a:ext>
            </a:extLst>
          </p:cNvPr>
          <p:cNvSpPr/>
          <p:nvPr/>
        </p:nvSpPr>
        <p:spPr>
          <a:xfrm>
            <a:off x="6748204" y="1344651"/>
            <a:ext cx="1030231" cy="141182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41278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848E87-AD82-40F9-BB26-0253734F4CAD}"/>
              </a:ext>
            </a:extLst>
          </p:cNvPr>
          <p:cNvSpPr/>
          <p:nvPr/>
        </p:nvSpPr>
        <p:spPr>
          <a:xfrm>
            <a:off x="1051280" y="695440"/>
            <a:ext cx="2076029" cy="109662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99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A01E684-F553-4F28-B20C-5A28AED6064F}"/>
              </a:ext>
            </a:extLst>
          </p:cNvPr>
          <p:cNvSpPr/>
          <p:nvPr/>
        </p:nvSpPr>
        <p:spPr>
          <a:xfrm>
            <a:off x="1030565" y="2518791"/>
            <a:ext cx="2340382" cy="198934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28151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7DE589-C951-4F07-9316-613538BF9E86}"/>
              </a:ext>
            </a:extLst>
          </p:cNvPr>
          <p:cNvSpPr/>
          <p:nvPr/>
        </p:nvSpPr>
        <p:spPr>
          <a:xfrm>
            <a:off x="1395007" y="1602926"/>
            <a:ext cx="1713017" cy="144106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41D90-181C-4BF2-908F-C3B2B7CAE0E5}"/>
              </a:ext>
            </a:extLst>
          </p:cNvPr>
          <p:cNvSpPr/>
          <p:nvPr/>
        </p:nvSpPr>
        <p:spPr>
          <a:xfrm>
            <a:off x="2883539" y="977295"/>
            <a:ext cx="2849482" cy="205363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0475-59C1-40CC-96A6-C691F5D726E9}"/>
              </a:ext>
            </a:extLst>
          </p:cNvPr>
          <p:cNvSpPr/>
          <p:nvPr/>
        </p:nvSpPr>
        <p:spPr>
          <a:xfrm>
            <a:off x="7938526" y="1743362"/>
            <a:ext cx="1205474" cy="12941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9690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2A7801-AEAF-4D71-95A9-25F3782E45AE}"/>
              </a:ext>
            </a:extLst>
          </p:cNvPr>
          <p:cNvSpPr/>
          <p:nvPr/>
        </p:nvSpPr>
        <p:spPr>
          <a:xfrm>
            <a:off x="973995" y="827664"/>
            <a:ext cx="1914226" cy="211117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85982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D1C6F9-8AC4-4143-A7D0-20E218DB1FBB}"/>
              </a:ext>
            </a:extLst>
          </p:cNvPr>
          <p:cNvSpPr/>
          <p:nvPr/>
        </p:nvSpPr>
        <p:spPr>
          <a:xfrm>
            <a:off x="1766704" y="891219"/>
            <a:ext cx="2396933" cy="207586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1F5FE00-B33D-4745-9443-49E8D6B5B0B2}"/>
              </a:ext>
            </a:extLst>
          </p:cNvPr>
          <p:cNvSpPr/>
          <p:nvPr/>
        </p:nvSpPr>
        <p:spPr>
          <a:xfrm>
            <a:off x="4054358" y="2183382"/>
            <a:ext cx="1156239" cy="263196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2D5BBA-F9F9-4DE7-9F63-6B90283D7A08}"/>
              </a:ext>
            </a:extLst>
          </p:cNvPr>
          <p:cNvSpPr/>
          <p:nvPr/>
        </p:nvSpPr>
        <p:spPr>
          <a:xfrm>
            <a:off x="7389006" y="2109079"/>
            <a:ext cx="1754994" cy="171220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940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45108-8172-4860-A07E-AC12C042E98E}"/>
              </a:ext>
            </a:extLst>
          </p:cNvPr>
          <p:cNvSpPr/>
          <p:nvPr/>
        </p:nvSpPr>
        <p:spPr>
          <a:xfrm>
            <a:off x="1736660" y="2019639"/>
            <a:ext cx="2778327" cy="147933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7FA1F-2033-4B56-918D-D49010C1E925}"/>
              </a:ext>
            </a:extLst>
          </p:cNvPr>
          <p:cNvSpPr/>
          <p:nvPr/>
        </p:nvSpPr>
        <p:spPr>
          <a:xfrm>
            <a:off x="3321755" y="2681834"/>
            <a:ext cx="2663634" cy="267302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044DCDC-05F2-4F5B-8FE3-E0F2C415CA00}"/>
              </a:ext>
            </a:extLst>
          </p:cNvPr>
          <p:cNvSpPr/>
          <p:nvPr/>
        </p:nvSpPr>
        <p:spPr>
          <a:xfrm>
            <a:off x="7473561" y="2528765"/>
            <a:ext cx="1670439" cy="135525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7616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1C61DDD-5386-420B-86FA-B879712FD39C}"/>
              </a:ext>
            </a:extLst>
          </p:cNvPr>
          <p:cNvSpPr/>
          <p:nvPr/>
        </p:nvSpPr>
        <p:spPr>
          <a:xfrm>
            <a:off x="1547629" y="1945178"/>
            <a:ext cx="2628036" cy="169719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D58B0-51F9-4FF5-96A1-D8CC72C5D750}"/>
              </a:ext>
            </a:extLst>
          </p:cNvPr>
          <p:cNvSpPr/>
          <p:nvPr/>
        </p:nvSpPr>
        <p:spPr>
          <a:xfrm>
            <a:off x="3493401" y="1468649"/>
            <a:ext cx="2297559" cy="220364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8D8C16-2CF9-428C-ABE0-36805E832D10}"/>
              </a:ext>
            </a:extLst>
          </p:cNvPr>
          <p:cNvSpPr/>
          <p:nvPr/>
        </p:nvSpPr>
        <p:spPr>
          <a:xfrm>
            <a:off x="7613268" y="1001086"/>
            <a:ext cx="1530732" cy="8458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30477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199CF-FA00-4054-8B8F-D4624229FD39}"/>
              </a:ext>
            </a:extLst>
          </p:cNvPr>
          <p:cNvSpPr/>
          <p:nvPr/>
        </p:nvSpPr>
        <p:spPr>
          <a:xfrm>
            <a:off x="1160442" y="2643138"/>
            <a:ext cx="1758106" cy="180970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34BFA-FCA0-4493-BD68-2BA38DE02186}"/>
              </a:ext>
            </a:extLst>
          </p:cNvPr>
          <p:cNvSpPr/>
          <p:nvPr/>
        </p:nvSpPr>
        <p:spPr>
          <a:xfrm>
            <a:off x="2933351" y="869145"/>
            <a:ext cx="2726766" cy="137419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4D0B4-D528-421F-999E-B2DFB28192F2}"/>
              </a:ext>
            </a:extLst>
          </p:cNvPr>
          <p:cNvSpPr/>
          <p:nvPr/>
        </p:nvSpPr>
        <p:spPr>
          <a:xfrm>
            <a:off x="7867569" y="1834525"/>
            <a:ext cx="1276431" cy="164901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67476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F58458-3377-4779-BD14-CFC9EFD61618}"/>
              </a:ext>
            </a:extLst>
          </p:cNvPr>
          <p:cNvSpPr/>
          <p:nvPr/>
        </p:nvSpPr>
        <p:spPr>
          <a:xfrm>
            <a:off x="1704924" y="2131678"/>
            <a:ext cx="2693585" cy="205422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5FAC3D-5C02-4A85-B0B1-71CCAEC23350}"/>
              </a:ext>
            </a:extLst>
          </p:cNvPr>
          <p:cNvSpPr/>
          <p:nvPr/>
        </p:nvSpPr>
        <p:spPr>
          <a:xfrm>
            <a:off x="4146824" y="1329799"/>
            <a:ext cx="3439451" cy="159703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5DD35-700B-4E05-8B15-E1E785EBD1ED}"/>
              </a:ext>
            </a:extLst>
          </p:cNvPr>
          <p:cNvSpPr/>
          <p:nvPr/>
        </p:nvSpPr>
        <p:spPr>
          <a:xfrm>
            <a:off x="7977149" y="2123831"/>
            <a:ext cx="1166851" cy="93083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71145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48E049-91AC-4ED5-BBE9-B4F5759512CB}"/>
              </a:ext>
            </a:extLst>
          </p:cNvPr>
          <p:cNvSpPr/>
          <p:nvPr/>
        </p:nvSpPr>
        <p:spPr>
          <a:xfrm>
            <a:off x="1434845" y="2325376"/>
            <a:ext cx="1843184" cy="224451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C4E28C9-A78C-4993-ADE4-6CD52602E381}"/>
              </a:ext>
            </a:extLst>
          </p:cNvPr>
          <p:cNvSpPr/>
          <p:nvPr/>
        </p:nvSpPr>
        <p:spPr>
          <a:xfrm>
            <a:off x="2861237" y="1513483"/>
            <a:ext cx="2224873" cy="236743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8A4F11-2118-4FB5-AB5B-2D1835838D2B}"/>
              </a:ext>
            </a:extLst>
          </p:cNvPr>
          <p:cNvSpPr/>
          <p:nvPr/>
        </p:nvSpPr>
        <p:spPr>
          <a:xfrm>
            <a:off x="6427121" y="948217"/>
            <a:ext cx="2716879" cy="155375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04034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EA2B4-5FE1-4A91-8FE7-86688109923F}"/>
              </a:ext>
            </a:extLst>
          </p:cNvPr>
          <p:cNvSpPr/>
          <p:nvPr/>
        </p:nvSpPr>
        <p:spPr>
          <a:xfrm>
            <a:off x="1601347" y="2467677"/>
            <a:ext cx="2067119" cy="175966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143B61-CEB9-4BA6-9B2D-2E742A20C82B}"/>
              </a:ext>
            </a:extLst>
          </p:cNvPr>
          <p:cNvSpPr/>
          <p:nvPr/>
        </p:nvSpPr>
        <p:spPr>
          <a:xfrm>
            <a:off x="3214682" y="2710270"/>
            <a:ext cx="1768912" cy="220068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81758-E77C-4BDC-8BB3-62978BAE5F3E}"/>
              </a:ext>
            </a:extLst>
          </p:cNvPr>
          <p:cNvSpPr/>
          <p:nvPr/>
        </p:nvSpPr>
        <p:spPr>
          <a:xfrm>
            <a:off x="8126437" y="2673591"/>
            <a:ext cx="1017563" cy="130611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72989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9AA57B-D749-4887-9607-49C25A53EF46}"/>
              </a:ext>
            </a:extLst>
          </p:cNvPr>
          <p:cNvSpPr/>
          <p:nvPr/>
        </p:nvSpPr>
        <p:spPr>
          <a:xfrm>
            <a:off x="1212716" y="2087608"/>
            <a:ext cx="1423616" cy="263450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70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3CC315-5977-4B5B-AD4E-27FEE1014988}"/>
              </a:ext>
            </a:extLst>
          </p:cNvPr>
          <p:cNvSpPr/>
          <p:nvPr/>
        </p:nvSpPr>
        <p:spPr>
          <a:xfrm>
            <a:off x="1267156" y="1340495"/>
            <a:ext cx="1912579" cy="231161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FFB3B25-E6D7-4407-B1A2-B159AE6CCF14}"/>
              </a:ext>
            </a:extLst>
          </p:cNvPr>
          <p:cNvSpPr/>
          <p:nvPr/>
        </p:nvSpPr>
        <p:spPr>
          <a:xfrm>
            <a:off x="3799826" y="2367278"/>
            <a:ext cx="2306926" cy="158155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98852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DB41B6-7CF3-4608-A418-4FE2C33BF64F}"/>
              </a:ext>
            </a:extLst>
          </p:cNvPr>
          <p:cNvSpPr/>
          <p:nvPr/>
        </p:nvSpPr>
        <p:spPr>
          <a:xfrm>
            <a:off x="1742626" y="2119195"/>
            <a:ext cx="1705762" cy="195340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4192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6D264BB-5B9A-440C-95F1-1D9D251D9ECA}"/>
              </a:ext>
            </a:extLst>
          </p:cNvPr>
          <p:cNvSpPr/>
          <p:nvPr/>
        </p:nvSpPr>
        <p:spPr>
          <a:xfrm>
            <a:off x="1155258" y="1808975"/>
            <a:ext cx="3381093" cy="274284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457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7FB91A-DC8C-4D4D-B2FC-A97678B1D0E4}"/>
              </a:ext>
            </a:extLst>
          </p:cNvPr>
          <p:cNvSpPr/>
          <p:nvPr/>
        </p:nvSpPr>
        <p:spPr>
          <a:xfrm>
            <a:off x="1474714" y="1002691"/>
            <a:ext cx="1639163" cy="250243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18191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BE96505-01E7-4665-A022-53015D779D88}"/>
              </a:ext>
            </a:extLst>
          </p:cNvPr>
          <p:cNvSpPr/>
          <p:nvPr/>
        </p:nvSpPr>
        <p:spPr>
          <a:xfrm>
            <a:off x="1319198" y="1418190"/>
            <a:ext cx="2712551" cy="17867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3E86D-F334-4733-9806-26852C797953}"/>
              </a:ext>
            </a:extLst>
          </p:cNvPr>
          <p:cNvSpPr/>
          <p:nvPr/>
        </p:nvSpPr>
        <p:spPr>
          <a:xfrm>
            <a:off x="4055472" y="2482150"/>
            <a:ext cx="1685111" cy="14962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FD712DD-B454-4F5F-8918-D083BFC8D61D}"/>
              </a:ext>
            </a:extLst>
          </p:cNvPr>
          <p:cNvSpPr/>
          <p:nvPr/>
        </p:nvSpPr>
        <p:spPr>
          <a:xfrm>
            <a:off x="6838552" y="1250663"/>
            <a:ext cx="1412020" cy="137689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1747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F93BA-B901-4D34-80EB-D35135CA4D16}"/>
              </a:ext>
            </a:extLst>
          </p:cNvPr>
          <p:cNvSpPr/>
          <p:nvPr/>
        </p:nvSpPr>
        <p:spPr>
          <a:xfrm>
            <a:off x="1422147" y="1198210"/>
            <a:ext cx="1458461" cy="153291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7035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F8065D-D4F8-45E9-B5B2-9CA9CED33A33}"/>
              </a:ext>
            </a:extLst>
          </p:cNvPr>
          <p:cNvSpPr/>
          <p:nvPr/>
        </p:nvSpPr>
        <p:spPr>
          <a:xfrm>
            <a:off x="1136647" y="978687"/>
            <a:ext cx="2196844" cy="228419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16384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3CC603C-A798-4495-A20D-A8F5E6A8BEBC}"/>
              </a:ext>
            </a:extLst>
          </p:cNvPr>
          <p:cNvSpPr/>
          <p:nvPr/>
        </p:nvSpPr>
        <p:spPr>
          <a:xfrm>
            <a:off x="1568402" y="1974940"/>
            <a:ext cx="1388188" cy="191157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985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ABB8F78-F1FF-4881-80FA-16E87ABA471D}"/>
              </a:ext>
            </a:extLst>
          </p:cNvPr>
          <p:cNvSpPr/>
          <p:nvPr/>
        </p:nvSpPr>
        <p:spPr>
          <a:xfrm>
            <a:off x="1522401" y="2446473"/>
            <a:ext cx="3364284" cy="191531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4114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75C4-7559-4208-9D1F-E1D21CA5477C}"/>
              </a:ext>
            </a:extLst>
          </p:cNvPr>
          <p:cNvSpPr/>
          <p:nvPr/>
        </p:nvSpPr>
        <p:spPr>
          <a:xfrm>
            <a:off x="1764578" y="921893"/>
            <a:ext cx="3458187" cy="172441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27441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9B20EB-7E98-4166-9409-8546F375AE57}"/>
              </a:ext>
            </a:extLst>
          </p:cNvPr>
          <p:cNvSpPr/>
          <p:nvPr/>
        </p:nvSpPr>
        <p:spPr>
          <a:xfrm>
            <a:off x="1729204" y="2059249"/>
            <a:ext cx="3338774" cy="74314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7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D9F7C1F-8EBE-4553-AC6B-9C2F4FD1335E}"/>
              </a:ext>
            </a:extLst>
          </p:cNvPr>
          <p:cNvSpPr/>
          <p:nvPr/>
        </p:nvSpPr>
        <p:spPr>
          <a:xfrm>
            <a:off x="1159984" y="959831"/>
            <a:ext cx="2704770" cy="151233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B9C076-0B3B-4432-A56C-51209605878D}"/>
              </a:ext>
            </a:extLst>
          </p:cNvPr>
          <p:cNvSpPr/>
          <p:nvPr/>
        </p:nvSpPr>
        <p:spPr>
          <a:xfrm>
            <a:off x="4050449" y="863931"/>
            <a:ext cx="1911282" cy="235390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455419-8E9F-4D98-87B2-4C2E67D7663D}"/>
              </a:ext>
            </a:extLst>
          </p:cNvPr>
          <p:cNvSpPr/>
          <p:nvPr/>
        </p:nvSpPr>
        <p:spPr>
          <a:xfrm>
            <a:off x="7680381" y="1329256"/>
            <a:ext cx="1463619" cy="73689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1701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B92C5-C6BA-429C-9B9E-0E6AFDA312D2}"/>
              </a:ext>
            </a:extLst>
          </p:cNvPr>
          <p:cNvSpPr/>
          <p:nvPr/>
        </p:nvSpPr>
        <p:spPr>
          <a:xfrm>
            <a:off x="1607088" y="1823608"/>
            <a:ext cx="3492533" cy="75344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1019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136507-8226-41EE-B877-838E7994781B}"/>
              </a:ext>
            </a:extLst>
          </p:cNvPr>
          <p:cNvSpPr/>
          <p:nvPr/>
        </p:nvSpPr>
        <p:spPr>
          <a:xfrm>
            <a:off x="1795993" y="1502202"/>
            <a:ext cx="2917028" cy="82272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C3BEF9-56D7-4055-9E79-DB48208FE755}"/>
              </a:ext>
            </a:extLst>
          </p:cNvPr>
          <p:cNvSpPr/>
          <p:nvPr/>
        </p:nvSpPr>
        <p:spPr>
          <a:xfrm>
            <a:off x="3945927" y="879244"/>
            <a:ext cx="3173996" cy="101978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89434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58725E-1CEC-4064-8D37-678BE65DE8EC}"/>
              </a:ext>
            </a:extLst>
          </p:cNvPr>
          <p:cNvSpPr/>
          <p:nvPr/>
        </p:nvSpPr>
        <p:spPr>
          <a:xfrm>
            <a:off x="920106" y="847896"/>
            <a:ext cx="2798636" cy="121108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75363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574CBC6-EB84-4A69-A008-012732E90E18}"/>
              </a:ext>
            </a:extLst>
          </p:cNvPr>
          <p:cNvSpPr/>
          <p:nvPr/>
        </p:nvSpPr>
        <p:spPr>
          <a:xfrm>
            <a:off x="1769894" y="1151324"/>
            <a:ext cx="2937120" cy="173343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07D4F-A9F2-41DF-96DF-DA8BA711DA05}"/>
              </a:ext>
            </a:extLst>
          </p:cNvPr>
          <p:cNvSpPr/>
          <p:nvPr/>
        </p:nvSpPr>
        <p:spPr>
          <a:xfrm>
            <a:off x="3217388" y="834650"/>
            <a:ext cx="1714502" cy="164783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46240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4F4835B-4169-4EE3-9DF5-3C634E5AE9B3}"/>
              </a:ext>
            </a:extLst>
          </p:cNvPr>
          <p:cNvSpPr/>
          <p:nvPr/>
        </p:nvSpPr>
        <p:spPr>
          <a:xfrm>
            <a:off x="914711" y="2142886"/>
            <a:ext cx="2109219" cy="239576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2FA822-CDDE-4768-A489-B1BC15411343}"/>
              </a:ext>
            </a:extLst>
          </p:cNvPr>
          <p:cNvSpPr/>
          <p:nvPr/>
        </p:nvSpPr>
        <p:spPr>
          <a:xfrm>
            <a:off x="3656282" y="1433778"/>
            <a:ext cx="3617186" cy="230719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ECBB6-B242-482B-8D34-0692FD99EDB5}"/>
              </a:ext>
            </a:extLst>
          </p:cNvPr>
          <p:cNvSpPr/>
          <p:nvPr/>
        </p:nvSpPr>
        <p:spPr>
          <a:xfrm>
            <a:off x="6757562" y="1691214"/>
            <a:ext cx="1542920" cy="80122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96806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F7439-C882-4E21-940B-6AE42CEA3EE6}"/>
              </a:ext>
            </a:extLst>
          </p:cNvPr>
          <p:cNvSpPr/>
          <p:nvPr/>
        </p:nvSpPr>
        <p:spPr>
          <a:xfrm>
            <a:off x="1719530" y="2444867"/>
            <a:ext cx="2692196" cy="256134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DF19669-B576-4316-BF5C-3568ADD61E3B}"/>
              </a:ext>
            </a:extLst>
          </p:cNvPr>
          <p:cNvSpPr/>
          <p:nvPr/>
        </p:nvSpPr>
        <p:spPr>
          <a:xfrm>
            <a:off x="3966445" y="727888"/>
            <a:ext cx="1426482" cy="124740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C26F9-145B-4311-8C74-9931BB276B8A}"/>
              </a:ext>
            </a:extLst>
          </p:cNvPr>
          <p:cNvSpPr/>
          <p:nvPr/>
        </p:nvSpPr>
        <p:spPr>
          <a:xfrm>
            <a:off x="7252119" y="1723774"/>
            <a:ext cx="1891881" cy="206394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7593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5A3473-A326-4468-9933-51E5A98A0C1D}"/>
              </a:ext>
            </a:extLst>
          </p:cNvPr>
          <p:cNvSpPr/>
          <p:nvPr/>
        </p:nvSpPr>
        <p:spPr>
          <a:xfrm>
            <a:off x="1011491" y="1095053"/>
            <a:ext cx="1855888" cy="125790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01A56-A1F8-4436-B079-3FB5F3AFDCCF}"/>
              </a:ext>
            </a:extLst>
          </p:cNvPr>
          <p:cNvSpPr/>
          <p:nvPr/>
        </p:nvSpPr>
        <p:spPr>
          <a:xfrm>
            <a:off x="3333514" y="2053971"/>
            <a:ext cx="1986341" cy="164511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173156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8D73BF7-3C89-484B-BC60-5F9432117EAB}"/>
              </a:ext>
            </a:extLst>
          </p:cNvPr>
          <p:cNvSpPr/>
          <p:nvPr/>
        </p:nvSpPr>
        <p:spPr>
          <a:xfrm>
            <a:off x="1549860" y="1883780"/>
            <a:ext cx="2671805" cy="72679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3660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7D7CE-EECC-47D2-AEE1-0212AED6EB0C}"/>
              </a:ext>
            </a:extLst>
          </p:cNvPr>
          <p:cNvSpPr/>
          <p:nvPr/>
        </p:nvSpPr>
        <p:spPr>
          <a:xfrm>
            <a:off x="1523099" y="1002255"/>
            <a:ext cx="2243540" cy="176933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71140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115570-4C94-4FA4-AA8F-E245D31AC344}"/>
              </a:ext>
            </a:extLst>
          </p:cNvPr>
          <p:cNvSpPr/>
          <p:nvPr/>
        </p:nvSpPr>
        <p:spPr>
          <a:xfrm>
            <a:off x="1083753" y="1277114"/>
            <a:ext cx="1213355" cy="119186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2D9C91-E7A9-4023-8B4C-5053F79062E0}"/>
              </a:ext>
            </a:extLst>
          </p:cNvPr>
          <p:cNvSpPr/>
          <p:nvPr/>
        </p:nvSpPr>
        <p:spPr>
          <a:xfrm>
            <a:off x="4408777" y="1310811"/>
            <a:ext cx="3537078" cy="194195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75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BEDEAE-2446-4868-A5FF-01C93AE67890}"/>
              </a:ext>
            </a:extLst>
          </p:cNvPr>
          <p:cNvSpPr/>
          <p:nvPr/>
        </p:nvSpPr>
        <p:spPr>
          <a:xfrm>
            <a:off x="1419502" y="1395243"/>
            <a:ext cx="2711890" cy="258813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363ED-D24C-48B1-BCBC-CC90DB8A1957}"/>
              </a:ext>
            </a:extLst>
          </p:cNvPr>
          <p:cNvSpPr/>
          <p:nvPr/>
        </p:nvSpPr>
        <p:spPr>
          <a:xfrm>
            <a:off x="2918764" y="1993558"/>
            <a:ext cx="3141263" cy="170603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973ACF-4255-4A1B-A55B-32BE38A477DB}"/>
              </a:ext>
            </a:extLst>
          </p:cNvPr>
          <p:cNvSpPr/>
          <p:nvPr/>
        </p:nvSpPr>
        <p:spPr>
          <a:xfrm>
            <a:off x="6853271" y="2600978"/>
            <a:ext cx="2290729" cy="120408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26062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3D8EC-D643-4008-8F29-711A46C05106}"/>
              </a:ext>
            </a:extLst>
          </p:cNvPr>
          <p:cNvSpPr/>
          <p:nvPr/>
        </p:nvSpPr>
        <p:spPr>
          <a:xfrm>
            <a:off x="1168348" y="1175178"/>
            <a:ext cx="2169783" cy="98319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847E20-7784-4E31-A9E2-CD3005DC1266}"/>
              </a:ext>
            </a:extLst>
          </p:cNvPr>
          <p:cNvSpPr/>
          <p:nvPr/>
        </p:nvSpPr>
        <p:spPr>
          <a:xfrm>
            <a:off x="2841100" y="1581801"/>
            <a:ext cx="3543681" cy="124700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690509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1096F-4F8C-40E8-B30E-045E2A6BF69F}"/>
              </a:ext>
            </a:extLst>
          </p:cNvPr>
          <p:cNvSpPr/>
          <p:nvPr/>
        </p:nvSpPr>
        <p:spPr>
          <a:xfrm>
            <a:off x="1215619" y="2632071"/>
            <a:ext cx="3263317" cy="103341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01239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81898E-52ED-4612-8E90-426F81FE857F}"/>
              </a:ext>
            </a:extLst>
          </p:cNvPr>
          <p:cNvSpPr/>
          <p:nvPr/>
        </p:nvSpPr>
        <p:spPr>
          <a:xfrm>
            <a:off x="1511267" y="956305"/>
            <a:ext cx="3343775" cy="165980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6DCC9-2BBE-4E80-96D5-B48BB0BFE3B8}"/>
              </a:ext>
            </a:extLst>
          </p:cNvPr>
          <p:cNvSpPr/>
          <p:nvPr/>
        </p:nvSpPr>
        <p:spPr>
          <a:xfrm>
            <a:off x="3061537" y="2563136"/>
            <a:ext cx="2381706" cy="172370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9463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111EAA-5A02-4CCD-A52F-D8C6F93A079F}"/>
              </a:ext>
            </a:extLst>
          </p:cNvPr>
          <p:cNvSpPr/>
          <p:nvPr/>
        </p:nvSpPr>
        <p:spPr>
          <a:xfrm>
            <a:off x="1767755" y="2367668"/>
            <a:ext cx="2186023" cy="193935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05297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987746-722C-4BB7-B0C3-614A49BA431D}"/>
              </a:ext>
            </a:extLst>
          </p:cNvPr>
          <p:cNvSpPr/>
          <p:nvPr/>
        </p:nvSpPr>
        <p:spPr>
          <a:xfrm>
            <a:off x="1805510" y="1283590"/>
            <a:ext cx="2087294" cy="113699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0714D-D121-4A74-A8B1-8BFDF64B8FE7}"/>
              </a:ext>
            </a:extLst>
          </p:cNvPr>
          <p:cNvSpPr/>
          <p:nvPr/>
        </p:nvSpPr>
        <p:spPr>
          <a:xfrm>
            <a:off x="3850065" y="1095109"/>
            <a:ext cx="3587928" cy="114759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FBFE4CF-09D5-4905-AB70-8738DC7736E1}"/>
              </a:ext>
            </a:extLst>
          </p:cNvPr>
          <p:cNvSpPr/>
          <p:nvPr/>
        </p:nvSpPr>
        <p:spPr>
          <a:xfrm>
            <a:off x="6690859" y="2506380"/>
            <a:ext cx="2453141" cy="179753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2592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CCCE07-9117-4D11-8F21-A7ECE2DEEAE9}"/>
              </a:ext>
            </a:extLst>
          </p:cNvPr>
          <p:cNvSpPr/>
          <p:nvPr/>
        </p:nvSpPr>
        <p:spPr>
          <a:xfrm>
            <a:off x="1079224" y="1751990"/>
            <a:ext cx="2966741" cy="123466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AF2A5F-29DD-45DC-97FA-6683149BB240}"/>
              </a:ext>
            </a:extLst>
          </p:cNvPr>
          <p:cNvSpPr/>
          <p:nvPr/>
        </p:nvSpPr>
        <p:spPr>
          <a:xfrm>
            <a:off x="3350563" y="1965029"/>
            <a:ext cx="1792618" cy="123905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3443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1788D3-513E-4D81-BC40-FA96A3DF5E67}"/>
              </a:ext>
            </a:extLst>
          </p:cNvPr>
          <p:cNvSpPr/>
          <p:nvPr/>
        </p:nvSpPr>
        <p:spPr>
          <a:xfrm>
            <a:off x="1329336" y="2101085"/>
            <a:ext cx="2099229" cy="80124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67866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71A41E5-A352-4809-B467-CF52BF11892E}"/>
              </a:ext>
            </a:extLst>
          </p:cNvPr>
          <p:cNvSpPr/>
          <p:nvPr/>
        </p:nvSpPr>
        <p:spPr>
          <a:xfrm>
            <a:off x="1274850" y="1971450"/>
            <a:ext cx="1910969" cy="238180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7F9CCF9-BC47-494A-BC12-34B98B194EB8}"/>
              </a:ext>
            </a:extLst>
          </p:cNvPr>
          <p:cNvSpPr/>
          <p:nvPr/>
        </p:nvSpPr>
        <p:spPr>
          <a:xfrm>
            <a:off x="4474394" y="1330237"/>
            <a:ext cx="2233501" cy="185394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64CD2-F5C6-471C-8D4C-8050F707EF88}"/>
              </a:ext>
            </a:extLst>
          </p:cNvPr>
          <p:cNvSpPr/>
          <p:nvPr/>
        </p:nvSpPr>
        <p:spPr>
          <a:xfrm>
            <a:off x="8066242" y="1623842"/>
            <a:ext cx="1077758" cy="216145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608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C6307-6E59-4700-B8D9-1947867BADB4}"/>
              </a:ext>
            </a:extLst>
          </p:cNvPr>
          <p:cNvSpPr/>
          <p:nvPr/>
        </p:nvSpPr>
        <p:spPr>
          <a:xfrm>
            <a:off x="1008957" y="2014052"/>
            <a:ext cx="1921044" cy="95960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6F86D-4866-41E9-8753-76DDFDABB4D8}"/>
              </a:ext>
            </a:extLst>
          </p:cNvPr>
          <p:cNvSpPr/>
          <p:nvPr/>
        </p:nvSpPr>
        <p:spPr>
          <a:xfrm>
            <a:off x="3370307" y="2309253"/>
            <a:ext cx="1439336" cy="112787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03205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274201D-6A9C-4F9B-9FC1-45F3DFAA8BD4}"/>
              </a:ext>
            </a:extLst>
          </p:cNvPr>
          <p:cNvSpPr/>
          <p:nvPr/>
        </p:nvSpPr>
        <p:spPr>
          <a:xfrm>
            <a:off x="1775932" y="880385"/>
            <a:ext cx="2401845" cy="178553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108F00-5461-48DB-9B58-7859A4EBF1E6}"/>
              </a:ext>
            </a:extLst>
          </p:cNvPr>
          <p:cNvSpPr/>
          <p:nvPr/>
        </p:nvSpPr>
        <p:spPr>
          <a:xfrm>
            <a:off x="4020834" y="1361130"/>
            <a:ext cx="2102840" cy="93588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DC4D5D-0FD0-4CCF-9B00-CC422CECDA24}"/>
              </a:ext>
            </a:extLst>
          </p:cNvPr>
          <p:cNvSpPr/>
          <p:nvPr/>
        </p:nvSpPr>
        <p:spPr>
          <a:xfrm>
            <a:off x="7697401" y="2355061"/>
            <a:ext cx="1446599" cy="239815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1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2162950-E8CC-40CD-8432-3B874F1F8708}"/>
              </a:ext>
            </a:extLst>
          </p:cNvPr>
          <p:cNvSpPr/>
          <p:nvPr/>
        </p:nvSpPr>
        <p:spPr>
          <a:xfrm>
            <a:off x="1697778" y="1298438"/>
            <a:ext cx="3579512" cy="185730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166531-D6CE-4AE6-8AB3-94A583BE7EED}"/>
              </a:ext>
            </a:extLst>
          </p:cNvPr>
          <p:cNvSpPr/>
          <p:nvPr/>
        </p:nvSpPr>
        <p:spPr>
          <a:xfrm>
            <a:off x="4045008" y="1647577"/>
            <a:ext cx="1275347" cy="201747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96528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C693188-88A0-40DD-8913-B2891E66502D}"/>
              </a:ext>
            </a:extLst>
          </p:cNvPr>
          <p:cNvSpPr/>
          <p:nvPr/>
        </p:nvSpPr>
        <p:spPr>
          <a:xfrm>
            <a:off x="1578366" y="2330153"/>
            <a:ext cx="2814423" cy="94612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6949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6C9273-9EFE-403E-9A6A-145841C64171}"/>
              </a:ext>
            </a:extLst>
          </p:cNvPr>
          <p:cNvSpPr/>
          <p:nvPr/>
        </p:nvSpPr>
        <p:spPr>
          <a:xfrm>
            <a:off x="1506651" y="2645035"/>
            <a:ext cx="2765136" cy="149320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F2F19D-533E-4D76-86BD-D58C454C730F}"/>
              </a:ext>
            </a:extLst>
          </p:cNvPr>
          <p:cNvSpPr/>
          <p:nvPr/>
        </p:nvSpPr>
        <p:spPr>
          <a:xfrm>
            <a:off x="4540339" y="2133054"/>
            <a:ext cx="1458829" cy="152312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69D0F0-368E-458A-9DD8-B7FBA2E3BE1A}"/>
              </a:ext>
            </a:extLst>
          </p:cNvPr>
          <p:cNvSpPr/>
          <p:nvPr/>
        </p:nvSpPr>
        <p:spPr>
          <a:xfrm>
            <a:off x="7683309" y="2328595"/>
            <a:ext cx="1460691" cy="187462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98169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63833-F2B9-4148-A83F-A01E6ABA4B34}"/>
              </a:ext>
            </a:extLst>
          </p:cNvPr>
          <p:cNvSpPr/>
          <p:nvPr/>
        </p:nvSpPr>
        <p:spPr>
          <a:xfrm>
            <a:off x="1598878" y="1439574"/>
            <a:ext cx="3403537" cy="154726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EB077-BCA3-4FD2-A179-605D5EF1C3F5}"/>
              </a:ext>
            </a:extLst>
          </p:cNvPr>
          <p:cNvSpPr/>
          <p:nvPr/>
        </p:nvSpPr>
        <p:spPr>
          <a:xfrm>
            <a:off x="3139386" y="2516156"/>
            <a:ext cx="1653348" cy="254608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D89D5-9353-4C8E-B1D9-484CC94DFF97}"/>
              </a:ext>
            </a:extLst>
          </p:cNvPr>
          <p:cNvSpPr/>
          <p:nvPr/>
        </p:nvSpPr>
        <p:spPr>
          <a:xfrm>
            <a:off x="6770721" y="904713"/>
            <a:ext cx="2010512" cy="220540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25773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D90A626-D124-476F-B982-9CF7C164D94A}"/>
              </a:ext>
            </a:extLst>
          </p:cNvPr>
          <p:cNvSpPr/>
          <p:nvPr/>
        </p:nvSpPr>
        <p:spPr>
          <a:xfrm>
            <a:off x="962824" y="2368534"/>
            <a:ext cx="2713543" cy="156031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E26E07A-808E-4A75-84B7-464FCB039827}"/>
              </a:ext>
            </a:extLst>
          </p:cNvPr>
          <p:cNvSpPr/>
          <p:nvPr/>
        </p:nvSpPr>
        <p:spPr>
          <a:xfrm>
            <a:off x="3454623" y="1107682"/>
            <a:ext cx="2912239" cy="267425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4540C-CCC7-446D-BDA0-C0FE5BD50943}"/>
              </a:ext>
            </a:extLst>
          </p:cNvPr>
          <p:cNvSpPr/>
          <p:nvPr/>
        </p:nvSpPr>
        <p:spPr>
          <a:xfrm>
            <a:off x="7569920" y="1346671"/>
            <a:ext cx="1574080" cy="109842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03433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0F6918C-CB93-4572-8C5E-AC561BA7A8F4}"/>
              </a:ext>
            </a:extLst>
          </p:cNvPr>
          <p:cNvSpPr/>
          <p:nvPr/>
        </p:nvSpPr>
        <p:spPr>
          <a:xfrm>
            <a:off x="1242696" y="1163525"/>
            <a:ext cx="3453264" cy="193332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7704E-8822-4EE1-A001-0AEDC516ED46}"/>
              </a:ext>
            </a:extLst>
          </p:cNvPr>
          <p:cNvSpPr/>
          <p:nvPr/>
        </p:nvSpPr>
        <p:spPr>
          <a:xfrm>
            <a:off x="2816253" y="2637962"/>
            <a:ext cx="3597708" cy="224848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23462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B0904-3E98-4E94-89C1-F11B99DD1CB6}"/>
              </a:ext>
            </a:extLst>
          </p:cNvPr>
          <p:cNvSpPr/>
          <p:nvPr/>
        </p:nvSpPr>
        <p:spPr>
          <a:xfrm>
            <a:off x="1790478" y="1874217"/>
            <a:ext cx="3517605" cy="229529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2E5E7-7CAD-4D15-BBC6-60522B091463}"/>
              </a:ext>
            </a:extLst>
          </p:cNvPr>
          <p:cNvSpPr/>
          <p:nvPr/>
        </p:nvSpPr>
        <p:spPr>
          <a:xfrm>
            <a:off x="3549709" y="1452086"/>
            <a:ext cx="1444605" cy="209430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72E215B-60AE-499D-BF22-A8DA60D556A7}"/>
              </a:ext>
            </a:extLst>
          </p:cNvPr>
          <p:cNvSpPr/>
          <p:nvPr/>
        </p:nvSpPr>
        <p:spPr>
          <a:xfrm>
            <a:off x="6581666" y="1210593"/>
            <a:ext cx="2562334" cy="170022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3190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2804B98-E43A-44A8-8667-7CF44229DF08}"/>
              </a:ext>
            </a:extLst>
          </p:cNvPr>
          <p:cNvSpPr/>
          <p:nvPr/>
        </p:nvSpPr>
        <p:spPr>
          <a:xfrm>
            <a:off x="1353727" y="2635655"/>
            <a:ext cx="1523768" cy="265655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FC0DD-CD22-470A-8DBD-75EB9442C8FB}"/>
              </a:ext>
            </a:extLst>
          </p:cNvPr>
          <p:cNvSpPr/>
          <p:nvPr/>
        </p:nvSpPr>
        <p:spPr>
          <a:xfrm>
            <a:off x="3001753" y="1343012"/>
            <a:ext cx="2630401" cy="205779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2EDF4-930C-4F9E-A4EE-4BD1971D3E7F}"/>
              </a:ext>
            </a:extLst>
          </p:cNvPr>
          <p:cNvSpPr/>
          <p:nvPr/>
        </p:nvSpPr>
        <p:spPr>
          <a:xfrm>
            <a:off x="7258407" y="2628262"/>
            <a:ext cx="1885593" cy="261310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468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9FA10F3-1B4C-4B55-925E-02E2EB965B1D}"/>
              </a:ext>
            </a:extLst>
          </p:cNvPr>
          <p:cNvSpPr/>
          <p:nvPr/>
        </p:nvSpPr>
        <p:spPr>
          <a:xfrm>
            <a:off x="1777927" y="2718131"/>
            <a:ext cx="1240636" cy="168340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7303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933D8E-E524-4AA2-9CEF-B8FB2D6734CC}"/>
              </a:ext>
            </a:extLst>
          </p:cNvPr>
          <p:cNvSpPr/>
          <p:nvPr/>
        </p:nvSpPr>
        <p:spPr>
          <a:xfrm>
            <a:off x="1790666" y="924273"/>
            <a:ext cx="2628087" cy="256642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163122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257184-B88A-4C7E-8693-F04C1A39114C}"/>
              </a:ext>
            </a:extLst>
          </p:cNvPr>
          <p:cNvSpPr/>
          <p:nvPr/>
        </p:nvSpPr>
        <p:spPr>
          <a:xfrm>
            <a:off x="1040503" y="2496370"/>
            <a:ext cx="2006472" cy="161999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8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3A3DB4-1BE7-40E3-AC0F-A1175A8AC125}"/>
              </a:ext>
            </a:extLst>
          </p:cNvPr>
          <p:cNvSpPr/>
          <p:nvPr/>
        </p:nvSpPr>
        <p:spPr>
          <a:xfrm>
            <a:off x="1376921" y="1000106"/>
            <a:ext cx="3504506" cy="20568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B470AB-526F-4585-9890-7D689EEF45C4}"/>
              </a:ext>
            </a:extLst>
          </p:cNvPr>
          <p:cNvSpPr/>
          <p:nvPr/>
        </p:nvSpPr>
        <p:spPr>
          <a:xfrm>
            <a:off x="4534974" y="2692873"/>
            <a:ext cx="3241271" cy="249586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5C5DF-B3C5-4927-B510-DCA32255ACC8}"/>
              </a:ext>
            </a:extLst>
          </p:cNvPr>
          <p:cNvSpPr/>
          <p:nvPr/>
        </p:nvSpPr>
        <p:spPr>
          <a:xfrm>
            <a:off x="6804433" y="2674673"/>
            <a:ext cx="920706" cy="201691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27894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E31AC8-3366-42A2-96C8-9E90AC516C2B}"/>
              </a:ext>
            </a:extLst>
          </p:cNvPr>
          <p:cNvSpPr/>
          <p:nvPr/>
        </p:nvSpPr>
        <p:spPr>
          <a:xfrm>
            <a:off x="956407" y="796222"/>
            <a:ext cx="2351750" cy="195520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A1FD9-DAFD-4B14-8AA9-E56728961CA5}"/>
              </a:ext>
            </a:extLst>
          </p:cNvPr>
          <p:cNvSpPr/>
          <p:nvPr/>
        </p:nvSpPr>
        <p:spPr>
          <a:xfrm>
            <a:off x="4540198" y="856316"/>
            <a:ext cx="1557016" cy="251022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47474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F15E6C1-E5BE-43E9-B093-395967E99C65}"/>
              </a:ext>
            </a:extLst>
          </p:cNvPr>
          <p:cNvSpPr/>
          <p:nvPr/>
        </p:nvSpPr>
        <p:spPr>
          <a:xfrm>
            <a:off x="1818286" y="2071064"/>
            <a:ext cx="2162735" cy="184635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2205D-0BFD-4CFA-A9FE-CA2E1D4D2827}"/>
              </a:ext>
            </a:extLst>
          </p:cNvPr>
          <p:cNvSpPr/>
          <p:nvPr/>
        </p:nvSpPr>
        <p:spPr>
          <a:xfrm>
            <a:off x="2809178" y="2056699"/>
            <a:ext cx="998421" cy="223270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9521A7-284B-4933-AEC6-7C72C2A21DBD}"/>
              </a:ext>
            </a:extLst>
          </p:cNvPr>
          <p:cNvSpPr/>
          <p:nvPr/>
        </p:nvSpPr>
        <p:spPr>
          <a:xfrm>
            <a:off x="7381739" y="2051243"/>
            <a:ext cx="1404948" cy="14932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99119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C787-DD89-40A6-81B1-5EF9E7211F72}"/>
              </a:ext>
            </a:extLst>
          </p:cNvPr>
          <p:cNvSpPr/>
          <p:nvPr/>
        </p:nvSpPr>
        <p:spPr>
          <a:xfrm>
            <a:off x="1252643" y="981866"/>
            <a:ext cx="2219282" cy="125221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710605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BF0EF-45BA-4A22-BD59-1FACCD06E70E}"/>
              </a:ext>
            </a:extLst>
          </p:cNvPr>
          <p:cNvSpPr/>
          <p:nvPr/>
        </p:nvSpPr>
        <p:spPr>
          <a:xfrm>
            <a:off x="1086627" y="2323604"/>
            <a:ext cx="1147333" cy="271391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77298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14949-3F6B-4CA0-94C5-281F1D67FB89}"/>
              </a:ext>
            </a:extLst>
          </p:cNvPr>
          <p:cNvSpPr/>
          <p:nvPr/>
        </p:nvSpPr>
        <p:spPr>
          <a:xfrm>
            <a:off x="1349058" y="861170"/>
            <a:ext cx="1919435" cy="133182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970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83E8E2-DD0B-415D-819D-65EDD27D0BB7}"/>
              </a:ext>
            </a:extLst>
          </p:cNvPr>
          <p:cNvSpPr/>
          <p:nvPr/>
        </p:nvSpPr>
        <p:spPr>
          <a:xfrm>
            <a:off x="1769087" y="1771102"/>
            <a:ext cx="2428125" cy="181218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27156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778300-2208-4A11-989B-18DA601720E4}"/>
              </a:ext>
            </a:extLst>
          </p:cNvPr>
          <p:cNvSpPr/>
          <p:nvPr/>
        </p:nvSpPr>
        <p:spPr>
          <a:xfrm>
            <a:off x="1581523" y="2669919"/>
            <a:ext cx="2729498" cy="21248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E400E-AC94-4C2D-BB3D-4FF844CB8399}"/>
              </a:ext>
            </a:extLst>
          </p:cNvPr>
          <p:cNvSpPr/>
          <p:nvPr/>
        </p:nvSpPr>
        <p:spPr>
          <a:xfrm>
            <a:off x="2822607" y="2412377"/>
            <a:ext cx="3080372" cy="110987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4778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FCAC210-B17D-42E7-89B0-8B590576F2DE}"/>
              </a:ext>
            </a:extLst>
          </p:cNvPr>
          <p:cNvSpPr/>
          <p:nvPr/>
        </p:nvSpPr>
        <p:spPr>
          <a:xfrm>
            <a:off x="1023425" y="2118508"/>
            <a:ext cx="1441740" cy="88559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B7889C-04ED-481C-8EFE-0B6AC990F6ED}"/>
              </a:ext>
            </a:extLst>
          </p:cNvPr>
          <p:cNvSpPr/>
          <p:nvPr/>
        </p:nvSpPr>
        <p:spPr>
          <a:xfrm>
            <a:off x="3688240" y="2125768"/>
            <a:ext cx="1676362" cy="76073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F1AFA1-A204-4C33-94F6-6CCB6BFBAF84}"/>
              </a:ext>
            </a:extLst>
          </p:cNvPr>
          <p:cNvSpPr/>
          <p:nvPr/>
        </p:nvSpPr>
        <p:spPr>
          <a:xfrm>
            <a:off x="7102079" y="890699"/>
            <a:ext cx="1999746" cy="22789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44980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47D6A4-BA48-47AD-9E17-513F362510E1}"/>
              </a:ext>
            </a:extLst>
          </p:cNvPr>
          <p:cNvSpPr/>
          <p:nvPr/>
        </p:nvSpPr>
        <p:spPr>
          <a:xfrm>
            <a:off x="1804952" y="1210756"/>
            <a:ext cx="1606382" cy="186032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43CD360-3091-4F10-AC62-C8A2206C31F7}"/>
              </a:ext>
            </a:extLst>
          </p:cNvPr>
          <p:cNvSpPr/>
          <p:nvPr/>
        </p:nvSpPr>
        <p:spPr>
          <a:xfrm>
            <a:off x="4489229" y="1233346"/>
            <a:ext cx="2711952" cy="213897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95805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7E72D6-34F4-4CA2-9CF9-6F829F30DEE4}"/>
              </a:ext>
            </a:extLst>
          </p:cNvPr>
          <p:cNvSpPr/>
          <p:nvPr/>
        </p:nvSpPr>
        <p:spPr>
          <a:xfrm>
            <a:off x="1752441" y="1038118"/>
            <a:ext cx="3319869" cy="126929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4836B7-074E-4F0D-B124-A0A3142F38EB}"/>
              </a:ext>
            </a:extLst>
          </p:cNvPr>
          <p:cNvSpPr/>
          <p:nvPr/>
        </p:nvSpPr>
        <p:spPr>
          <a:xfrm>
            <a:off x="3030034" y="2067627"/>
            <a:ext cx="1711161" cy="137638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67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9A9BB1A-4CA0-4F4C-B63F-648AA7EBC048}"/>
              </a:ext>
            </a:extLst>
          </p:cNvPr>
          <p:cNvSpPr/>
          <p:nvPr/>
        </p:nvSpPr>
        <p:spPr>
          <a:xfrm>
            <a:off x="1409429" y="1281078"/>
            <a:ext cx="2304164" cy="227885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0935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A5DD3C2-DA53-475E-9374-BD812228740C}"/>
              </a:ext>
            </a:extLst>
          </p:cNvPr>
          <p:cNvSpPr/>
          <p:nvPr/>
        </p:nvSpPr>
        <p:spPr>
          <a:xfrm>
            <a:off x="1800961" y="2416414"/>
            <a:ext cx="3097335" cy="170344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6E5FD24-7F5C-46E5-9CE7-CE92A1AEB8BE}"/>
              </a:ext>
            </a:extLst>
          </p:cNvPr>
          <p:cNvSpPr/>
          <p:nvPr/>
        </p:nvSpPr>
        <p:spPr>
          <a:xfrm>
            <a:off x="2753450" y="2169226"/>
            <a:ext cx="3136771" cy="209915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5604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C5537-E02D-4F12-801A-86A22977D251}"/>
              </a:ext>
            </a:extLst>
          </p:cNvPr>
          <p:cNvSpPr/>
          <p:nvPr/>
        </p:nvSpPr>
        <p:spPr>
          <a:xfrm>
            <a:off x="1466409" y="1849715"/>
            <a:ext cx="3102254" cy="82876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829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F0CD56-8B0C-4175-AFBA-5A2D836B340B}"/>
              </a:ext>
            </a:extLst>
          </p:cNvPr>
          <p:cNvSpPr/>
          <p:nvPr/>
        </p:nvSpPr>
        <p:spPr>
          <a:xfrm>
            <a:off x="1199273" y="2128295"/>
            <a:ext cx="3082176" cy="242754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7387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ED933A-1EAC-437E-8344-BA925FFA2E33}"/>
              </a:ext>
            </a:extLst>
          </p:cNvPr>
          <p:cNvSpPr/>
          <p:nvPr/>
        </p:nvSpPr>
        <p:spPr>
          <a:xfrm>
            <a:off x="1590139" y="872965"/>
            <a:ext cx="3073391" cy="134386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00584FF-B2A1-480B-B7B3-DDAFDD03DD1F}"/>
              </a:ext>
            </a:extLst>
          </p:cNvPr>
          <p:cNvSpPr/>
          <p:nvPr/>
        </p:nvSpPr>
        <p:spPr>
          <a:xfrm>
            <a:off x="3512979" y="1899719"/>
            <a:ext cx="1022087" cy="215051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C8B18-7EC8-4A07-B3A1-DAE0C60DF3C5}"/>
              </a:ext>
            </a:extLst>
          </p:cNvPr>
          <p:cNvSpPr/>
          <p:nvPr/>
        </p:nvSpPr>
        <p:spPr>
          <a:xfrm>
            <a:off x="6653278" y="937743"/>
            <a:ext cx="2490722" cy="225144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5979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C4C86-55DF-4143-9F61-FDE282F29D11}"/>
              </a:ext>
            </a:extLst>
          </p:cNvPr>
          <p:cNvSpPr/>
          <p:nvPr/>
        </p:nvSpPr>
        <p:spPr>
          <a:xfrm>
            <a:off x="946361" y="944623"/>
            <a:ext cx="2504571" cy="261642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9D1F5-5033-4320-9940-BCC231E2C3F2}"/>
              </a:ext>
            </a:extLst>
          </p:cNvPr>
          <p:cNvSpPr/>
          <p:nvPr/>
        </p:nvSpPr>
        <p:spPr>
          <a:xfrm>
            <a:off x="3087829" y="2509613"/>
            <a:ext cx="1843060" cy="248347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78D63B7-6E00-40E8-BF34-33C9047C8962}"/>
              </a:ext>
            </a:extLst>
          </p:cNvPr>
          <p:cNvSpPr/>
          <p:nvPr/>
        </p:nvSpPr>
        <p:spPr>
          <a:xfrm>
            <a:off x="7296052" y="1487055"/>
            <a:ext cx="980532" cy="85136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2569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AEF820-962B-4C4E-AAB3-1F438ED11E7E}"/>
              </a:ext>
            </a:extLst>
          </p:cNvPr>
          <p:cNvSpPr/>
          <p:nvPr/>
        </p:nvSpPr>
        <p:spPr>
          <a:xfrm>
            <a:off x="1708599" y="769350"/>
            <a:ext cx="2958576" cy="267427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0E6C829-D4F3-47DA-A5C9-E056FDF22BE0}"/>
              </a:ext>
            </a:extLst>
          </p:cNvPr>
          <p:cNvSpPr/>
          <p:nvPr/>
        </p:nvSpPr>
        <p:spPr>
          <a:xfrm>
            <a:off x="3957588" y="2213164"/>
            <a:ext cx="2983039" cy="140067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24E178-2C33-4037-AC70-2AE77A23E629}"/>
              </a:ext>
            </a:extLst>
          </p:cNvPr>
          <p:cNvSpPr/>
          <p:nvPr/>
        </p:nvSpPr>
        <p:spPr>
          <a:xfrm>
            <a:off x="6584950" y="1738046"/>
            <a:ext cx="2094568" cy="124728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144881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060A22-0BF8-480F-BECD-A62D0690BE4D}"/>
              </a:ext>
            </a:extLst>
          </p:cNvPr>
          <p:cNvSpPr/>
          <p:nvPr/>
        </p:nvSpPr>
        <p:spPr>
          <a:xfrm>
            <a:off x="1810879" y="2274468"/>
            <a:ext cx="1874226" cy="113514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3216DEF-9B83-4863-B266-07A86566C9BC}"/>
              </a:ext>
            </a:extLst>
          </p:cNvPr>
          <p:cNvSpPr/>
          <p:nvPr/>
        </p:nvSpPr>
        <p:spPr>
          <a:xfrm>
            <a:off x="4096845" y="2426878"/>
            <a:ext cx="1321396" cy="225403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6073D70-639A-4521-8817-583AA2F15C0C}"/>
              </a:ext>
            </a:extLst>
          </p:cNvPr>
          <p:cNvSpPr/>
          <p:nvPr/>
        </p:nvSpPr>
        <p:spPr>
          <a:xfrm>
            <a:off x="7492041" y="2046385"/>
            <a:ext cx="1651959" cy="254476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446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6E4F0D-8DFE-42C2-899D-5A0885744D38}"/>
              </a:ext>
            </a:extLst>
          </p:cNvPr>
          <p:cNvSpPr/>
          <p:nvPr/>
        </p:nvSpPr>
        <p:spPr>
          <a:xfrm>
            <a:off x="1520918" y="1334226"/>
            <a:ext cx="2117025" cy="245143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C2EDE0C-A5AD-474B-AD56-11E3C5FE5989}"/>
              </a:ext>
            </a:extLst>
          </p:cNvPr>
          <p:cNvSpPr/>
          <p:nvPr/>
        </p:nvSpPr>
        <p:spPr>
          <a:xfrm>
            <a:off x="3096704" y="2050509"/>
            <a:ext cx="1690887" cy="104033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B00E0-4E3C-4D5F-8AC9-5A776C519734}"/>
              </a:ext>
            </a:extLst>
          </p:cNvPr>
          <p:cNvSpPr/>
          <p:nvPr/>
        </p:nvSpPr>
        <p:spPr>
          <a:xfrm>
            <a:off x="8079718" y="1059652"/>
            <a:ext cx="1064282" cy="181913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1440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86C6A2F-25C0-48A3-BAE1-C4C54F76E640}"/>
              </a:ext>
            </a:extLst>
          </p:cNvPr>
          <p:cNvSpPr/>
          <p:nvPr/>
        </p:nvSpPr>
        <p:spPr>
          <a:xfrm>
            <a:off x="1736499" y="1275394"/>
            <a:ext cx="2282751" cy="246944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450F2A6-4463-4192-83E8-302F6B5CD12D}"/>
              </a:ext>
            </a:extLst>
          </p:cNvPr>
          <p:cNvSpPr/>
          <p:nvPr/>
        </p:nvSpPr>
        <p:spPr>
          <a:xfrm>
            <a:off x="3498919" y="2732801"/>
            <a:ext cx="3191740" cy="113321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1C5597-4511-4BA5-8CE5-4E2DEC5291AF}"/>
              </a:ext>
            </a:extLst>
          </p:cNvPr>
          <p:cNvSpPr/>
          <p:nvPr/>
        </p:nvSpPr>
        <p:spPr>
          <a:xfrm>
            <a:off x="7473799" y="2048523"/>
            <a:ext cx="1670201" cy="182326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24452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5390C6-549C-4963-B9BA-ADC6DBCF7262}"/>
              </a:ext>
            </a:extLst>
          </p:cNvPr>
          <p:cNvSpPr/>
          <p:nvPr/>
        </p:nvSpPr>
        <p:spPr>
          <a:xfrm>
            <a:off x="1083593" y="2665711"/>
            <a:ext cx="1097769" cy="162878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871E833-4461-4F50-8D13-557E4A881ECB}"/>
              </a:ext>
            </a:extLst>
          </p:cNvPr>
          <p:cNvSpPr/>
          <p:nvPr/>
        </p:nvSpPr>
        <p:spPr>
          <a:xfrm>
            <a:off x="3448444" y="1129314"/>
            <a:ext cx="2352755" cy="109598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91A46-CBBA-448D-9A24-B4D4EEF617CE}"/>
              </a:ext>
            </a:extLst>
          </p:cNvPr>
          <p:cNvSpPr/>
          <p:nvPr/>
        </p:nvSpPr>
        <p:spPr>
          <a:xfrm>
            <a:off x="7491533" y="810125"/>
            <a:ext cx="1652467" cy="86243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14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95ECD5-30D9-40D5-9DA2-FDD32C2FE988}"/>
              </a:ext>
            </a:extLst>
          </p:cNvPr>
          <p:cNvSpPr/>
          <p:nvPr/>
        </p:nvSpPr>
        <p:spPr>
          <a:xfrm>
            <a:off x="1797330" y="727123"/>
            <a:ext cx="3333440" cy="23492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84238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03BEF69-A5EA-4CDF-A6DB-A006687A6F9C}"/>
              </a:ext>
            </a:extLst>
          </p:cNvPr>
          <p:cNvSpPr/>
          <p:nvPr/>
        </p:nvSpPr>
        <p:spPr>
          <a:xfrm>
            <a:off x="1072563" y="776454"/>
            <a:ext cx="2697418" cy="207790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3106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026ECD-E065-4D78-9C52-E5BF0E69A0D9}"/>
              </a:ext>
            </a:extLst>
          </p:cNvPr>
          <p:cNvSpPr/>
          <p:nvPr/>
        </p:nvSpPr>
        <p:spPr>
          <a:xfrm>
            <a:off x="941164" y="706278"/>
            <a:ext cx="3570731" cy="213190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CA170-D48E-4773-ABF8-2BF9B5A9E0D7}"/>
              </a:ext>
            </a:extLst>
          </p:cNvPr>
          <p:cNvSpPr/>
          <p:nvPr/>
        </p:nvSpPr>
        <p:spPr>
          <a:xfrm>
            <a:off x="3088868" y="728151"/>
            <a:ext cx="2992645" cy="273727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1935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FCCD3F-0510-4DDB-A1D1-71B1A9BEDE0B}"/>
              </a:ext>
            </a:extLst>
          </p:cNvPr>
          <p:cNvSpPr/>
          <p:nvPr/>
        </p:nvSpPr>
        <p:spPr>
          <a:xfrm>
            <a:off x="1209169" y="2373550"/>
            <a:ext cx="2021855" cy="137070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2D237-F887-40CE-9B13-189EC7CC2C58}"/>
              </a:ext>
            </a:extLst>
          </p:cNvPr>
          <p:cNvSpPr/>
          <p:nvPr/>
        </p:nvSpPr>
        <p:spPr>
          <a:xfrm>
            <a:off x="3078173" y="1269382"/>
            <a:ext cx="2321202" cy="94496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00462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966CC5-C9CD-4586-A259-B957D1E6EF60}"/>
              </a:ext>
            </a:extLst>
          </p:cNvPr>
          <p:cNvSpPr/>
          <p:nvPr/>
        </p:nvSpPr>
        <p:spPr>
          <a:xfrm>
            <a:off x="1181285" y="960540"/>
            <a:ext cx="1171626" cy="155013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690CC48-9296-492B-9F18-B5889FE5E4A5}"/>
              </a:ext>
            </a:extLst>
          </p:cNvPr>
          <p:cNvSpPr/>
          <p:nvPr/>
        </p:nvSpPr>
        <p:spPr>
          <a:xfrm>
            <a:off x="3314639" y="2152616"/>
            <a:ext cx="1840960" cy="199044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17972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87D4F-ED6D-46BC-BEFC-FFA62976A00B}"/>
              </a:ext>
            </a:extLst>
          </p:cNvPr>
          <p:cNvSpPr/>
          <p:nvPr/>
        </p:nvSpPr>
        <p:spPr>
          <a:xfrm>
            <a:off x="1445785" y="2477307"/>
            <a:ext cx="1365250" cy="138421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8958D-2C9A-4FDA-9BCD-963C704019CD}"/>
              </a:ext>
            </a:extLst>
          </p:cNvPr>
          <p:cNvSpPr/>
          <p:nvPr/>
        </p:nvSpPr>
        <p:spPr>
          <a:xfrm>
            <a:off x="3597038" y="1408124"/>
            <a:ext cx="1388720" cy="189672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EADC-D88F-433C-B09D-15358B0DBECB}"/>
              </a:ext>
            </a:extLst>
          </p:cNvPr>
          <p:cNvSpPr/>
          <p:nvPr/>
        </p:nvSpPr>
        <p:spPr>
          <a:xfrm>
            <a:off x="6872470" y="1598300"/>
            <a:ext cx="1393545" cy="194322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10162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952ECD-7DA9-4B5B-AC10-5A1E2C6C1E4D}"/>
              </a:ext>
            </a:extLst>
          </p:cNvPr>
          <p:cNvSpPr/>
          <p:nvPr/>
        </p:nvSpPr>
        <p:spPr>
          <a:xfrm>
            <a:off x="1607696" y="2329398"/>
            <a:ext cx="3348422" cy="125112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FC574-E76B-47E9-BCB1-6AAB81E2837F}"/>
              </a:ext>
            </a:extLst>
          </p:cNvPr>
          <p:cNvSpPr/>
          <p:nvPr/>
        </p:nvSpPr>
        <p:spPr>
          <a:xfrm>
            <a:off x="3560355" y="1515301"/>
            <a:ext cx="3006537" cy="237561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1735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E45D3BC-00A7-44DA-9E9A-5519EB8AA0D1}"/>
              </a:ext>
            </a:extLst>
          </p:cNvPr>
          <p:cNvSpPr/>
          <p:nvPr/>
        </p:nvSpPr>
        <p:spPr>
          <a:xfrm>
            <a:off x="1734944" y="1391095"/>
            <a:ext cx="1893873" cy="241712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503D9B-7D35-42EF-AFD3-FA44F0F0C70F}"/>
              </a:ext>
            </a:extLst>
          </p:cNvPr>
          <p:cNvSpPr/>
          <p:nvPr/>
        </p:nvSpPr>
        <p:spPr>
          <a:xfrm>
            <a:off x="4288439" y="2311073"/>
            <a:ext cx="2446151" cy="166505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78834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43757F-30A3-42D8-869C-36E438F0770D}"/>
              </a:ext>
            </a:extLst>
          </p:cNvPr>
          <p:cNvSpPr/>
          <p:nvPr/>
        </p:nvSpPr>
        <p:spPr>
          <a:xfrm>
            <a:off x="1615632" y="2124023"/>
            <a:ext cx="2561728" cy="220909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F17EA5F-1044-4724-9F72-AF51A4942768}"/>
              </a:ext>
            </a:extLst>
          </p:cNvPr>
          <p:cNvSpPr/>
          <p:nvPr/>
        </p:nvSpPr>
        <p:spPr>
          <a:xfrm>
            <a:off x="4176349" y="1744157"/>
            <a:ext cx="1841721" cy="157853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006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BD8056-0130-4A83-9C1F-EFC030D57F73}"/>
              </a:ext>
            </a:extLst>
          </p:cNvPr>
          <p:cNvSpPr/>
          <p:nvPr/>
        </p:nvSpPr>
        <p:spPr>
          <a:xfrm>
            <a:off x="981194" y="2173012"/>
            <a:ext cx="2081791" cy="139630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7058D3-3398-4D87-B7FA-BB7FD854CDE6}"/>
              </a:ext>
            </a:extLst>
          </p:cNvPr>
          <p:cNvSpPr/>
          <p:nvPr/>
        </p:nvSpPr>
        <p:spPr>
          <a:xfrm>
            <a:off x="3222147" y="1287699"/>
            <a:ext cx="2874844" cy="219079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62863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EA4605D-1FBA-4A46-9995-3460DB2078FA}"/>
              </a:ext>
            </a:extLst>
          </p:cNvPr>
          <p:cNvSpPr/>
          <p:nvPr/>
        </p:nvSpPr>
        <p:spPr>
          <a:xfrm>
            <a:off x="1722954" y="1816244"/>
            <a:ext cx="1584765" cy="137767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1A53625-B5E0-4C47-8DE6-3426CBAC7173}"/>
              </a:ext>
            </a:extLst>
          </p:cNvPr>
          <p:cNvSpPr/>
          <p:nvPr/>
        </p:nvSpPr>
        <p:spPr>
          <a:xfrm>
            <a:off x="2812758" y="2239161"/>
            <a:ext cx="3206286" cy="138969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6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DB3030C-39C9-4D5E-9C15-10C53DEC1AA2}"/>
              </a:ext>
            </a:extLst>
          </p:cNvPr>
          <p:cNvSpPr/>
          <p:nvPr/>
        </p:nvSpPr>
        <p:spPr>
          <a:xfrm>
            <a:off x="1142975" y="2581082"/>
            <a:ext cx="3397809" cy="214420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08074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E6D3D0-C7FF-4C7B-90AB-92B87AB8AC3A}"/>
              </a:ext>
            </a:extLst>
          </p:cNvPr>
          <p:cNvSpPr/>
          <p:nvPr/>
        </p:nvSpPr>
        <p:spPr>
          <a:xfrm>
            <a:off x="1660629" y="2651282"/>
            <a:ext cx="1724166" cy="91789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5DE2A-3F4A-4AED-9D63-B32548C381FE}"/>
              </a:ext>
            </a:extLst>
          </p:cNvPr>
          <p:cNvSpPr/>
          <p:nvPr/>
        </p:nvSpPr>
        <p:spPr>
          <a:xfrm>
            <a:off x="4043309" y="1103602"/>
            <a:ext cx="1497691" cy="144237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01F38E4-D329-4608-A07C-BDAA4A82DCB7}"/>
              </a:ext>
            </a:extLst>
          </p:cNvPr>
          <p:cNvSpPr/>
          <p:nvPr/>
        </p:nvSpPr>
        <p:spPr>
          <a:xfrm>
            <a:off x="7927593" y="2235066"/>
            <a:ext cx="1037065" cy="109494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93612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4399DFD-D2E3-4D2C-9603-FA979A18CDA5}"/>
              </a:ext>
            </a:extLst>
          </p:cNvPr>
          <p:cNvSpPr/>
          <p:nvPr/>
        </p:nvSpPr>
        <p:spPr>
          <a:xfrm>
            <a:off x="1419785" y="1991677"/>
            <a:ext cx="1271016" cy="104174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74B2B-98DB-4682-B9EB-1A893F977841}"/>
              </a:ext>
            </a:extLst>
          </p:cNvPr>
          <p:cNvSpPr/>
          <p:nvPr/>
        </p:nvSpPr>
        <p:spPr>
          <a:xfrm>
            <a:off x="3025791" y="1792632"/>
            <a:ext cx="2609139" cy="93612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8A22B5-3855-4C74-B73C-885C6B52F175}"/>
              </a:ext>
            </a:extLst>
          </p:cNvPr>
          <p:cNvSpPr/>
          <p:nvPr/>
        </p:nvSpPr>
        <p:spPr>
          <a:xfrm>
            <a:off x="6933916" y="1303602"/>
            <a:ext cx="2210084" cy="70988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84047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324DC1-0847-454F-A4AB-08B0E0FFD495}"/>
              </a:ext>
            </a:extLst>
          </p:cNvPr>
          <p:cNvSpPr/>
          <p:nvPr/>
        </p:nvSpPr>
        <p:spPr>
          <a:xfrm>
            <a:off x="1443228" y="848068"/>
            <a:ext cx="2087220" cy="130513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3F9285-426B-4495-A1DC-756CB99D2461}"/>
              </a:ext>
            </a:extLst>
          </p:cNvPr>
          <p:cNvSpPr/>
          <p:nvPr/>
        </p:nvSpPr>
        <p:spPr>
          <a:xfrm>
            <a:off x="4354742" y="2613471"/>
            <a:ext cx="1527737" cy="158632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6759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B9893ED-376D-4037-9870-30D86197E2B7}"/>
              </a:ext>
            </a:extLst>
          </p:cNvPr>
          <p:cNvSpPr/>
          <p:nvPr/>
        </p:nvSpPr>
        <p:spPr>
          <a:xfrm>
            <a:off x="1233716" y="2731922"/>
            <a:ext cx="3440715" cy="258177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67D87E-F5E0-4FF7-902C-184E55BFC38E}"/>
              </a:ext>
            </a:extLst>
          </p:cNvPr>
          <p:cNvSpPr/>
          <p:nvPr/>
        </p:nvSpPr>
        <p:spPr>
          <a:xfrm>
            <a:off x="3223899" y="2015072"/>
            <a:ext cx="1842353" cy="97270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70D978A-C5D0-4A9E-9CD7-516C94148443}"/>
              </a:ext>
            </a:extLst>
          </p:cNvPr>
          <p:cNvSpPr/>
          <p:nvPr/>
        </p:nvSpPr>
        <p:spPr>
          <a:xfrm>
            <a:off x="7709969" y="2257735"/>
            <a:ext cx="1434031" cy="270416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05642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124717-12C4-457C-A93B-2CAC882AE9C3}"/>
              </a:ext>
            </a:extLst>
          </p:cNvPr>
          <p:cNvSpPr/>
          <p:nvPr/>
        </p:nvSpPr>
        <p:spPr>
          <a:xfrm>
            <a:off x="1340952" y="1369186"/>
            <a:ext cx="1566186" cy="173907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541272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F70ACF-92E3-4EE0-88A6-859CF03FB4BA}"/>
              </a:ext>
            </a:extLst>
          </p:cNvPr>
          <p:cNvSpPr/>
          <p:nvPr/>
        </p:nvSpPr>
        <p:spPr>
          <a:xfrm>
            <a:off x="1506408" y="1258334"/>
            <a:ext cx="1818541" cy="266544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052D17-B60A-44F5-A402-69BE3B0FD85C}"/>
              </a:ext>
            </a:extLst>
          </p:cNvPr>
          <p:cNvSpPr/>
          <p:nvPr/>
        </p:nvSpPr>
        <p:spPr>
          <a:xfrm>
            <a:off x="2807718" y="2308233"/>
            <a:ext cx="1602947" cy="74286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945C8-2CDE-4A99-9DF2-FD3EFBD6BB77}"/>
              </a:ext>
            </a:extLst>
          </p:cNvPr>
          <p:cNvSpPr/>
          <p:nvPr/>
        </p:nvSpPr>
        <p:spPr>
          <a:xfrm>
            <a:off x="7620911" y="1682089"/>
            <a:ext cx="1523089" cy="196258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069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60A2621-6329-4C13-A2E3-482AB408A9FF}"/>
              </a:ext>
            </a:extLst>
          </p:cNvPr>
          <p:cNvSpPr/>
          <p:nvPr/>
        </p:nvSpPr>
        <p:spPr>
          <a:xfrm>
            <a:off x="1409719" y="2315076"/>
            <a:ext cx="1424524" cy="107156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8EAF62-4D1E-4FD8-99CB-424F8137C84C}"/>
              </a:ext>
            </a:extLst>
          </p:cNvPr>
          <p:cNvSpPr/>
          <p:nvPr/>
        </p:nvSpPr>
        <p:spPr>
          <a:xfrm>
            <a:off x="4318724" y="2635413"/>
            <a:ext cx="1858769" cy="213044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7AB55-805C-4DD0-B7AB-E7E8CE6EA530}"/>
              </a:ext>
            </a:extLst>
          </p:cNvPr>
          <p:cNvSpPr/>
          <p:nvPr/>
        </p:nvSpPr>
        <p:spPr>
          <a:xfrm>
            <a:off x="6409544" y="2541792"/>
            <a:ext cx="1873553" cy="118996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479919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EDDA49-C43E-427C-8AE7-D0C47F256E11}"/>
              </a:ext>
            </a:extLst>
          </p:cNvPr>
          <p:cNvSpPr/>
          <p:nvPr/>
        </p:nvSpPr>
        <p:spPr>
          <a:xfrm>
            <a:off x="1657395" y="2012162"/>
            <a:ext cx="1824489" cy="260944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731549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789DC-085E-436C-83EE-7615730F9795}"/>
              </a:ext>
            </a:extLst>
          </p:cNvPr>
          <p:cNvSpPr/>
          <p:nvPr/>
        </p:nvSpPr>
        <p:spPr>
          <a:xfrm>
            <a:off x="1103140" y="709603"/>
            <a:ext cx="2348348" cy="200869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35256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E6BD1-FBA1-4AEA-8FAF-07423990594C}"/>
              </a:ext>
            </a:extLst>
          </p:cNvPr>
          <p:cNvSpPr/>
          <p:nvPr/>
        </p:nvSpPr>
        <p:spPr>
          <a:xfrm>
            <a:off x="1188540" y="2262216"/>
            <a:ext cx="2143578" cy="236067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3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9E91E71-9046-427F-8EB8-F8061CF18819}"/>
              </a:ext>
            </a:extLst>
          </p:cNvPr>
          <p:cNvSpPr/>
          <p:nvPr/>
        </p:nvSpPr>
        <p:spPr>
          <a:xfrm>
            <a:off x="1198924" y="2490205"/>
            <a:ext cx="2081359" cy="176793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97892-B1D9-4CF3-A226-D7E918FA8D1D}"/>
              </a:ext>
            </a:extLst>
          </p:cNvPr>
          <p:cNvSpPr/>
          <p:nvPr/>
        </p:nvSpPr>
        <p:spPr>
          <a:xfrm>
            <a:off x="3254737" y="688327"/>
            <a:ext cx="2336238" cy="179993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FD708B-C014-46E8-A6D1-25C846E31355}"/>
              </a:ext>
            </a:extLst>
          </p:cNvPr>
          <p:cNvSpPr/>
          <p:nvPr/>
        </p:nvSpPr>
        <p:spPr>
          <a:xfrm>
            <a:off x="940723" y="2278535"/>
            <a:ext cx="1641663" cy="103793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553878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0001C4-4C82-4E6D-8137-BA0CD1ACB2AC}"/>
              </a:ext>
            </a:extLst>
          </p:cNvPr>
          <p:cNvSpPr/>
          <p:nvPr/>
        </p:nvSpPr>
        <p:spPr>
          <a:xfrm>
            <a:off x="1303039" y="875338"/>
            <a:ext cx="3386195" cy="204162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18280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8FEABD4-5CD8-4A2B-8043-93402247439A}"/>
              </a:ext>
            </a:extLst>
          </p:cNvPr>
          <p:cNvSpPr/>
          <p:nvPr/>
        </p:nvSpPr>
        <p:spPr>
          <a:xfrm>
            <a:off x="1169840" y="2378457"/>
            <a:ext cx="1368753" cy="255582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EEE27FC-7152-4EC7-9F8B-98239764181A}"/>
              </a:ext>
            </a:extLst>
          </p:cNvPr>
          <p:cNvSpPr/>
          <p:nvPr/>
        </p:nvSpPr>
        <p:spPr>
          <a:xfrm>
            <a:off x="4408426" y="961332"/>
            <a:ext cx="1206536" cy="171563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3412C92-5DB4-4F95-B8BD-A5C2CB4BD1B8}"/>
              </a:ext>
            </a:extLst>
          </p:cNvPr>
          <p:cNvSpPr/>
          <p:nvPr/>
        </p:nvSpPr>
        <p:spPr>
          <a:xfrm>
            <a:off x="7350182" y="1550021"/>
            <a:ext cx="1793818" cy="264050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628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C0CC29B-BCCA-475F-8C66-5F7878908782}"/>
              </a:ext>
            </a:extLst>
          </p:cNvPr>
          <p:cNvSpPr/>
          <p:nvPr/>
        </p:nvSpPr>
        <p:spPr>
          <a:xfrm>
            <a:off x="1567256" y="1322050"/>
            <a:ext cx="1683219" cy="116884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57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CC3F0D-E54C-42B7-96F9-9EA4CCBA83B7}"/>
              </a:ext>
            </a:extLst>
          </p:cNvPr>
          <p:cNvSpPr/>
          <p:nvPr/>
        </p:nvSpPr>
        <p:spPr>
          <a:xfrm>
            <a:off x="1534252" y="1887710"/>
            <a:ext cx="1080838" cy="25485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4869D39-541E-483F-AF7F-85B1E245C59C}"/>
              </a:ext>
            </a:extLst>
          </p:cNvPr>
          <p:cNvSpPr/>
          <p:nvPr/>
        </p:nvSpPr>
        <p:spPr>
          <a:xfrm>
            <a:off x="4244669" y="2739264"/>
            <a:ext cx="1727894" cy="170161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9021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5AA2A8-0CC8-4A28-9FAE-4CC54FD7C47F}"/>
              </a:ext>
            </a:extLst>
          </p:cNvPr>
          <p:cNvSpPr/>
          <p:nvPr/>
        </p:nvSpPr>
        <p:spPr>
          <a:xfrm>
            <a:off x="1290870" y="1702331"/>
            <a:ext cx="2196706" cy="245083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249F9C-5013-4726-9BD1-847B75E75D7E}"/>
              </a:ext>
            </a:extLst>
          </p:cNvPr>
          <p:cNvSpPr/>
          <p:nvPr/>
        </p:nvSpPr>
        <p:spPr>
          <a:xfrm>
            <a:off x="3365319" y="1401382"/>
            <a:ext cx="3467819" cy="226026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593141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8C7AF6-D8AE-4C89-B787-36F8638C481B}"/>
              </a:ext>
            </a:extLst>
          </p:cNvPr>
          <p:cNvSpPr/>
          <p:nvPr/>
        </p:nvSpPr>
        <p:spPr>
          <a:xfrm>
            <a:off x="1107608" y="1604601"/>
            <a:ext cx="2125022" cy="100008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580538D-E6A1-42A1-B897-770AD8C587A4}"/>
              </a:ext>
            </a:extLst>
          </p:cNvPr>
          <p:cNvSpPr/>
          <p:nvPr/>
        </p:nvSpPr>
        <p:spPr>
          <a:xfrm>
            <a:off x="4440410" y="2028824"/>
            <a:ext cx="2288236" cy="198564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C0EA42D-CD1C-463E-BFA3-518FEB085073}"/>
              </a:ext>
            </a:extLst>
          </p:cNvPr>
          <p:cNvSpPr/>
          <p:nvPr/>
        </p:nvSpPr>
        <p:spPr>
          <a:xfrm>
            <a:off x="8005335" y="2280720"/>
            <a:ext cx="1138665" cy="264401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8603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BAE30F-4D98-4A82-A9B6-F34E21C11F58}"/>
              </a:ext>
            </a:extLst>
          </p:cNvPr>
          <p:cNvSpPr/>
          <p:nvPr/>
        </p:nvSpPr>
        <p:spPr>
          <a:xfrm>
            <a:off x="1027741" y="757653"/>
            <a:ext cx="3082988" cy="255253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1F760-4496-48E8-B35F-59817A07FBAC}"/>
              </a:ext>
            </a:extLst>
          </p:cNvPr>
          <p:cNvSpPr/>
          <p:nvPr/>
        </p:nvSpPr>
        <p:spPr>
          <a:xfrm>
            <a:off x="4268568" y="1169807"/>
            <a:ext cx="2726985" cy="8845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6F03464-8F7D-45A3-8268-187CD8A3B968}"/>
              </a:ext>
            </a:extLst>
          </p:cNvPr>
          <p:cNvSpPr/>
          <p:nvPr/>
        </p:nvSpPr>
        <p:spPr>
          <a:xfrm>
            <a:off x="7486990" y="2701489"/>
            <a:ext cx="994509" cy="105496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9406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3C83F5-9194-4F91-BF1D-D2972A92726A}"/>
              </a:ext>
            </a:extLst>
          </p:cNvPr>
          <p:cNvSpPr/>
          <p:nvPr/>
        </p:nvSpPr>
        <p:spPr>
          <a:xfrm>
            <a:off x="1560074" y="1532382"/>
            <a:ext cx="1978039" cy="194524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A036E-7305-46D1-83A4-9D7D92A936EA}"/>
              </a:ext>
            </a:extLst>
          </p:cNvPr>
          <p:cNvSpPr/>
          <p:nvPr/>
        </p:nvSpPr>
        <p:spPr>
          <a:xfrm>
            <a:off x="3477720" y="1290402"/>
            <a:ext cx="1731857" cy="260332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16982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ACE5D6B-396B-471E-BF06-431C7900BB9E}"/>
              </a:ext>
            </a:extLst>
          </p:cNvPr>
          <p:cNvSpPr/>
          <p:nvPr/>
        </p:nvSpPr>
        <p:spPr>
          <a:xfrm>
            <a:off x="1374809" y="1871917"/>
            <a:ext cx="1708008" cy="217113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98FF6-4641-4061-8C35-BD4C31F6A807}"/>
              </a:ext>
            </a:extLst>
          </p:cNvPr>
          <p:cNvSpPr/>
          <p:nvPr/>
        </p:nvSpPr>
        <p:spPr>
          <a:xfrm>
            <a:off x="3106612" y="856267"/>
            <a:ext cx="1594788" cy="116206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6FC45-2950-4EC0-9815-4B26A5FE9AC4}"/>
              </a:ext>
            </a:extLst>
          </p:cNvPr>
          <p:cNvSpPr/>
          <p:nvPr/>
        </p:nvSpPr>
        <p:spPr>
          <a:xfrm>
            <a:off x="7459426" y="1392800"/>
            <a:ext cx="991605" cy="22355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3135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57C14D0-5609-4FB4-B944-C67A95E90D63}"/>
              </a:ext>
            </a:extLst>
          </p:cNvPr>
          <p:cNvSpPr/>
          <p:nvPr/>
        </p:nvSpPr>
        <p:spPr>
          <a:xfrm>
            <a:off x="1750171" y="2426454"/>
            <a:ext cx="2140295" cy="16868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9CEA366-A5FF-463D-84F4-147E767AAF93}"/>
              </a:ext>
            </a:extLst>
          </p:cNvPr>
          <p:cNvSpPr/>
          <p:nvPr/>
        </p:nvSpPr>
        <p:spPr>
          <a:xfrm>
            <a:off x="4047851" y="2227804"/>
            <a:ext cx="2099102" cy="159001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421AF-DE8C-4235-825D-4B4C5EF8B96A}"/>
              </a:ext>
            </a:extLst>
          </p:cNvPr>
          <p:cNvSpPr/>
          <p:nvPr/>
        </p:nvSpPr>
        <p:spPr>
          <a:xfrm>
            <a:off x="6938259" y="902955"/>
            <a:ext cx="2205741" cy="273952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40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96B5F0-6EE8-4363-878A-E3BC518C8353}"/>
              </a:ext>
            </a:extLst>
          </p:cNvPr>
          <p:cNvSpPr/>
          <p:nvPr/>
        </p:nvSpPr>
        <p:spPr>
          <a:xfrm>
            <a:off x="1390218" y="2156334"/>
            <a:ext cx="1841964" cy="262832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C442050-6B42-44FF-8A65-687E2690ED99}"/>
              </a:ext>
            </a:extLst>
          </p:cNvPr>
          <p:cNvSpPr/>
          <p:nvPr/>
        </p:nvSpPr>
        <p:spPr>
          <a:xfrm>
            <a:off x="4221708" y="2431773"/>
            <a:ext cx="2052500" cy="185250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3995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E34262-26AF-4A0C-B6B0-3B3CD9412CC2}"/>
              </a:ext>
            </a:extLst>
          </p:cNvPr>
          <p:cNvSpPr/>
          <p:nvPr/>
        </p:nvSpPr>
        <p:spPr>
          <a:xfrm>
            <a:off x="981776" y="1585967"/>
            <a:ext cx="923575" cy="21338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7862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771394-C2A6-4A1A-ADCA-C9CD10ED3951}"/>
              </a:ext>
            </a:extLst>
          </p:cNvPr>
          <p:cNvSpPr/>
          <p:nvPr/>
        </p:nvSpPr>
        <p:spPr>
          <a:xfrm>
            <a:off x="1083287" y="691530"/>
            <a:ext cx="3461384" cy="109534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24105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FC01757-1C7C-4A3F-A9E7-749A99A8D03A}"/>
              </a:ext>
            </a:extLst>
          </p:cNvPr>
          <p:cNvSpPr/>
          <p:nvPr/>
        </p:nvSpPr>
        <p:spPr>
          <a:xfrm>
            <a:off x="1201126" y="1065104"/>
            <a:ext cx="1497854" cy="242538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3138567-E8F4-4D7E-BC83-3C4C36E92301}"/>
              </a:ext>
            </a:extLst>
          </p:cNvPr>
          <p:cNvSpPr/>
          <p:nvPr/>
        </p:nvSpPr>
        <p:spPr>
          <a:xfrm>
            <a:off x="4421377" y="770891"/>
            <a:ext cx="2986117" cy="263735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E1FEA5-2D78-48A8-A7F5-5536AB12F6FC}"/>
              </a:ext>
            </a:extLst>
          </p:cNvPr>
          <p:cNvSpPr/>
          <p:nvPr/>
        </p:nvSpPr>
        <p:spPr>
          <a:xfrm>
            <a:off x="7494143" y="1560925"/>
            <a:ext cx="1649857" cy="230498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26349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E9C057-CCFB-4378-AF93-8E0F2BF8FACC}"/>
              </a:ext>
            </a:extLst>
          </p:cNvPr>
          <p:cNvSpPr/>
          <p:nvPr/>
        </p:nvSpPr>
        <p:spPr>
          <a:xfrm>
            <a:off x="1617968" y="1589545"/>
            <a:ext cx="1158844" cy="8330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D0CDE5-D613-49A1-878C-1C42FAD3A56D}"/>
              </a:ext>
            </a:extLst>
          </p:cNvPr>
          <p:cNvSpPr/>
          <p:nvPr/>
        </p:nvSpPr>
        <p:spPr>
          <a:xfrm>
            <a:off x="4100290" y="873160"/>
            <a:ext cx="3097025" cy="246696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985239B-46A1-4F9C-81BD-401BA8662F73}"/>
              </a:ext>
            </a:extLst>
          </p:cNvPr>
          <p:cNvSpPr/>
          <p:nvPr/>
        </p:nvSpPr>
        <p:spPr>
          <a:xfrm>
            <a:off x="7484156" y="872176"/>
            <a:ext cx="1659844" cy="20537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3942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877D96-68EE-45C4-927C-978841D9D12C}"/>
              </a:ext>
            </a:extLst>
          </p:cNvPr>
          <p:cNvSpPr/>
          <p:nvPr/>
        </p:nvSpPr>
        <p:spPr>
          <a:xfrm>
            <a:off x="1281109" y="2491177"/>
            <a:ext cx="3555774" cy="227627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0185A7-9EE0-4CEA-B062-CEBF91C36E24}"/>
              </a:ext>
            </a:extLst>
          </p:cNvPr>
          <p:cNvSpPr/>
          <p:nvPr/>
        </p:nvSpPr>
        <p:spPr>
          <a:xfrm>
            <a:off x="4062528" y="1241153"/>
            <a:ext cx="2800248" cy="224693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5EB686C-5312-4BD4-992E-AA2AA5F58C14}"/>
              </a:ext>
            </a:extLst>
          </p:cNvPr>
          <p:cNvSpPr/>
          <p:nvPr/>
        </p:nvSpPr>
        <p:spPr>
          <a:xfrm>
            <a:off x="6635866" y="2204176"/>
            <a:ext cx="1812976" cy="26428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330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965DE23-17FD-4C9B-AE3C-CFEDAD6126CE}"/>
              </a:ext>
            </a:extLst>
          </p:cNvPr>
          <p:cNvSpPr/>
          <p:nvPr/>
        </p:nvSpPr>
        <p:spPr>
          <a:xfrm>
            <a:off x="1371411" y="954401"/>
            <a:ext cx="2536279" cy="171224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8533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456991D-B006-4D51-80F7-B7C9FCE1022B}"/>
              </a:ext>
            </a:extLst>
          </p:cNvPr>
          <p:cNvSpPr/>
          <p:nvPr/>
        </p:nvSpPr>
        <p:spPr>
          <a:xfrm>
            <a:off x="1311979" y="1847207"/>
            <a:ext cx="3489741" cy="126540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771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72295-FA21-4162-8615-B8AF64B0E0B4}"/>
              </a:ext>
            </a:extLst>
          </p:cNvPr>
          <p:cNvSpPr/>
          <p:nvPr/>
        </p:nvSpPr>
        <p:spPr>
          <a:xfrm>
            <a:off x="1173245" y="1629852"/>
            <a:ext cx="1928734" cy="170471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1F55A-07F2-4C0B-8E5D-7450C0096A2C}"/>
              </a:ext>
            </a:extLst>
          </p:cNvPr>
          <p:cNvSpPr/>
          <p:nvPr/>
        </p:nvSpPr>
        <p:spPr>
          <a:xfrm>
            <a:off x="2886786" y="2006143"/>
            <a:ext cx="1148199" cy="125697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6946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CD08595-743A-48D0-8B84-AE36C61574B6}"/>
              </a:ext>
            </a:extLst>
          </p:cNvPr>
          <p:cNvSpPr/>
          <p:nvPr/>
        </p:nvSpPr>
        <p:spPr>
          <a:xfrm>
            <a:off x="1445090" y="1396021"/>
            <a:ext cx="1184493" cy="199061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786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9E099-9EF6-4FA9-A76D-5A008F7A858F}"/>
              </a:ext>
            </a:extLst>
          </p:cNvPr>
          <p:cNvSpPr/>
          <p:nvPr/>
        </p:nvSpPr>
        <p:spPr>
          <a:xfrm>
            <a:off x="984041" y="809388"/>
            <a:ext cx="2074673" cy="226204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623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A8E5F-0A9A-43CB-9745-96E1FCBE1F79}"/>
              </a:ext>
            </a:extLst>
          </p:cNvPr>
          <p:cNvSpPr/>
          <p:nvPr/>
        </p:nvSpPr>
        <p:spPr>
          <a:xfrm>
            <a:off x="1155441" y="2285430"/>
            <a:ext cx="2944671" cy="14305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4879DD-1F57-4961-9E56-AFC8C4EA83D3}"/>
              </a:ext>
            </a:extLst>
          </p:cNvPr>
          <p:cNvSpPr/>
          <p:nvPr/>
        </p:nvSpPr>
        <p:spPr>
          <a:xfrm>
            <a:off x="3773399" y="2251795"/>
            <a:ext cx="1729512" cy="97204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93472-C549-4BEB-A656-B5123036804D}"/>
              </a:ext>
            </a:extLst>
          </p:cNvPr>
          <p:cNvSpPr/>
          <p:nvPr/>
        </p:nvSpPr>
        <p:spPr>
          <a:xfrm>
            <a:off x="6749476" y="2609059"/>
            <a:ext cx="2394524" cy="113941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538717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37E522-22CF-44F1-92B2-5678840B8712}"/>
              </a:ext>
            </a:extLst>
          </p:cNvPr>
          <p:cNvSpPr/>
          <p:nvPr/>
        </p:nvSpPr>
        <p:spPr>
          <a:xfrm>
            <a:off x="1202246" y="982446"/>
            <a:ext cx="1108663" cy="180803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8380A16-2FC8-4B15-BBCE-480643BEE6BC}"/>
              </a:ext>
            </a:extLst>
          </p:cNvPr>
          <p:cNvSpPr/>
          <p:nvPr/>
        </p:nvSpPr>
        <p:spPr>
          <a:xfrm>
            <a:off x="3496196" y="2734445"/>
            <a:ext cx="1858715" cy="10795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07229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E0F81-49C7-4328-8479-C75BC25F0303}"/>
              </a:ext>
            </a:extLst>
          </p:cNvPr>
          <p:cNvSpPr/>
          <p:nvPr/>
        </p:nvSpPr>
        <p:spPr>
          <a:xfrm>
            <a:off x="1217880" y="1580855"/>
            <a:ext cx="2032958" cy="190976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5405B5-2C1A-4400-8950-4E00B24D084B}"/>
              </a:ext>
            </a:extLst>
          </p:cNvPr>
          <p:cNvSpPr/>
          <p:nvPr/>
        </p:nvSpPr>
        <p:spPr>
          <a:xfrm>
            <a:off x="3315429" y="2074768"/>
            <a:ext cx="2405550" cy="175239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F27B3B9-23B4-440C-97E8-A3C7722FA8B8}"/>
              </a:ext>
            </a:extLst>
          </p:cNvPr>
          <p:cNvSpPr/>
          <p:nvPr/>
        </p:nvSpPr>
        <p:spPr>
          <a:xfrm>
            <a:off x="6804399" y="1714410"/>
            <a:ext cx="1487279" cy="103730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69604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F743AEC-E08B-46D9-B012-2C7F5E0180ED}"/>
              </a:ext>
            </a:extLst>
          </p:cNvPr>
          <p:cNvSpPr/>
          <p:nvPr/>
        </p:nvSpPr>
        <p:spPr>
          <a:xfrm>
            <a:off x="1005215" y="1481893"/>
            <a:ext cx="2583717" cy="73844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9238F-C106-4892-ACD2-6EB9C1ABA736}"/>
              </a:ext>
            </a:extLst>
          </p:cNvPr>
          <p:cNvSpPr/>
          <p:nvPr/>
        </p:nvSpPr>
        <p:spPr>
          <a:xfrm>
            <a:off x="4203436" y="2329364"/>
            <a:ext cx="2492613" cy="119018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4640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99932E-FB94-4996-86BE-A7F246469ED1}"/>
              </a:ext>
            </a:extLst>
          </p:cNvPr>
          <p:cNvSpPr/>
          <p:nvPr/>
        </p:nvSpPr>
        <p:spPr>
          <a:xfrm>
            <a:off x="1459267" y="758916"/>
            <a:ext cx="2261943" cy="230942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1BF6153-A46D-4D7D-AF68-3EB6E8B0729E}"/>
              </a:ext>
            </a:extLst>
          </p:cNvPr>
          <p:cNvSpPr/>
          <p:nvPr/>
        </p:nvSpPr>
        <p:spPr>
          <a:xfrm>
            <a:off x="4083628" y="1645919"/>
            <a:ext cx="2825299" cy="138747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EB35F-9EA6-46C5-ACBF-F0D13B53943E}"/>
              </a:ext>
            </a:extLst>
          </p:cNvPr>
          <p:cNvSpPr/>
          <p:nvPr/>
        </p:nvSpPr>
        <p:spPr>
          <a:xfrm>
            <a:off x="7568097" y="2267921"/>
            <a:ext cx="1575903" cy="187262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29426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88D2EA-1DE4-468A-8FBB-083303BA6962}"/>
              </a:ext>
            </a:extLst>
          </p:cNvPr>
          <p:cNvSpPr/>
          <p:nvPr/>
        </p:nvSpPr>
        <p:spPr>
          <a:xfrm>
            <a:off x="1385167" y="2266063"/>
            <a:ext cx="1861815" cy="245587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FC8D70E-7ABB-4CF5-81AD-4A3D70CDAD44}"/>
              </a:ext>
            </a:extLst>
          </p:cNvPr>
          <p:cNvSpPr/>
          <p:nvPr/>
        </p:nvSpPr>
        <p:spPr>
          <a:xfrm>
            <a:off x="4162713" y="973612"/>
            <a:ext cx="938810" cy="246712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92106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6F0729C-0431-4416-8794-F47B8DBD9691}"/>
              </a:ext>
            </a:extLst>
          </p:cNvPr>
          <p:cNvSpPr/>
          <p:nvPr/>
        </p:nvSpPr>
        <p:spPr>
          <a:xfrm>
            <a:off x="1556772" y="1139147"/>
            <a:ext cx="2715799" cy="210374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43C6D49-3E9B-492D-A606-FF816FBF059A}"/>
              </a:ext>
            </a:extLst>
          </p:cNvPr>
          <p:cNvSpPr/>
          <p:nvPr/>
        </p:nvSpPr>
        <p:spPr>
          <a:xfrm>
            <a:off x="4435185" y="1142763"/>
            <a:ext cx="3089306" cy="176249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F154CB5-53F1-40E2-961F-EAB33B03D523}"/>
              </a:ext>
            </a:extLst>
          </p:cNvPr>
          <p:cNvSpPr/>
          <p:nvPr/>
        </p:nvSpPr>
        <p:spPr>
          <a:xfrm>
            <a:off x="6860727" y="1127906"/>
            <a:ext cx="2283273" cy="104890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35768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09758-BAAF-46E9-9397-6DEECC572433}"/>
              </a:ext>
            </a:extLst>
          </p:cNvPr>
          <p:cNvSpPr/>
          <p:nvPr/>
        </p:nvSpPr>
        <p:spPr>
          <a:xfrm>
            <a:off x="1292214" y="925787"/>
            <a:ext cx="1811646" cy="235848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03709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C12BD-0AFB-409F-B7EE-6A0992C323EC}"/>
              </a:ext>
            </a:extLst>
          </p:cNvPr>
          <p:cNvSpPr/>
          <p:nvPr/>
        </p:nvSpPr>
        <p:spPr>
          <a:xfrm>
            <a:off x="1804464" y="1780217"/>
            <a:ext cx="2035623" cy="77008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2C55B-F821-4E19-B2FE-3F326D316FE1}"/>
              </a:ext>
            </a:extLst>
          </p:cNvPr>
          <p:cNvSpPr/>
          <p:nvPr/>
        </p:nvSpPr>
        <p:spPr>
          <a:xfrm>
            <a:off x="4387451" y="2662978"/>
            <a:ext cx="3209846" cy="244716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D6C875-8344-4A42-BBB5-A5A66E48D2E7}"/>
              </a:ext>
            </a:extLst>
          </p:cNvPr>
          <p:cNvSpPr/>
          <p:nvPr/>
        </p:nvSpPr>
        <p:spPr>
          <a:xfrm>
            <a:off x="7540316" y="2686989"/>
            <a:ext cx="1603684" cy="239038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984719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5B994-F34E-4DA4-959D-E250D8137016}"/>
              </a:ext>
            </a:extLst>
          </p:cNvPr>
          <p:cNvSpPr/>
          <p:nvPr/>
        </p:nvSpPr>
        <p:spPr>
          <a:xfrm>
            <a:off x="1522475" y="2633111"/>
            <a:ext cx="2869046" cy="71479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FF99C-89CC-446D-8B29-C961D1C7E0B8}"/>
              </a:ext>
            </a:extLst>
          </p:cNvPr>
          <p:cNvSpPr/>
          <p:nvPr/>
        </p:nvSpPr>
        <p:spPr>
          <a:xfrm>
            <a:off x="3844785" y="1280299"/>
            <a:ext cx="2916294" cy="267755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58428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00AB3F7-4601-49D9-B4A9-7C1391C96AFB}"/>
              </a:ext>
            </a:extLst>
          </p:cNvPr>
          <p:cNvSpPr/>
          <p:nvPr/>
        </p:nvSpPr>
        <p:spPr>
          <a:xfrm>
            <a:off x="1063424" y="2261609"/>
            <a:ext cx="1016818" cy="273407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8F1CC-0341-4A95-9E1A-DFB80433F943}"/>
              </a:ext>
            </a:extLst>
          </p:cNvPr>
          <p:cNvSpPr/>
          <p:nvPr/>
        </p:nvSpPr>
        <p:spPr>
          <a:xfrm>
            <a:off x="4286686" y="726721"/>
            <a:ext cx="1045297" cy="130363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EC2047-FE3B-4DD4-8C54-B4058A0C54A0}"/>
              </a:ext>
            </a:extLst>
          </p:cNvPr>
          <p:cNvSpPr/>
          <p:nvPr/>
        </p:nvSpPr>
        <p:spPr>
          <a:xfrm>
            <a:off x="6595805" y="704303"/>
            <a:ext cx="2548195" cy="18210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88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610A42-0CBB-497A-9280-09F14B4BE365}"/>
              </a:ext>
            </a:extLst>
          </p:cNvPr>
          <p:cNvSpPr/>
          <p:nvPr/>
        </p:nvSpPr>
        <p:spPr>
          <a:xfrm>
            <a:off x="1669812" y="949137"/>
            <a:ext cx="1721430" cy="269370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363B9A-56FD-4361-BA71-D3B99E994EAB}"/>
              </a:ext>
            </a:extLst>
          </p:cNvPr>
          <p:cNvSpPr/>
          <p:nvPr/>
        </p:nvSpPr>
        <p:spPr>
          <a:xfrm>
            <a:off x="3272911" y="2193722"/>
            <a:ext cx="1302091" cy="265052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A834F9D-4B27-45E5-8D32-CBBEF391992C}"/>
              </a:ext>
            </a:extLst>
          </p:cNvPr>
          <p:cNvSpPr/>
          <p:nvPr/>
        </p:nvSpPr>
        <p:spPr>
          <a:xfrm>
            <a:off x="6464444" y="915130"/>
            <a:ext cx="2483425" cy="151986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0352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AAB387C-0553-4F18-B6B6-6DB658E4C02E}"/>
              </a:ext>
            </a:extLst>
          </p:cNvPr>
          <p:cNvSpPr/>
          <p:nvPr/>
        </p:nvSpPr>
        <p:spPr>
          <a:xfrm>
            <a:off x="1816029" y="2370638"/>
            <a:ext cx="2696641" cy="88849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E8051-CF40-471A-9663-0E5440474594}"/>
              </a:ext>
            </a:extLst>
          </p:cNvPr>
          <p:cNvSpPr/>
          <p:nvPr/>
        </p:nvSpPr>
        <p:spPr>
          <a:xfrm>
            <a:off x="3050965" y="1664803"/>
            <a:ext cx="1806645" cy="223414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84F7E-962E-4E87-A811-FC4D11B19959}"/>
              </a:ext>
            </a:extLst>
          </p:cNvPr>
          <p:cNvSpPr/>
          <p:nvPr/>
        </p:nvSpPr>
        <p:spPr>
          <a:xfrm>
            <a:off x="7860610" y="2152897"/>
            <a:ext cx="928605" cy="237856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288520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C563A93-7E84-4FBC-9A24-7D305FA0540E}"/>
              </a:ext>
            </a:extLst>
          </p:cNvPr>
          <p:cNvSpPr/>
          <p:nvPr/>
        </p:nvSpPr>
        <p:spPr>
          <a:xfrm>
            <a:off x="1326455" y="2595152"/>
            <a:ext cx="3155640" cy="158404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AF44685-393D-48F7-A9B1-0C71849057C3}"/>
              </a:ext>
            </a:extLst>
          </p:cNvPr>
          <p:cNvSpPr/>
          <p:nvPr/>
        </p:nvSpPr>
        <p:spPr>
          <a:xfrm>
            <a:off x="3621998" y="1921149"/>
            <a:ext cx="2796733" cy="146953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EC1BA7A-BE6C-44A4-B48B-214628B767D8}"/>
              </a:ext>
            </a:extLst>
          </p:cNvPr>
          <p:cNvSpPr/>
          <p:nvPr/>
        </p:nvSpPr>
        <p:spPr>
          <a:xfrm>
            <a:off x="8098768" y="2181013"/>
            <a:ext cx="1045232" cy="180972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75147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3975E7-EF63-4204-B340-9FED293AD33D}"/>
              </a:ext>
            </a:extLst>
          </p:cNvPr>
          <p:cNvSpPr/>
          <p:nvPr/>
        </p:nvSpPr>
        <p:spPr>
          <a:xfrm>
            <a:off x="1385117" y="1461830"/>
            <a:ext cx="1658323" cy="9227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3A3281-66E9-4B50-8FAE-95F1489AEDA7}"/>
              </a:ext>
            </a:extLst>
          </p:cNvPr>
          <p:cNvSpPr/>
          <p:nvPr/>
        </p:nvSpPr>
        <p:spPr>
          <a:xfrm>
            <a:off x="2804136" y="2365790"/>
            <a:ext cx="3017969" cy="23631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7A3624-5308-4054-AFD6-FDC858B735B0}"/>
              </a:ext>
            </a:extLst>
          </p:cNvPr>
          <p:cNvSpPr/>
          <p:nvPr/>
        </p:nvSpPr>
        <p:spPr>
          <a:xfrm>
            <a:off x="6991439" y="2637576"/>
            <a:ext cx="2152561" cy="101336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39703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D8654-5F01-4D0B-A03E-6754F20E6706}"/>
              </a:ext>
            </a:extLst>
          </p:cNvPr>
          <p:cNvSpPr/>
          <p:nvPr/>
        </p:nvSpPr>
        <p:spPr>
          <a:xfrm>
            <a:off x="1329248" y="992698"/>
            <a:ext cx="3642574" cy="239283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426DE6-38E5-4021-80D7-46C835BBAB7C}"/>
              </a:ext>
            </a:extLst>
          </p:cNvPr>
          <p:cNvSpPr/>
          <p:nvPr/>
        </p:nvSpPr>
        <p:spPr>
          <a:xfrm>
            <a:off x="4376612" y="2318611"/>
            <a:ext cx="2722765" cy="215858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13975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0246EB-BC4C-45F5-A9F6-879C3B97C0D6}"/>
              </a:ext>
            </a:extLst>
          </p:cNvPr>
          <p:cNvSpPr/>
          <p:nvPr/>
        </p:nvSpPr>
        <p:spPr>
          <a:xfrm>
            <a:off x="1459226" y="955555"/>
            <a:ext cx="1196916" cy="129739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12854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029F4C4-B3EB-4D63-8468-B0DB918072EA}"/>
              </a:ext>
            </a:extLst>
          </p:cNvPr>
          <p:cNvSpPr/>
          <p:nvPr/>
        </p:nvSpPr>
        <p:spPr>
          <a:xfrm>
            <a:off x="1519721" y="1724018"/>
            <a:ext cx="2218995" cy="273539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6A118-68EF-4512-9E97-3F20E83C403D}"/>
              </a:ext>
            </a:extLst>
          </p:cNvPr>
          <p:cNvSpPr/>
          <p:nvPr/>
        </p:nvSpPr>
        <p:spPr>
          <a:xfrm>
            <a:off x="3483084" y="2362006"/>
            <a:ext cx="3645083" cy="70517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02230FB-EF34-4E98-87ED-6EDBC4A19B13}"/>
              </a:ext>
            </a:extLst>
          </p:cNvPr>
          <p:cNvSpPr/>
          <p:nvPr/>
        </p:nvSpPr>
        <p:spPr>
          <a:xfrm>
            <a:off x="7991746" y="2421903"/>
            <a:ext cx="1152254" cy="82894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398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2B4B4-C4CF-4CB9-8069-9924C0563C5A}"/>
              </a:ext>
            </a:extLst>
          </p:cNvPr>
          <p:cNvSpPr/>
          <p:nvPr/>
        </p:nvSpPr>
        <p:spPr>
          <a:xfrm>
            <a:off x="1408797" y="1835747"/>
            <a:ext cx="956757" cy="266521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F82B6AF-4B93-4F8B-BCB9-8FA212D420BB}"/>
              </a:ext>
            </a:extLst>
          </p:cNvPr>
          <p:cNvSpPr/>
          <p:nvPr/>
        </p:nvSpPr>
        <p:spPr>
          <a:xfrm>
            <a:off x="2755484" y="1794466"/>
            <a:ext cx="2438748" cy="120476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0890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FAFAD64-E51F-4CAD-B66B-185BA4CD6B5B}"/>
              </a:ext>
            </a:extLst>
          </p:cNvPr>
          <p:cNvSpPr/>
          <p:nvPr/>
        </p:nvSpPr>
        <p:spPr>
          <a:xfrm>
            <a:off x="1147282" y="2050305"/>
            <a:ext cx="2463904" cy="211420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0ECAF2-770A-46E4-8DB3-3D5B9499C385}"/>
              </a:ext>
            </a:extLst>
          </p:cNvPr>
          <p:cNvSpPr/>
          <p:nvPr/>
        </p:nvSpPr>
        <p:spPr>
          <a:xfrm>
            <a:off x="4071850" y="2039537"/>
            <a:ext cx="2582837" cy="72890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374790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97F7436-A736-4CA0-AA24-F72756735180}"/>
              </a:ext>
            </a:extLst>
          </p:cNvPr>
          <p:cNvSpPr/>
          <p:nvPr/>
        </p:nvSpPr>
        <p:spPr>
          <a:xfrm>
            <a:off x="914488" y="2038911"/>
            <a:ext cx="3305024" cy="7839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6480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C644B1-428A-4843-9B10-3C3289702312}"/>
              </a:ext>
            </a:extLst>
          </p:cNvPr>
          <p:cNvSpPr/>
          <p:nvPr/>
        </p:nvSpPr>
        <p:spPr>
          <a:xfrm>
            <a:off x="1412905" y="2609155"/>
            <a:ext cx="2547487" cy="222057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FE8D490-EFD5-4DB7-9706-63CEEFA43B34}"/>
              </a:ext>
            </a:extLst>
          </p:cNvPr>
          <p:cNvSpPr/>
          <p:nvPr/>
        </p:nvSpPr>
        <p:spPr>
          <a:xfrm>
            <a:off x="2972791" y="1153864"/>
            <a:ext cx="2827114" cy="21991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126A342-9DAF-4809-9527-657CF78B07D4}"/>
              </a:ext>
            </a:extLst>
          </p:cNvPr>
          <p:cNvSpPr/>
          <p:nvPr/>
        </p:nvSpPr>
        <p:spPr>
          <a:xfrm>
            <a:off x="8177658" y="956436"/>
            <a:ext cx="966342" cy="133120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47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5DE03-A2A3-4E75-A5A9-DC35F9570FE6}"/>
              </a:ext>
            </a:extLst>
          </p:cNvPr>
          <p:cNvSpPr/>
          <p:nvPr/>
        </p:nvSpPr>
        <p:spPr>
          <a:xfrm>
            <a:off x="1826694" y="2652714"/>
            <a:ext cx="1018529" cy="206217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53620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DBD1D-DE02-4846-A2DA-1CE7208ECD87}"/>
              </a:ext>
            </a:extLst>
          </p:cNvPr>
          <p:cNvSpPr/>
          <p:nvPr/>
        </p:nvSpPr>
        <p:spPr>
          <a:xfrm>
            <a:off x="1732555" y="1936112"/>
            <a:ext cx="1095107" cy="254023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A70B18B-A792-482B-A86E-701725F8415E}"/>
              </a:ext>
            </a:extLst>
          </p:cNvPr>
          <p:cNvSpPr/>
          <p:nvPr/>
        </p:nvSpPr>
        <p:spPr>
          <a:xfrm>
            <a:off x="3914934" y="2119377"/>
            <a:ext cx="2621504" cy="274300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7717D5-F631-41F9-8507-210F8ECCE5E0}"/>
              </a:ext>
            </a:extLst>
          </p:cNvPr>
          <p:cNvSpPr/>
          <p:nvPr/>
        </p:nvSpPr>
        <p:spPr>
          <a:xfrm>
            <a:off x="7250767" y="1407829"/>
            <a:ext cx="1506698" cy="252414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486518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81B61D-8675-4B9A-8FD5-1AC607E4338E}"/>
              </a:ext>
            </a:extLst>
          </p:cNvPr>
          <p:cNvSpPr/>
          <p:nvPr/>
        </p:nvSpPr>
        <p:spPr>
          <a:xfrm>
            <a:off x="1248066" y="2433941"/>
            <a:ext cx="2222774" cy="234270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28A6D-1AB5-4DAE-8F0E-4087CEE16B6F}"/>
              </a:ext>
            </a:extLst>
          </p:cNvPr>
          <p:cNvSpPr/>
          <p:nvPr/>
        </p:nvSpPr>
        <p:spPr>
          <a:xfrm>
            <a:off x="3418886" y="2616343"/>
            <a:ext cx="3168107" cy="107033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C685C7-3474-4F10-8122-CA921B65961B}"/>
              </a:ext>
            </a:extLst>
          </p:cNvPr>
          <p:cNvSpPr/>
          <p:nvPr/>
        </p:nvSpPr>
        <p:spPr>
          <a:xfrm>
            <a:off x="7824753" y="1372991"/>
            <a:ext cx="1319247" cy="262986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95059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94525BD-C155-443B-AEE0-C0715BE6E6C2}"/>
              </a:ext>
            </a:extLst>
          </p:cNvPr>
          <p:cNvSpPr/>
          <p:nvPr/>
        </p:nvSpPr>
        <p:spPr>
          <a:xfrm>
            <a:off x="1351996" y="1054419"/>
            <a:ext cx="2280309" cy="242173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6552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12137B6-6B02-4B8F-A853-2F1BB01EEF64}"/>
              </a:ext>
            </a:extLst>
          </p:cNvPr>
          <p:cNvSpPr/>
          <p:nvPr/>
        </p:nvSpPr>
        <p:spPr>
          <a:xfrm>
            <a:off x="1174542" y="2377779"/>
            <a:ext cx="2500004" cy="265250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25F50FB-97AD-4B8A-A644-3ECDCACF64FE}"/>
              </a:ext>
            </a:extLst>
          </p:cNvPr>
          <p:cNvSpPr/>
          <p:nvPr/>
        </p:nvSpPr>
        <p:spPr>
          <a:xfrm>
            <a:off x="3127769" y="1969678"/>
            <a:ext cx="2490823" cy="241247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A9A68-0BFC-4AB8-9D99-167DBB7E653B}"/>
              </a:ext>
            </a:extLst>
          </p:cNvPr>
          <p:cNvSpPr/>
          <p:nvPr/>
        </p:nvSpPr>
        <p:spPr>
          <a:xfrm>
            <a:off x="7926753" y="933724"/>
            <a:ext cx="1180512" cy="238087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741528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3A8A24-5344-4B15-BD30-FCBF8943F49C}"/>
              </a:ext>
            </a:extLst>
          </p:cNvPr>
          <p:cNvSpPr/>
          <p:nvPr/>
        </p:nvSpPr>
        <p:spPr>
          <a:xfrm>
            <a:off x="1259163" y="1786542"/>
            <a:ext cx="1026595" cy="101969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51BF4E4-F630-48C4-AF71-16F5FCEF2BA3}"/>
              </a:ext>
            </a:extLst>
          </p:cNvPr>
          <p:cNvSpPr/>
          <p:nvPr/>
        </p:nvSpPr>
        <p:spPr>
          <a:xfrm>
            <a:off x="3542040" y="2341826"/>
            <a:ext cx="2213212" cy="218804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911C2C-B4DD-40AC-BD40-707A21C4579D}"/>
              </a:ext>
            </a:extLst>
          </p:cNvPr>
          <p:cNvSpPr/>
          <p:nvPr/>
        </p:nvSpPr>
        <p:spPr>
          <a:xfrm>
            <a:off x="7744696" y="1602639"/>
            <a:ext cx="1399304" cy="212902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101815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8C5C69F-5783-4CA5-8334-31730D430803}"/>
              </a:ext>
            </a:extLst>
          </p:cNvPr>
          <p:cNvSpPr/>
          <p:nvPr/>
        </p:nvSpPr>
        <p:spPr>
          <a:xfrm>
            <a:off x="1248607" y="932103"/>
            <a:ext cx="2247871" cy="192846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3612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207A09-EE5B-49EC-8DA0-29085A60A70E}"/>
              </a:ext>
            </a:extLst>
          </p:cNvPr>
          <p:cNvSpPr/>
          <p:nvPr/>
        </p:nvSpPr>
        <p:spPr>
          <a:xfrm>
            <a:off x="1433417" y="1263761"/>
            <a:ext cx="3116663" cy="186069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001662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27DD6B1-F4A0-4EF3-AD86-28D67BBF4AD1}"/>
              </a:ext>
            </a:extLst>
          </p:cNvPr>
          <p:cNvSpPr/>
          <p:nvPr/>
        </p:nvSpPr>
        <p:spPr>
          <a:xfrm>
            <a:off x="1108436" y="1513455"/>
            <a:ext cx="1171546" cy="71209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15F61-75F8-4A09-9BEF-42741CBBC9F4}"/>
              </a:ext>
            </a:extLst>
          </p:cNvPr>
          <p:cNvSpPr/>
          <p:nvPr/>
        </p:nvSpPr>
        <p:spPr>
          <a:xfrm>
            <a:off x="3583334" y="2073219"/>
            <a:ext cx="915774" cy="174509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0DC089D-86A6-4934-89A5-C184EF6BDDA4}"/>
              </a:ext>
            </a:extLst>
          </p:cNvPr>
          <p:cNvSpPr/>
          <p:nvPr/>
        </p:nvSpPr>
        <p:spPr>
          <a:xfrm>
            <a:off x="7062107" y="1494670"/>
            <a:ext cx="1699089" cy="109423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66207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50427E-6CE9-4081-B1FC-D58F9839376D}"/>
              </a:ext>
            </a:extLst>
          </p:cNvPr>
          <p:cNvSpPr/>
          <p:nvPr/>
        </p:nvSpPr>
        <p:spPr>
          <a:xfrm>
            <a:off x="961261" y="955119"/>
            <a:ext cx="2754533" cy="259409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34E41EB-C1A1-4EB3-8615-3246A1B58BD1}"/>
              </a:ext>
            </a:extLst>
          </p:cNvPr>
          <p:cNvSpPr/>
          <p:nvPr/>
        </p:nvSpPr>
        <p:spPr>
          <a:xfrm>
            <a:off x="3951465" y="1557503"/>
            <a:ext cx="1449981" cy="124295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B1A96-271A-48DA-8237-2A8DA33DAE0C}"/>
              </a:ext>
            </a:extLst>
          </p:cNvPr>
          <p:cNvSpPr/>
          <p:nvPr/>
        </p:nvSpPr>
        <p:spPr>
          <a:xfrm>
            <a:off x="6597334" y="711388"/>
            <a:ext cx="1967826" cy="172346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782418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B9FD90-32E9-4997-B01F-0A3559DD4653}"/>
              </a:ext>
            </a:extLst>
          </p:cNvPr>
          <p:cNvSpPr/>
          <p:nvPr/>
        </p:nvSpPr>
        <p:spPr>
          <a:xfrm>
            <a:off x="1714671" y="1866061"/>
            <a:ext cx="1854429" cy="140266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2D126-820D-4D3F-9172-6F62C98A7D80}"/>
              </a:ext>
            </a:extLst>
          </p:cNvPr>
          <p:cNvSpPr/>
          <p:nvPr/>
        </p:nvSpPr>
        <p:spPr>
          <a:xfrm>
            <a:off x="4460832" y="981243"/>
            <a:ext cx="1322611" cy="152650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0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F393A81-F4D3-42EB-A249-3E4D4775FD3F}"/>
              </a:ext>
            </a:extLst>
          </p:cNvPr>
          <p:cNvSpPr/>
          <p:nvPr/>
        </p:nvSpPr>
        <p:spPr>
          <a:xfrm>
            <a:off x="1344932" y="745120"/>
            <a:ext cx="1540074" cy="227432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E765572-3C8B-416C-B679-19878A142BB4}"/>
              </a:ext>
            </a:extLst>
          </p:cNvPr>
          <p:cNvSpPr/>
          <p:nvPr/>
        </p:nvSpPr>
        <p:spPr>
          <a:xfrm>
            <a:off x="3117717" y="2152463"/>
            <a:ext cx="1979571" cy="191732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70769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930215-A687-4E17-B66A-E995994D8114}"/>
              </a:ext>
            </a:extLst>
          </p:cNvPr>
          <p:cNvSpPr/>
          <p:nvPr/>
        </p:nvSpPr>
        <p:spPr>
          <a:xfrm>
            <a:off x="1453307" y="767311"/>
            <a:ext cx="3600026" cy="112556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D4E12-D413-4795-9A80-40B62120BCE3}"/>
              </a:ext>
            </a:extLst>
          </p:cNvPr>
          <p:cNvSpPr/>
          <p:nvPr/>
        </p:nvSpPr>
        <p:spPr>
          <a:xfrm>
            <a:off x="3895345" y="923914"/>
            <a:ext cx="1533678" cy="85355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6416E-363F-4CFC-AE3A-C870E1FD4943}"/>
              </a:ext>
            </a:extLst>
          </p:cNvPr>
          <p:cNvSpPr/>
          <p:nvPr/>
        </p:nvSpPr>
        <p:spPr>
          <a:xfrm>
            <a:off x="6785084" y="1898356"/>
            <a:ext cx="2358916" cy="200193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9698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2308EF-0BAD-4D89-AFB0-69E44C73AD31}"/>
              </a:ext>
            </a:extLst>
          </p:cNvPr>
          <p:cNvSpPr/>
          <p:nvPr/>
        </p:nvSpPr>
        <p:spPr>
          <a:xfrm>
            <a:off x="1301551" y="942347"/>
            <a:ext cx="933446" cy="164376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5058F52-6810-45AC-8783-BC392119473C}"/>
              </a:ext>
            </a:extLst>
          </p:cNvPr>
          <p:cNvSpPr/>
          <p:nvPr/>
        </p:nvSpPr>
        <p:spPr>
          <a:xfrm>
            <a:off x="3691594" y="791289"/>
            <a:ext cx="3567147" cy="130506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44367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0BC9177-0E78-42B1-9A60-0857087EF36F}"/>
              </a:ext>
            </a:extLst>
          </p:cNvPr>
          <p:cNvSpPr/>
          <p:nvPr/>
        </p:nvSpPr>
        <p:spPr>
          <a:xfrm>
            <a:off x="1459241" y="1865972"/>
            <a:ext cx="1895991" cy="181759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39423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BDFBDE2-E506-4D84-AA48-25CC49605C4D}"/>
              </a:ext>
            </a:extLst>
          </p:cNvPr>
          <p:cNvSpPr/>
          <p:nvPr/>
        </p:nvSpPr>
        <p:spPr>
          <a:xfrm>
            <a:off x="1078233" y="2176969"/>
            <a:ext cx="1914386" cy="274182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EE6BB-6AF0-4697-A479-1EEF78B0B956}"/>
              </a:ext>
            </a:extLst>
          </p:cNvPr>
          <p:cNvSpPr/>
          <p:nvPr/>
        </p:nvSpPr>
        <p:spPr>
          <a:xfrm>
            <a:off x="3730363" y="849839"/>
            <a:ext cx="1204745" cy="116085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07795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F4EF902-295A-49D7-AE66-669BDB49650A}"/>
              </a:ext>
            </a:extLst>
          </p:cNvPr>
          <p:cNvSpPr/>
          <p:nvPr/>
        </p:nvSpPr>
        <p:spPr>
          <a:xfrm>
            <a:off x="1069406" y="2257957"/>
            <a:ext cx="1248896" cy="138491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9744-5BDF-4F02-B84B-E769B56B7EDF}"/>
              </a:ext>
            </a:extLst>
          </p:cNvPr>
          <p:cNvSpPr/>
          <p:nvPr/>
        </p:nvSpPr>
        <p:spPr>
          <a:xfrm>
            <a:off x="4357227" y="1623419"/>
            <a:ext cx="3060202" cy="181962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186452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2FF96E-C12B-442E-882D-E1F9E8DAC8AD}"/>
              </a:ext>
            </a:extLst>
          </p:cNvPr>
          <p:cNvSpPr/>
          <p:nvPr/>
        </p:nvSpPr>
        <p:spPr>
          <a:xfrm>
            <a:off x="941631" y="2361496"/>
            <a:ext cx="993351" cy="194103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333C4-5221-4D03-8BED-2363E1FDD7CB}"/>
              </a:ext>
            </a:extLst>
          </p:cNvPr>
          <p:cNvSpPr/>
          <p:nvPr/>
        </p:nvSpPr>
        <p:spPr>
          <a:xfrm>
            <a:off x="3951316" y="1695509"/>
            <a:ext cx="3536814" cy="90008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77264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62D420-95F8-4D3E-9B6B-A70F6F31DD18}"/>
              </a:ext>
            </a:extLst>
          </p:cNvPr>
          <p:cNvSpPr/>
          <p:nvPr/>
        </p:nvSpPr>
        <p:spPr>
          <a:xfrm>
            <a:off x="1285549" y="2486982"/>
            <a:ext cx="1361792" cy="234439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9445D0D-73B0-4AAD-B546-B375F3423D2B}"/>
              </a:ext>
            </a:extLst>
          </p:cNvPr>
          <p:cNvSpPr/>
          <p:nvPr/>
        </p:nvSpPr>
        <p:spPr>
          <a:xfrm>
            <a:off x="2962204" y="1368643"/>
            <a:ext cx="2939997" cy="211473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E9617-1B8F-4E37-B8D3-7CA8CD384AC0}"/>
              </a:ext>
            </a:extLst>
          </p:cNvPr>
          <p:cNvSpPr/>
          <p:nvPr/>
        </p:nvSpPr>
        <p:spPr>
          <a:xfrm>
            <a:off x="6654753" y="2582727"/>
            <a:ext cx="2489247" cy="219435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60643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D2BA06-3D65-41A1-89CC-8794A27793B6}"/>
              </a:ext>
            </a:extLst>
          </p:cNvPr>
          <p:cNvSpPr/>
          <p:nvPr/>
        </p:nvSpPr>
        <p:spPr>
          <a:xfrm>
            <a:off x="915643" y="2387463"/>
            <a:ext cx="1807614" cy="17939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BFF2EDE-1336-4F76-970D-66D88CC1D384}"/>
              </a:ext>
            </a:extLst>
          </p:cNvPr>
          <p:cNvSpPr/>
          <p:nvPr/>
        </p:nvSpPr>
        <p:spPr>
          <a:xfrm>
            <a:off x="3560938" y="2675327"/>
            <a:ext cx="2641352" cy="95964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14D1B35-EB1D-4DAA-BAE7-AFAC6EBC06FE}"/>
              </a:ext>
            </a:extLst>
          </p:cNvPr>
          <p:cNvSpPr/>
          <p:nvPr/>
        </p:nvSpPr>
        <p:spPr>
          <a:xfrm>
            <a:off x="6539851" y="998407"/>
            <a:ext cx="927736" cy="86691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7199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E31232-A476-4413-B0A6-1E722853B00E}"/>
              </a:ext>
            </a:extLst>
          </p:cNvPr>
          <p:cNvSpPr/>
          <p:nvPr/>
        </p:nvSpPr>
        <p:spPr>
          <a:xfrm>
            <a:off x="928263" y="2179847"/>
            <a:ext cx="3505395" cy="95556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C500E5F-CA9D-4A7F-BE04-24465738E2C0}"/>
              </a:ext>
            </a:extLst>
          </p:cNvPr>
          <p:cNvSpPr/>
          <p:nvPr/>
        </p:nvSpPr>
        <p:spPr>
          <a:xfrm>
            <a:off x="4342185" y="2588930"/>
            <a:ext cx="2707071" cy="235448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5505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3B27252-F980-4829-B2CE-4A580F799370}"/>
              </a:ext>
            </a:extLst>
          </p:cNvPr>
          <p:cNvSpPr/>
          <p:nvPr/>
        </p:nvSpPr>
        <p:spPr>
          <a:xfrm>
            <a:off x="1656731" y="1361844"/>
            <a:ext cx="1017645" cy="228871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8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EDE42C7-1583-4845-B0A6-511A7EC61DE4}"/>
              </a:ext>
            </a:extLst>
          </p:cNvPr>
          <p:cNvSpPr/>
          <p:nvPr/>
        </p:nvSpPr>
        <p:spPr>
          <a:xfrm>
            <a:off x="1343132" y="2585783"/>
            <a:ext cx="3501537" cy="257726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156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CD0823-AAE3-43AA-B88C-D2DA26A62797}"/>
              </a:ext>
            </a:extLst>
          </p:cNvPr>
          <p:cNvSpPr/>
          <p:nvPr/>
        </p:nvSpPr>
        <p:spPr>
          <a:xfrm>
            <a:off x="1066897" y="770778"/>
            <a:ext cx="2548703" cy="103139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1CAD0-8741-4A91-ADB8-BB0807CDAACD}"/>
              </a:ext>
            </a:extLst>
          </p:cNvPr>
          <p:cNvSpPr/>
          <p:nvPr/>
        </p:nvSpPr>
        <p:spPr>
          <a:xfrm>
            <a:off x="4346075" y="1793995"/>
            <a:ext cx="1102179" cy="119620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E0850-9D5E-47CE-AF1C-272685519818}"/>
              </a:ext>
            </a:extLst>
          </p:cNvPr>
          <p:cNvSpPr/>
          <p:nvPr/>
        </p:nvSpPr>
        <p:spPr>
          <a:xfrm>
            <a:off x="6705028" y="921383"/>
            <a:ext cx="2438972" cy="208721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00503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E5A27DC-1FB1-45B9-B148-52C035C1F9EF}"/>
              </a:ext>
            </a:extLst>
          </p:cNvPr>
          <p:cNvSpPr/>
          <p:nvPr/>
        </p:nvSpPr>
        <p:spPr>
          <a:xfrm>
            <a:off x="1292780" y="1810408"/>
            <a:ext cx="2941157" cy="266709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26928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D073BD-AD75-498C-B3C8-D519AA158CDD}"/>
              </a:ext>
            </a:extLst>
          </p:cNvPr>
          <p:cNvSpPr/>
          <p:nvPr/>
        </p:nvSpPr>
        <p:spPr>
          <a:xfrm>
            <a:off x="1480359" y="1538178"/>
            <a:ext cx="1667838" cy="224502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D375D0-1667-40B1-BF53-8E47FF738411}"/>
              </a:ext>
            </a:extLst>
          </p:cNvPr>
          <p:cNvSpPr/>
          <p:nvPr/>
        </p:nvSpPr>
        <p:spPr>
          <a:xfrm>
            <a:off x="4468957" y="1795123"/>
            <a:ext cx="3029326" cy="70987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3560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14DC989-327D-417C-89D8-FA95AB45A0F4}"/>
              </a:ext>
            </a:extLst>
          </p:cNvPr>
          <p:cNvSpPr/>
          <p:nvPr/>
        </p:nvSpPr>
        <p:spPr>
          <a:xfrm>
            <a:off x="1598964" y="1583669"/>
            <a:ext cx="2158002" cy="141537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73700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9266B-2311-4B57-87F9-A89BAAB8AB5F}"/>
              </a:ext>
            </a:extLst>
          </p:cNvPr>
          <p:cNvSpPr/>
          <p:nvPr/>
        </p:nvSpPr>
        <p:spPr>
          <a:xfrm>
            <a:off x="944353" y="2408022"/>
            <a:ext cx="1087168" cy="135268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41944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7B9742-A497-4195-B274-353088C0A4FE}"/>
              </a:ext>
            </a:extLst>
          </p:cNvPr>
          <p:cNvSpPr/>
          <p:nvPr/>
        </p:nvSpPr>
        <p:spPr>
          <a:xfrm>
            <a:off x="1247755" y="876864"/>
            <a:ext cx="3523320" cy="175240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D6DD45-106C-42CE-AE08-2B1591836A71}"/>
              </a:ext>
            </a:extLst>
          </p:cNvPr>
          <p:cNvSpPr/>
          <p:nvPr/>
        </p:nvSpPr>
        <p:spPr>
          <a:xfrm>
            <a:off x="3669205" y="2369545"/>
            <a:ext cx="2305161" cy="169755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05AEF5B-C35D-45BE-83EE-7D168A67FB95}"/>
              </a:ext>
            </a:extLst>
          </p:cNvPr>
          <p:cNvSpPr/>
          <p:nvPr/>
        </p:nvSpPr>
        <p:spPr>
          <a:xfrm>
            <a:off x="8101689" y="1621806"/>
            <a:ext cx="1042311" cy="199534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25463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0EA06B-2EBC-4730-A96B-57FF5B4072C2}"/>
              </a:ext>
            </a:extLst>
          </p:cNvPr>
          <p:cNvSpPr/>
          <p:nvPr/>
        </p:nvSpPr>
        <p:spPr>
          <a:xfrm>
            <a:off x="985398" y="1818419"/>
            <a:ext cx="3022292" cy="225596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241268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B7BE5-46C7-4C79-9C1A-A0471A1C5CAA}"/>
              </a:ext>
            </a:extLst>
          </p:cNvPr>
          <p:cNvSpPr/>
          <p:nvPr/>
        </p:nvSpPr>
        <p:spPr>
          <a:xfrm>
            <a:off x="1395320" y="931865"/>
            <a:ext cx="2640370" cy="130961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0013CE8-C083-4FC4-AFF5-DECAA81BAB30}"/>
              </a:ext>
            </a:extLst>
          </p:cNvPr>
          <p:cNvSpPr/>
          <p:nvPr/>
        </p:nvSpPr>
        <p:spPr>
          <a:xfrm>
            <a:off x="4510493" y="1491483"/>
            <a:ext cx="1800502" cy="104144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75509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BD319F-A0A8-46A3-B59A-34D79E36AC35}"/>
              </a:ext>
            </a:extLst>
          </p:cNvPr>
          <p:cNvSpPr/>
          <p:nvPr/>
        </p:nvSpPr>
        <p:spPr>
          <a:xfrm>
            <a:off x="1515608" y="737726"/>
            <a:ext cx="1448029" cy="188343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8672E98-6EC6-4D38-BC68-BCFBCF55E530}"/>
              </a:ext>
            </a:extLst>
          </p:cNvPr>
          <p:cNvSpPr/>
          <p:nvPr/>
        </p:nvSpPr>
        <p:spPr>
          <a:xfrm>
            <a:off x="4099567" y="2326518"/>
            <a:ext cx="926605" cy="176233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1559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C169B-3BAD-4FCC-89E5-C6B0285E2FBD}"/>
              </a:ext>
            </a:extLst>
          </p:cNvPr>
          <p:cNvSpPr/>
          <p:nvPr/>
        </p:nvSpPr>
        <p:spPr>
          <a:xfrm>
            <a:off x="981160" y="1642109"/>
            <a:ext cx="2009260" cy="14723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E3A1C9E-EC70-4F9F-9689-5D790BED4AAB}"/>
              </a:ext>
            </a:extLst>
          </p:cNvPr>
          <p:cNvSpPr/>
          <p:nvPr/>
        </p:nvSpPr>
        <p:spPr>
          <a:xfrm>
            <a:off x="3013636" y="2337359"/>
            <a:ext cx="2405011" cy="229451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AB33C1-BFD9-4273-96A5-634205EA62CC}"/>
              </a:ext>
            </a:extLst>
          </p:cNvPr>
          <p:cNvSpPr/>
          <p:nvPr/>
        </p:nvSpPr>
        <p:spPr>
          <a:xfrm>
            <a:off x="8139164" y="1697288"/>
            <a:ext cx="1004836" cy="100755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65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67BDC9D-6261-4791-A1E0-8FD96DF0F567}"/>
              </a:ext>
            </a:extLst>
          </p:cNvPr>
          <p:cNvSpPr/>
          <p:nvPr/>
        </p:nvSpPr>
        <p:spPr>
          <a:xfrm>
            <a:off x="1216987" y="1416844"/>
            <a:ext cx="3557145" cy="204707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62934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414827A-C486-412A-A7BD-2798E4D1BA11}"/>
              </a:ext>
            </a:extLst>
          </p:cNvPr>
          <p:cNvSpPr/>
          <p:nvPr/>
        </p:nvSpPr>
        <p:spPr>
          <a:xfrm>
            <a:off x="1496670" y="1249081"/>
            <a:ext cx="1462622" cy="234174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3228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658818-4529-465A-851D-43894E910C5D}"/>
              </a:ext>
            </a:extLst>
          </p:cNvPr>
          <p:cNvSpPr/>
          <p:nvPr/>
        </p:nvSpPr>
        <p:spPr>
          <a:xfrm>
            <a:off x="1692149" y="1447556"/>
            <a:ext cx="1317060" cy="171303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C30C4-AB12-4D40-A60F-153437FD545A}"/>
              </a:ext>
            </a:extLst>
          </p:cNvPr>
          <p:cNvSpPr/>
          <p:nvPr/>
        </p:nvSpPr>
        <p:spPr>
          <a:xfrm>
            <a:off x="3999068" y="1126556"/>
            <a:ext cx="1775431" cy="202399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36266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9CC2483-9643-4CDA-84D2-606FC036B317}"/>
              </a:ext>
            </a:extLst>
          </p:cNvPr>
          <p:cNvSpPr/>
          <p:nvPr/>
        </p:nvSpPr>
        <p:spPr>
          <a:xfrm>
            <a:off x="1468853" y="829656"/>
            <a:ext cx="2551184" cy="183273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85853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C56EC-F7B8-45FA-96A4-44F953255355}"/>
              </a:ext>
            </a:extLst>
          </p:cNvPr>
          <p:cNvSpPr/>
          <p:nvPr/>
        </p:nvSpPr>
        <p:spPr>
          <a:xfrm>
            <a:off x="1003093" y="1579147"/>
            <a:ext cx="1145517" cy="126924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0332869-BD4F-4760-AB8E-033B402761F9}"/>
              </a:ext>
            </a:extLst>
          </p:cNvPr>
          <p:cNvSpPr/>
          <p:nvPr/>
        </p:nvSpPr>
        <p:spPr>
          <a:xfrm>
            <a:off x="3531911" y="2086152"/>
            <a:ext cx="1306257" cy="169472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D24792-8485-4154-B92C-A70717EBBF64}"/>
              </a:ext>
            </a:extLst>
          </p:cNvPr>
          <p:cNvSpPr/>
          <p:nvPr/>
        </p:nvSpPr>
        <p:spPr>
          <a:xfrm>
            <a:off x="6684990" y="1360151"/>
            <a:ext cx="2459010" cy="14208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62821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2EE4A-CC3F-4E26-BD1B-D06CAF91EB85}"/>
              </a:ext>
            </a:extLst>
          </p:cNvPr>
          <p:cNvSpPr/>
          <p:nvPr/>
        </p:nvSpPr>
        <p:spPr>
          <a:xfrm>
            <a:off x="1450037" y="2645631"/>
            <a:ext cx="2242390" cy="176885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815BE-FA85-43F9-A3ED-854A00171B20}"/>
              </a:ext>
            </a:extLst>
          </p:cNvPr>
          <p:cNvSpPr/>
          <p:nvPr/>
        </p:nvSpPr>
        <p:spPr>
          <a:xfrm>
            <a:off x="4068881" y="2303903"/>
            <a:ext cx="3234116" cy="241897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94404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D1AC9-C111-4F6A-86E8-C5EED6E8B5E7}"/>
              </a:ext>
            </a:extLst>
          </p:cNvPr>
          <p:cNvSpPr/>
          <p:nvPr/>
        </p:nvSpPr>
        <p:spPr>
          <a:xfrm>
            <a:off x="1594244" y="1714484"/>
            <a:ext cx="3116433" cy="254362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A2899-A224-42B9-8952-17BDF812BE62}"/>
              </a:ext>
            </a:extLst>
          </p:cNvPr>
          <p:cNvSpPr/>
          <p:nvPr/>
        </p:nvSpPr>
        <p:spPr>
          <a:xfrm>
            <a:off x="4022582" y="1633346"/>
            <a:ext cx="3492572" cy="178028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CE9D46-30A9-4629-9E17-FF3C9001FE3B}"/>
              </a:ext>
            </a:extLst>
          </p:cNvPr>
          <p:cNvSpPr/>
          <p:nvPr/>
        </p:nvSpPr>
        <p:spPr>
          <a:xfrm>
            <a:off x="6789886" y="1692131"/>
            <a:ext cx="2253371" cy="158254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81389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785110-D163-4856-98E8-F466CFEF8195}"/>
              </a:ext>
            </a:extLst>
          </p:cNvPr>
          <p:cNvSpPr/>
          <p:nvPr/>
        </p:nvSpPr>
        <p:spPr>
          <a:xfrm>
            <a:off x="963077" y="1283259"/>
            <a:ext cx="2123174" cy="100241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4A476-6397-452E-B19E-EAA8CD730AEE}"/>
              </a:ext>
            </a:extLst>
          </p:cNvPr>
          <p:cNvSpPr/>
          <p:nvPr/>
        </p:nvSpPr>
        <p:spPr>
          <a:xfrm>
            <a:off x="4269193" y="2275055"/>
            <a:ext cx="1958570" cy="8603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51570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848339-9F2D-4724-AA23-2E7E17E37310}"/>
              </a:ext>
            </a:extLst>
          </p:cNvPr>
          <p:cNvSpPr/>
          <p:nvPr/>
        </p:nvSpPr>
        <p:spPr>
          <a:xfrm>
            <a:off x="1115094" y="2696034"/>
            <a:ext cx="2188458" cy="203205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86805B-8377-4717-896F-3DD7CDC5AB48}"/>
              </a:ext>
            </a:extLst>
          </p:cNvPr>
          <p:cNvSpPr/>
          <p:nvPr/>
        </p:nvSpPr>
        <p:spPr>
          <a:xfrm>
            <a:off x="2990859" y="2702385"/>
            <a:ext cx="3005991" cy="130718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115253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144F874-4923-4E87-9A6C-8AA632701016}"/>
              </a:ext>
            </a:extLst>
          </p:cNvPr>
          <p:cNvSpPr/>
          <p:nvPr/>
        </p:nvSpPr>
        <p:spPr>
          <a:xfrm>
            <a:off x="1774054" y="1041854"/>
            <a:ext cx="2854968" cy="218754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CE11DC-8E5F-49BC-B595-3F89B2266DC2}"/>
              </a:ext>
            </a:extLst>
          </p:cNvPr>
          <p:cNvSpPr/>
          <p:nvPr/>
        </p:nvSpPr>
        <p:spPr>
          <a:xfrm>
            <a:off x="4455240" y="1664136"/>
            <a:ext cx="3076794" cy="16734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77A26-CBC5-4C13-A9B6-BFCFDDA8DD48}"/>
              </a:ext>
            </a:extLst>
          </p:cNvPr>
          <p:cNvSpPr/>
          <p:nvPr/>
        </p:nvSpPr>
        <p:spPr>
          <a:xfrm>
            <a:off x="7619503" y="1833392"/>
            <a:ext cx="1524497" cy="15928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56185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2268B-6C33-4D51-AEB0-9FADAD8F66A3}"/>
              </a:ext>
            </a:extLst>
          </p:cNvPr>
          <p:cNvSpPr/>
          <p:nvPr/>
        </p:nvSpPr>
        <p:spPr>
          <a:xfrm>
            <a:off x="1058363" y="2556580"/>
            <a:ext cx="1091288" cy="130656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7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69934-5F2E-44C6-ABD0-81A73168265C}"/>
              </a:ext>
            </a:extLst>
          </p:cNvPr>
          <p:cNvSpPr/>
          <p:nvPr/>
        </p:nvSpPr>
        <p:spPr>
          <a:xfrm>
            <a:off x="1166455" y="2141302"/>
            <a:ext cx="2963343" cy="138487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D383752-6998-4EDE-A99E-E52E9B2F6531}"/>
              </a:ext>
            </a:extLst>
          </p:cNvPr>
          <p:cNvSpPr/>
          <p:nvPr/>
        </p:nvSpPr>
        <p:spPr>
          <a:xfrm>
            <a:off x="4090240" y="780782"/>
            <a:ext cx="2334173" cy="114046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8789265-175A-4E9E-B6A9-27C43FF33E83}"/>
              </a:ext>
            </a:extLst>
          </p:cNvPr>
          <p:cNvSpPr/>
          <p:nvPr/>
        </p:nvSpPr>
        <p:spPr>
          <a:xfrm>
            <a:off x="7216280" y="2156148"/>
            <a:ext cx="1927720" cy="114789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7204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239705-5E04-4250-86D7-3BDEA0ACDB56}"/>
              </a:ext>
            </a:extLst>
          </p:cNvPr>
          <p:cNvSpPr/>
          <p:nvPr/>
        </p:nvSpPr>
        <p:spPr>
          <a:xfrm>
            <a:off x="1357312" y="896591"/>
            <a:ext cx="3495362" cy="70773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911774-1A58-48F2-A412-D7F3E5CD3405}"/>
              </a:ext>
            </a:extLst>
          </p:cNvPr>
          <p:cNvSpPr/>
          <p:nvPr/>
        </p:nvSpPr>
        <p:spPr>
          <a:xfrm>
            <a:off x="3005848" y="808587"/>
            <a:ext cx="3622892" cy="190280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CDEC6-CD95-4ECA-A47D-6770A11EAE65}"/>
              </a:ext>
            </a:extLst>
          </p:cNvPr>
          <p:cNvSpPr/>
          <p:nvPr/>
        </p:nvSpPr>
        <p:spPr>
          <a:xfrm>
            <a:off x="7293577" y="1165003"/>
            <a:ext cx="1850423" cy="175121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32965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17F0C-BB82-4DF6-8ECC-162EE28E1297}"/>
              </a:ext>
            </a:extLst>
          </p:cNvPr>
          <p:cNvSpPr/>
          <p:nvPr/>
        </p:nvSpPr>
        <p:spPr>
          <a:xfrm>
            <a:off x="1257331" y="1477932"/>
            <a:ext cx="3055442" cy="158232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303513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FD2FC-2CF3-4FE2-A207-5DC41FDE7598}"/>
              </a:ext>
            </a:extLst>
          </p:cNvPr>
          <p:cNvSpPr/>
          <p:nvPr/>
        </p:nvSpPr>
        <p:spPr>
          <a:xfrm>
            <a:off x="1383366" y="2534318"/>
            <a:ext cx="2582329" cy="99202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188C14-ECA9-4CCB-B8E0-6C90DFD013C2}"/>
              </a:ext>
            </a:extLst>
          </p:cNvPr>
          <p:cNvSpPr/>
          <p:nvPr/>
        </p:nvSpPr>
        <p:spPr>
          <a:xfrm>
            <a:off x="2854163" y="1591837"/>
            <a:ext cx="1545338" cy="273298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72779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003B35-8218-43EB-9FA0-119DCA57D5B1}"/>
              </a:ext>
            </a:extLst>
          </p:cNvPr>
          <p:cNvSpPr/>
          <p:nvPr/>
        </p:nvSpPr>
        <p:spPr>
          <a:xfrm>
            <a:off x="1780936" y="1953128"/>
            <a:ext cx="2561057" cy="82147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0B1DD1-028B-4C15-91DF-E619820670F2}"/>
              </a:ext>
            </a:extLst>
          </p:cNvPr>
          <p:cNvSpPr/>
          <p:nvPr/>
        </p:nvSpPr>
        <p:spPr>
          <a:xfrm>
            <a:off x="4513489" y="727561"/>
            <a:ext cx="2201160" cy="180073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714109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6AAD98-5D9F-4356-8445-1DAF4697F482}"/>
              </a:ext>
            </a:extLst>
          </p:cNvPr>
          <p:cNvSpPr/>
          <p:nvPr/>
        </p:nvSpPr>
        <p:spPr>
          <a:xfrm>
            <a:off x="920050" y="2319813"/>
            <a:ext cx="3132529" cy="16123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11068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3149344-1835-4685-B41E-C60332CB8FDC}"/>
              </a:ext>
            </a:extLst>
          </p:cNvPr>
          <p:cNvSpPr/>
          <p:nvPr/>
        </p:nvSpPr>
        <p:spPr>
          <a:xfrm>
            <a:off x="1388865" y="1156120"/>
            <a:ext cx="1918721" cy="166120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C4FEEA3-4E76-4A20-AA06-3FA037007FAF}"/>
              </a:ext>
            </a:extLst>
          </p:cNvPr>
          <p:cNvSpPr/>
          <p:nvPr/>
        </p:nvSpPr>
        <p:spPr>
          <a:xfrm>
            <a:off x="4094816" y="781912"/>
            <a:ext cx="1091002" cy="83677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81A110-41FA-4392-AE90-F442F179052C}"/>
              </a:ext>
            </a:extLst>
          </p:cNvPr>
          <p:cNvSpPr/>
          <p:nvPr/>
        </p:nvSpPr>
        <p:spPr>
          <a:xfrm>
            <a:off x="7431925" y="1572373"/>
            <a:ext cx="1107338" cy="113527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284989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297DE63-5726-4659-A581-BB0F41CFE91E}"/>
              </a:ext>
            </a:extLst>
          </p:cNvPr>
          <p:cNvSpPr/>
          <p:nvPr/>
        </p:nvSpPr>
        <p:spPr>
          <a:xfrm>
            <a:off x="1445171" y="1876795"/>
            <a:ext cx="3217190" cy="202290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E5DB320-E51B-4819-AD8C-2B2662961A35}"/>
              </a:ext>
            </a:extLst>
          </p:cNvPr>
          <p:cNvSpPr/>
          <p:nvPr/>
        </p:nvSpPr>
        <p:spPr>
          <a:xfrm>
            <a:off x="3465187" y="1475915"/>
            <a:ext cx="1921428" cy="144427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1769D6A-121E-4433-811B-247D1EF41868}"/>
              </a:ext>
            </a:extLst>
          </p:cNvPr>
          <p:cNvSpPr/>
          <p:nvPr/>
        </p:nvSpPr>
        <p:spPr>
          <a:xfrm>
            <a:off x="7918141" y="1084894"/>
            <a:ext cx="1225859" cy="19568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0575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66E41DE-A878-4310-8FA6-32CC25BA44CB}"/>
              </a:ext>
            </a:extLst>
          </p:cNvPr>
          <p:cNvSpPr/>
          <p:nvPr/>
        </p:nvSpPr>
        <p:spPr>
          <a:xfrm>
            <a:off x="1446287" y="935083"/>
            <a:ext cx="3600619" cy="20512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328619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F4EC4F-C1CF-4274-8E73-839C86738F20}"/>
              </a:ext>
            </a:extLst>
          </p:cNvPr>
          <p:cNvSpPr/>
          <p:nvPr/>
        </p:nvSpPr>
        <p:spPr>
          <a:xfrm>
            <a:off x="1168059" y="1516066"/>
            <a:ext cx="2190624" cy="152044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C1CE66D-4C9C-4C93-9543-B8362B710890}"/>
              </a:ext>
            </a:extLst>
          </p:cNvPr>
          <p:cNvSpPr/>
          <p:nvPr/>
        </p:nvSpPr>
        <p:spPr>
          <a:xfrm>
            <a:off x="4025636" y="2283718"/>
            <a:ext cx="1701904" cy="103626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96710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1D3E0-2B1D-4D10-9862-50E0EE065F8B}"/>
              </a:ext>
            </a:extLst>
          </p:cNvPr>
          <p:cNvSpPr/>
          <p:nvPr/>
        </p:nvSpPr>
        <p:spPr>
          <a:xfrm>
            <a:off x="938387" y="2518583"/>
            <a:ext cx="3588686" cy="229013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33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FC715F9-7405-4046-AFEC-12252F4B0AA5}"/>
              </a:ext>
            </a:extLst>
          </p:cNvPr>
          <p:cNvSpPr/>
          <p:nvPr/>
        </p:nvSpPr>
        <p:spPr>
          <a:xfrm>
            <a:off x="1646388" y="1811261"/>
            <a:ext cx="2518667" cy="184940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B85E124-B6B5-40DC-825D-F7F531F91E5E}"/>
              </a:ext>
            </a:extLst>
          </p:cNvPr>
          <p:cNvSpPr/>
          <p:nvPr/>
        </p:nvSpPr>
        <p:spPr>
          <a:xfrm>
            <a:off x="3408482" y="1110523"/>
            <a:ext cx="1221315" cy="271918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71809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AAE33E-F391-459C-9E89-D040A77C9130}"/>
              </a:ext>
            </a:extLst>
          </p:cNvPr>
          <p:cNvSpPr/>
          <p:nvPr/>
        </p:nvSpPr>
        <p:spPr>
          <a:xfrm>
            <a:off x="928033" y="2223097"/>
            <a:ext cx="3314845" cy="135256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C60258-E74C-4037-984E-23E81EB824E6}"/>
              </a:ext>
            </a:extLst>
          </p:cNvPr>
          <p:cNvSpPr/>
          <p:nvPr/>
        </p:nvSpPr>
        <p:spPr>
          <a:xfrm>
            <a:off x="3059907" y="2097037"/>
            <a:ext cx="3414336" cy="234428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3B063-7F0F-49C3-8D91-1D493D152B2A}"/>
              </a:ext>
            </a:extLst>
          </p:cNvPr>
          <p:cNvSpPr/>
          <p:nvPr/>
        </p:nvSpPr>
        <p:spPr>
          <a:xfrm>
            <a:off x="8163992" y="1608715"/>
            <a:ext cx="980008" cy="254134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618962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553E83-46D2-4364-AB75-01C674B0661F}"/>
              </a:ext>
            </a:extLst>
          </p:cNvPr>
          <p:cNvSpPr/>
          <p:nvPr/>
        </p:nvSpPr>
        <p:spPr>
          <a:xfrm>
            <a:off x="1105168" y="1772482"/>
            <a:ext cx="2345956" cy="190823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2C9BD3-8D02-4566-8D50-631C2E8D8635}"/>
              </a:ext>
            </a:extLst>
          </p:cNvPr>
          <p:cNvSpPr/>
          <p:nvPr/>
        </p:nvSpPr>
        <p:spPr>
          <a:xfrm>
            <a:off x="4386749" y="2526076"/>
            <a:ext cx="1938862" cy="242636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36327D-AE52-4017-82C8-ECE44B297FC6}"/>
              </a:ext>
            </a:extLst>
          </p:cNvPr>
          <p:cNvSpPr/>
          <p:nvPr/>
        </p:nvSpPr>
        <p:spPr>
          <a:xfrm>
            <a:off x="6985431" y="2458191"/>
            <a:ext cx="2158569" cy="143211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161624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A2594BB-56A4-49A6-82DF-004FBFFD5238}"/>
              </a:ext>
            </a:extLst>
          </p:cNvPr>
          <p:cNvSpPr/>
          <p:nvPr/>
        </p:nvSpPr>
        <p:spPr>
          <a:xfrm>
            <a:off x="1586241" y="2027915"/>
            <a:ext cx="1959794" cy="141132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73087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68E7D7-3E47-4EDD-AB77-BE76BA23177C}"/>
              </a:ext>
            </a:extLst>
          </p:cNvPr>
          <p:cNvSpPr/>
          <p:nvPr/>
        </p:nvSpPr>
        <p:spPr>
          <a:xfrm>
            <a:off x="1242614" y="2488905"/>
            <a:ext cx="1712549" cy="158266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699170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0E39E-0505-4B9E-92E4-CB8F2D4B1541}"/>
              </a:ext>
            </a:extLst>
          </p:cNvPr>
          <p:cNvSpPr/>
          <p:nvPr/>
        </p:nvSpPr>
        <p:spPr>
          <a:xfrm>
            <a:off x="1766470" y="1750838"/>
            <a:ext cx="2228956" cy="232901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156118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1A7DB17-6B38-4E00-9995-7EBFD5F00685}"/>
              </a:ext>
            </a:extLst>
          </p:cNvPr>
          <p:cNvSpPr/>
          <p:nvPr/>
        </p:nvSpPr>
        <p:spPr>
          <a:xfrm>
            <a:off x="1523186" y="2317125"/>
            <a:ext cx="2181122" cy="254198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8910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2A12A9-42DE-4B7E-9B70-2FAB09DE7B58}"/>
              </a:ext>
            </a:extLst>
          </p:cNvPr>
          <p:cNvSpPr/>
          <p:nvPr/>
        </p:nvSpPr>
        <p:spPr>
          <a:xfrm>
            <a:off x="1361720" y="2025737"/>
            <a:ext cx="2557067" cy="272430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182518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55C53-197D-4DA2-8393-DBF3D26A080F}"/>
              </a:ext>
            </a:extLst>
          </p:cNvPr>
          <p:cNvSpPr/>
          <p:nvPr/>
        </p:nvSpPr>
        <p:spPr>
          <a:xfrm>
            <a:off x="1568188" y="1922992"/>
            <a:ext cx="1457270" cy="108275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0AD6EED-92BA-452F-805E-B046A2119059}"/>
              </a:ext>
            </a:extLst>
          </p:cNvPr>
          <p:cNvSpPr/>
          <p:nvPr/>
        </p:nvSpPr>
        <p:spPr>
          <a:xfrm>
            <a:off x="3215488" y="2356975"/>
            <a:ext cx="2522555" cy="181096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9543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5050E5-4E77-4B52-AFDF-E52D50590517}"/>
              </a:ext>
            </a:extLst>
          </p:cNvPr>
          <p:cNvSpPr/>
          <p:nvPr/>
        </p:nvSpPr>
        <p:spPr>
          <a:xfrm>
            <a:off x="1417475" y="1035574"/>
            <a:ext cx="2576537" cy="238052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07067-58FB-4B72-8B11-DD1C4FDB2BED}"/>
              </a:ext>
            </a:extLst>
          </p:cNvPr>
          <p:cNvSpPr/>
          <p:nvPr/>
        </p:nvSpPr>
        <p:spPr>
          <a:xfrm>
            <a:off x="4466468" y="1618163"/>
            <a:ext cx="1475070" cy="211020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849332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493996-33EA-4C59-AFA3-E8CE6CF8F546}"/>
              </a:ext>
            </a:extLst>
          </p:cNvPr>
          <p:cNvSpPr/>
          <p:nvPr/>
        </p:nvSpPr>
        <p:spPr>
          <a:xfrm>
            <a:off x="1430940" y="716114"/>
            <a:ext cx="3040410" cy="192032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4AFA0B-9C67-4E0F-97C3-26F25925377B}"/>
              </a:ext>
            </a:extLst>
          </p:cNvPr>
          <p:cNvSpPr/>
          <p:nvPr/>
        </p:nvSpPr>
        <p:spPr>
          <a:xfrm>
            <a:off x="3278606" y="2484471"/>
            <a:ext cx="1082200" cy="76124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0C592E-ADA6-4064-A7E2-8FA8EDED89CB}"/>
              </a:ext>
            </a:extLst>
          </p:cNvPr>
          <p:cNvSpPr/>
          <p:nvPr/>
        </p:nvSpPr>
        <p:spPr>
          <a:xfrm>
            <a:off x="7810789" y="2274176"/>
            <a:ext cx="1173170" cy="68716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5FB12B-460F-45EB-8529-03B8A7FB674A}"/>
              </a:ext>
            </a:extLst>
          </p:cNvPr>
          <p:cNvSpPr/>
          <p:nvPr/>
        </p:nvSpPr>
        <p:spPr>
          <a:xfrm>
            <a:off x="1051489" y="1367533"/>
            <a:ext cx="1574734" cy="140509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4EE6953-05F1-4C49-9CE2-A3F26A6C66D7}"/>
              </a:ext>
            </a:extLst>
          </p:cNvPr>
          <p:cNvSpPr/>
          <p:nvPr/>
        </p:nvSpPr>
        <p:spPr>
          <a:xfrm>
            <a:off x="3920958" y="1527212"/>
            <a:ext cx="1787966" cy="95317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6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68703A-5405-478F-BEE7-006D718D246D}"/>
              </a:ext>
            </a:extLst>
          </p:cNvPr>
          <p:cNvSpPr/>
          <p:nvPr/>
        </p:nvSpPr>
        <p:spPr>
          <a:xfrm>
            <a:off x="1080614" y="1100444"/>
            <a:ext cx="2717264" cy="192994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681FF7-361F-44CF-98A6-7BC2B56F1D04}"/>
              </a:ext>
            </a:extLst>
          </p:cNvPr>
          <p:cNvSpPr/>
          <p:nvPr/>
        </p:nvSpPr>
        <p:spPr>
          <a:xfrm>
            <a:off x="3669519" y="1681503"/>
            <a:ext cx="3336494" cy="87743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6A8AC-2A6B-489B-9D1F-B4F8B06E70E0}"/>
              </a:ext>
            </a:extLst>
          </p:cNvPr>
          <p:cNvSpPr/>
          <p:nvPr/>
        </p:nvSpPr>
        <p:spPr>
          <a:xfrm>
            <a:off x="7021358" y="1270086"/>
            <a:ext cx="1036057" cy="125224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28721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9B1CC4-A96F-4CE8-A8A6-1B3C4F83C222}"/>
              </a:ext>
            </a:extLst>
          </p:cNvPr>
          <p:cNvSpPr/>
          <p:nvPr/>
        </p:nvSpPr>
        <p:spPr>
          <a:xfrm>
            <a:off x="1649982" y="2392780"/>
            <a:ext cx="2556746" cy="16991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C2673-A374-4377-8686-4F7D28202575}"/>
              </a:ext>
            </a:extLst>
          </p:cNvPr>
          <p:cNvSpPr/>
          <p:nvPr/>
        </p:nvSpPr>
        <p:spPr>
          <a:xfrm>
            <a:off x="3996243" y="2446664"/>
            <a:ext cx="1011103" cy="93024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893866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9827C7-38D9-49BE-94A5-A21B1A602478}"/>
              </a:ext>
            </a:extLst>
          </p:cNvPr>
          <p:cNvSpPr/>
          <p:nvPr/>
        </p:nvSpPr>
        <p:spPr>
          <a:xfrm>
            <a:off x="1308911" y="838039"/>
            <a:ext cx="2288910" cy="151414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461250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72731D8-7FF2-4AF3-B913-FA2A66FBF4A5}"/>
              </a:ext>
            </a:extLst>
          </p:cNvPr>
          <p:cNvSpPr/>
          <p:nvPr/>
        </p:nvSpPr>
        <p:spPr>
          <a:xfrm>
            <a:off x="1475082" y="2344119"/>
            <a:ext cx="2306695" cy="233467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D72D03-2156-4BBE-A9E7-BFA0F49D44A6}"/>
              </a:ext>
            </a:extLst>
          </p:cNvPr>
          <p:cNvSpPr/>
          <p:nvPr/>
        </p:nvSpPr>
        <p:spPr>
          <a:xfrm>
            <a:off x="3867302" y="1048943"/>
            <a:ext cx="2173845" cy="78484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3DEB-BB47-47A8-91B7-72E73CE0BD1E}"/>
              </a:ext>
            </a:extLst>
          </p:cNvPr>
          <p:cNvSpPr/>
          <p:nvPr/>
        </p:nvSpPr>
        <p:spPr>
          <a:xfrm>
            <a:off x="7655437" y="2722895"/>
            <a:ext cx="1488563" cy="15102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395537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CE1D8D-15DC-49E0-B03A-93104606A6F4}"/>
              </a:ext>
            </a:extLst>
          </p:cNvPr>
          <p:cNvSpPr/>
          <p:nvPr/>
        </p:nvSpPr>
        <p:spPr>
          <a:xfrm>
            <a:off x="1669552" y="2536686"/>
            <a:ext cx="2679014" cy="263410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1EC62-E144-414E-BE7E-7F1316E4F778}"/>
              </a:ext>
            </a:extLst>
          </p:cNvPr>
          <p:cNvSpPr/>
          <p:nvPr/>
        </p:nvSpPr>
        <p:spPr>
          <a:xfrm>
            <a:off x="3053748" y="710493"/>
            <a:ext cx="1474764" cy="109527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213835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63CEBA-1328-4E3A-898B-C567A2BECC12}"/>
              </a:ext>
            </a:extLst>
          </p:cNvPr>
          <p:cNvSpPr/>
          <p:nvPr/>
        </p:nvSpPr>
        <p:spPr>
          <a:xfrm>
            <a:off x="1646335" y="2686034"/>
            <a:ext cx="2895523" cy="137100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32323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489E48-238E-46C4-AC8D-86CFC2415DA5}"/>
              </a:ext>
            </a:extLst>
          </p:cNvPr>
          <p:cNvSpPr/>
          <p:nvPr/>
        </p:nvSpPr>
        <p:spPr>
          <a:xfrm>
            <a:off x="1030176" y="2334672"/>
            <a:ext cx="2173003" cy="224290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6122A4-1AD2-417D-8504-1F8415EB4EB8}"/>
              </a:ext>
            </a:extLst>
          </p:cNvPr>
          <p:cNvSpPr/>
          <p:nvPr/>
        </p:nvSpPr>
        <p:spPr>
          <a:xfrm>
            <a:off x="4098311" y="1534525"/>
            <a:ext cx="3026417" cy="18151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D5425E5-5542-41E3-B862-5D503D28ECA1}"/>
              </a:ext>
            </a:extLst>
          </p:cNvPr>
          <p:cNvSpPr/>
          <p:nvPr/>
        </p:nvSpPr>
        <p:spPr>
          <a:xfrm>
            <a:off x="6639271" y="2315101"/>
            <a:ext cx="1477274" cy="10053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13300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6871C1-6AC5-47DB-9D39-71D7C3EADF8B}"/>
              </a:ext>
            </a:extLst>
          </p:cNvPr>
          <p:cNvSpPr/>
          <p:nvPr/>
        </p:nvSpPr>
        <p:spPr>
          <a:xfrm>
            <a:off x="922780" y="2395241"/>
            <a:ext cx="1437141" cy="240085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21052AD-E30D-44DB-A902-3C2FD28314BB}"/>
              </a:ext>
            </a:extLst>
          </p:cNvPr>
          <p:cNvSpPr/>
          <p:nvPr/>
        </p:nvSpPr>
        <p:spPr>
          <a:xfrm>
            <a:off x="2942214" y="739629"/>
            <a:ext cx="3222904" cy="125664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2874D46-D3DF-4CCE-AB70-A3947E01CF93}"/>
              </a:ext>
            </a:extLst>
          </p:cNvPr>
          <p:cNvSpPr/>
          <p:nvPr/>
        </p:nvSpPr>
        <p:spPr>
          <a:xfrm>
            <a:off x="7967881" y="1363781"/>
            <a:ext cx="1176119" cy="163229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8841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97BAE8B-F180-4E05-A943-DFE1861209B3}"/>
              </a:ext>
            </a:extLst>
          </p:cNvPr>
          <p:cNvSpPr/>
          <p:nvPr/>
        </p:nvSpPr>
        <p:spPr>
          <a:xfrm>
            <a:off x="1452821" y="692543"/>
            <a:ext cx="3575396" cy="255574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822C16-7CF9-473A-B532-7887DBA2AD49}"/>
              </a:ext>
            </a:extLst>
          </p:cNvPr>
          <p:cNvSpPr/>
          <p:nvPr/>
        </p:nvSpPr>
        <p:spPr>
          <a:xfrm>
            <a:off x="2877604" y="2492649"/>
            <a:ext cx="1656498" cy="21251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470206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0F53B3C-2244-40F1-ACC1-C72FC320ECAA}"/>
              </a:ext>
            </a:extLst>
          </p:cNvPr>
          <p:cNvSpPr/>
          <p:nvPr/>
        </p:nvSpPr>
        <p:spPr>
          <a:xfrm>
            <a:off x="1206765" y="1592309"/>
            <a:ext cx="1060744" cy="12751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18038DD-FF7A-4831-A72F-731A2DC96FE0}"/>
              </a:ext>
            </a:extLst>
          </p:cNvPr>
          <p:cNvSpPr/>
          <p:nvPr/>
        </p:nvSpPr>
        <p:spPr>
          <a:xfrm>
            <a:off x="4509043" y="1580035"/>
            <a:ext cx="3613733" cy="82909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DA0309-370A-4D91-B018-A0F9308521E4}"/>
              </a:ext>
            </a:extLst>
          </p:cNvPr>
          <p:cNvSpPr/>
          <p:nvPr/>
        </p:nvSpPr>
        <p:spPr>
          <a:xfrm>
            <a:off x="7148273" y="2092059"/>
            <a:ext cx="1995727" cy="90745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886487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2466E-39F2-45F1-993B-8A09A15DDD8C}"/>
              </a:ext>
            </a:extLst>
          </p:cNvPr>
          <p:cNvSpPr/>
          <p:nvPr/>
        </p:nvSpPr>
        <p:spPr>
          <a:xfrm>
            <a:off x="1704111" y="1301497"/>
            <a:ext cx="1858989" cy="101729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564F7-548C-48D3-9A10-F430FCA2C281}"/>
              </a:ext>
            </a:extLst>
          </p:cNvPr>
          <p:cNvSpPr/>
          <p:nvPr/>
        </p:nvSpPr>
        <p:spPr>
          <a:xfrm>
            <a:off x="4317763" y="2524433"/>
            <a:ext cx="923655" cy="183726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48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6079542-93A9-4343-AC26-B4C9D77ABC0F}"/>
              </a:ext>
            </a:extLst>
          </p:cNvPr>
          <p:cNvSpPr/>
          <p:nvPr/>
        </p:nvSpPr>
        <p:spPr>
          <a:xfrm>
            <a:off x="1045606" y="2280170"/>
            <a:ext cx="2406884" cy="226659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94029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C4B4AD7-8EE2-4725-8D16-DD4608C0733A}"/>
              </a:ext>
            </a:extLst>
          </p:cNvPr>
          <p:cNvSpPr/>
          <p:nvPr/>
        </p:nvSpPr>
        <p:spPr>
          <a:xfrm>
            <a:off x="1491030" y="688396"/>
            <a:ext cx="2979161" cy="142193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0D7A1-995C-4A9A-8223-1961885DD2EF}"/>
              </a:ext>
            </a:extLst>
          </p:cNvPr>
          <p:cNvSpPr/>
          <p:nvPr/>
        </p:nvSpPr>
        <p:spPr>
          <a:xfrm>
            <a:off x="4369281" y="799906"/>
            <a:ext cx="1268366" cy="88486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6E76D-E109-4DD3-B936-B0047192EE12}"/>
              </a:ext>
            </a:extLst>
          </p:cNvPr>
          <p:cNvSpPr/>
          <p:nvPr/>
        </p:nvSpPr>
        <p:spPr>
          <a:xfrm>
            <a:off x="7867088" y="2395111"/>
            <a:ext cx="1276912" cy="81068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500218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9E06980-3EF7-457F-B976-F095FDF0B3A5}"/>
              </a:ext>
            </a:extLst>
          </p:cNvPr>
          <p:cNvSpPr/>
          <p:nvPr/>
        </p:nvSpPr>
        <p:spPr>
          <a:xfrm>
            <a:off x="1724467" y="2054729"/>
            <a:ext cx="3654096" cy="91614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DA948A-3904-428A-9188-24CC1B97E578}"/>
              </a:ext>
            </a:extLst>
          </p:cNvPr>
          <p:cNvSpPr/>
          <p:nvPr/>
        </p:nvSpPr>
        <p:spPr>
          <a:xfrm>
            <a:off x="2856672" y="892580"/>
            <a:ext cx="2866788" cy="176312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3F53F-806D-41C3-877A-626D1B402233}"/>
              </a:ext>
            </a:extLst>
          </p:cNvPr>
          <p:cNvSpPr/>
          <p:nvPr/>
        </p:nvSpPr>
        <p:spPr>
          <a:xfrm>
            <a:off x="7722644" y="2555253"/>
            <a:ext cx="1421356" cy="269930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20800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A62AE-9A64-4C6F-B93E-BCA9AA2BEF90}"/>
              </a:ext>
            </a:extLst>
          </p:cNvPr>
          <p:cNvSpPr/>
          <p:nvPr/>
        </p:nvSpPr>
        <p:spPr>
          <a:xfrm>
            <a:off x="1349400" y="2096468"/>
            <a:ext cx="2717101" cy="274237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296048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8B5F6-D31D-4B94-9656-52C9BA9F1B48}"/>
              </a:ext>
            </a:extLst>
          </p:cNvPr>
          <p:cNvSpPr/>
          <p:nvPr/>
        </p:nvSpPr>
        <p:spPr>
          <a:xfrm>
            <a:off x="1467629" y="1780354"/>
            <a:ext cx="3602604" cy="152419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183347-9267-425F-83C0-55371F4A585C}"/>
              </a:ext>
            </a:extLst>
          </p:cNvPr>
          <p:cNvSpPr/>
          <p:nvPr/>
        </p:nvSpPr>
        <p:spPr>
          <a:xfrm>
            <a:off x="2960940" y="2180957"/>
            <a:ext cx="2922608" cy="226751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622094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D23454D-0179-4398-B9A0-FA3AA0AA96A6}"/>
              </a:ext>
            </a:extLst>
          </p:cNvPr>
          <p:cNvSpPr/>
          <p:nvPr/>
        </p:nvSpPr>
        <p:spPr>
          <a:xfrm>
            <a:off x="1332906" y="2528946"/>
            <a:ext cx="3492349" cy="257755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081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6EE7A57-E0F4-4489-8DEA-A26360D8BD17}"/>
              </a:ext>
            </a:extLst>
          </p:cNvPr>
          <p:cNvSpPr/>
          <p:nvPr/>
        </p:nvSpPr>
        <p:spPr>
          <a:xfrm>
            <a:off x="1677214" y="808901"/>
            <a:ext cx="1806368" cy="128788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DFBB5-6FE7-48DA-8D48-9BAFC4417488}"/>
              </a:ext>
            </a:extLst>
          </p:cNvPr>
          <p:cNvSpPr/>
          <p:nvPr/>
        </p:nvSpPr>
        <p:spPr>
          <a:xfrm>
            <a:off x="3612956" y="871737"/>
            <a:ext cx="958553" cy="117887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C1C1A-8E9A-4F2D-A1E1-A61F8429641B}"/>
              </a:ext>
            </a:extLst>
          </p:cNvPr>
          <p:cNvSpPr/>
          <p:nvPr/>
        </p:nvSpPr>
        <p:spPr>
          <a:xfrm>
            <a:off x="6926280" y="1586969"/>
            <a:ext cx="1070361" cy="23602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874411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809B77-BFE5-4C39-8008-27A685DADB06}"/>
              </a:ext>
            </a:extLst>
          </p:cNvPr>
          <p:cNvSpPr/>
          <p:nvPr/>
        </p:nvSpPr>
        <p:spPr>
          <a:xfrm>
            <a:off x="1544608" y="2708989"/>
            <a:ext cx="2910663" cy="76551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BD5ED2-A21D-4C94-AF9A-405D65B48AC9}"/>
              </a:ext>
            </a:extLst>
          </p:cNvPr>
          <p:cNvSpPr/>
          <p:nvPr/>
        </p:nvSpPr>
        <p:spPr>
          <a:xfrm>
            <a:off x="3916534" y="1847374"/>
            <a:ext cx="2962354" cy="263518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164868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21705-45BD-40B7-824D-D1F60EE6FB6E}"/>
              </a:ext>
            </a:extLst>
          </p:cNvPr>
          <p:cNvSpPr/>
          <p:nvPr/>
        </p:nvSpPr>
        <p:spPr>
          <a:xfrm>
            <a:off x="1783926" y="945075"/>
            <a:ext cx="1118674" cy="19198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46E8EC-4AAC-4DBA-8FC5-613731E7CC38}"/>
              </a:ext>
            </a:extLst>
          </p:cNvPr>
          <p:cNvSpPr/>
          <p:nvPr/>
        </p:nvSpPr>
        <p:spPr>
          <a:xfrm>
            <a:off x="4047055" y="1490194"/>
            <a:ext cx="1130839" cy="101501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969565A-B6C3-45AB-90FE-079EEB0497B4}"/>
              </a:ext>
            </a:extLst>
          </p:cNvPr>
          <p:cNvSpPr/>
          <p:nvPr/>
        </p:nvSpPr>
        <p:spPr>
          <a:xfrm>
            <a:off x="6696744" y="2162732"/>
            <a:ext cx="2447256" cy="158459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53340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111E68-4848-4DB8-8F79-4A66FEBF172A}"/>
              </a:ext>
            </a:extLst>
          </p:cNvPr>
          <p:cNvSpPr/>
          <p:nvPr/>
        </p:nvSpPr>
        <p:spPr>
          <a:xfrm>
            <a:off x="1701094" y="857335"/>
            <a:ext cx="1354894" cy="69680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62BF308-8828-4164-84D8-2F3D04249E8B}"/>
              </a:ext>
            </a:extLst>
          </p:cNvPr>
          <p:cNvSpPr/>
          <p:nvPr/>
        </p:nvSpPr>
        <p:spPr>
          <a:xfrm>
            <a:off x="3376473" y="2706366"/>
            <a:ext cx="2940215" cy="164728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0A70F4F-CF9F-41E0-AB24-6A65B6F92996}"/>
              </a:ext>
            </a:extLst>
          </p:cNvPr>
          <p:cNvSpPr/>
          <p:nvPr/>
        </p:nvSpPr>
        <p:spPr>
          <a:xfrm>
            <a:off x="6730612" y="874139"/>
            <a:ext cx="2413388" cy="76414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54602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118A74-BC44-47CA-913E-8B5ABB3F5094}"/>
              </a:ext>
            </a:extLst>
          </p:cNvPr>
          <p:cNvSpPr/>
          <p:nvPr/>
        </p:nvSpPr>
        <p:spPr>
          <a:xfrm>
            <a:off x="1684063" y="2156009"/>
            <a:ext cx="2297634" cy="243202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D626C5-3D4A-491D-B909-FDF922A744D3}"/>
              </a:ext>
            </a:extLst>
          </p:cNvPr>
          <p:cNvSpPr/>
          <p:nvPr/>
        </p:nvSpPr>
        <p:spPr>
          <a:xfrm>
            <a:off x="3695648" y="1450400"/>
            <a:ext cx="3318418" cy="252100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CA878F3-60C9-4A4C-94CA-72D686BF2A41}"/>
              </a:ext>
            </a:extLst>
          </p:cNvPr>
          <p:cNvSpPr/>
          <p:nvPr/>
        </p:nvSpPr>
        <p:spPr>
          <a:xfrm>
            <a:off x="7698848" y="1594155"/>
            <a:ext cx="1445152" cy="228603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53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109C83-F493-4E86-92CE-F4DDE3866CF4}"/>
              </a:ext>
            </a:extLst>
          </p:cNvPr>
          <p:cNvSpPr/>
          <p:nvPr/>
        </p:nvSpPr>
        <p:spPr>
          <a:xfrm>
            <a:off x="1381802" y="1008277"/>
            <a:ext cx="1222644" cy="214758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C98A686-5EEA-497C-8C0B-DD13A850EBE8}"/>
              </a:ext>
            </a:extLst>
          </p:cNvPr>
          <p:cNvSpPr/>
          <p:nvPr/>
        </p:nvSpPr>
        <p:spPr>
          <a:xfrm>
            <a:off x="4540383" y="2651006"/>
            <a:ext cx="3189775" cy="188649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32993-8E56-4E21-9AB9-DE2BA398CBB3}"/>
              </a:ext>
            </a:extLst>
          </p:cNvPr>
          <p:cNvSpPr/>
          <p:nvPr/>
        </p:nvSpPr>
        <p:spPr>
          <a:xfrm>
            <a:off x="7968745" y="1894004"/>
            <a:ext cx="1175255" cy="172272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02323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556740-5464-4389-9DF3-9F8667104E0E}"/>
              </a:ext>
            </a:extLst>
          </p:cNvPr>
          <p:cNvSpPr/>
          <p:nvPr/>
        </p:nvSpPr>
        <p:spPr>
          <a:xfrm>
            <a:off x="1805899" y="1199086"/>
            <a:ext cx="2675207" cy="251266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059073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1A036-DCB1-4AFA-A91D-0B393556AC60}"/>
              </a:ext>
            </a:extLst>
          </p:cNvPr>
          <p:cNvSpPr/>
          <p:nvPr/>
        </p:nvSpPr>
        <p:spPr>
          <a:xfrm>
            <a:off x="1233713" y="1424441"/>
            <a:ext cx="2246549" cy="261491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580062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74D80A-8C34-458D-A05A-8E9F9E26625B}"/>
              </a:ext>
            </a:extLst>
          </p:cNvPr>
          <p:cNvSpPr/>
          <p:nvPr/>
        </p:nvSpPr>
        <p:spPr>
          <a:xfrm>
            <a:off x="989889" y="1268290"/>
            <a:ext cx="2255502" cy="115787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BF8F3-1411-49BC-AA5B-ECDBED5E38F4}"/>
              </a:ext>
            </a:extLst>
          </p:cNvPr>
          <p:cNvSpPr/>
          <p:nvPr/>
        </p:nvSpPr>
        <p:spPr>
          <a:xfrm>
            <a:off x="4518292" y="2029358"/>
            <a:ext cx="3403973" cy="187206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7959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FCE91E-8CE5-48D0-9BF8-E866428D4846}"/>
              </a:ext>
            </a:extLst>
          </p:cNvPr>
          <p:cNvSpPr/>
          <p:nvPr/>
        </p:nvSpPr>
        <p:spPr>
          <a:xfrm>
            <a:off x="1345572" y="2123479"/>
            <a:ext cx="2381217" cy="119776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0439C-F532-4B8F-985E-8A1635ACEDC4}"/>
              </a:ext>
            </a:extLst>
          </p:cNvPr>
          <p:cNvSpPr/>
          <p:nvPr/>
        </p:nvSpPr>
        <p:spPr>
          <a:xfrm>
            <a:off x="3388074" y="1606764"/>
            <a:ext cx="1962781" cy="114684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93A7E1D-838D-4E6E-BD3E-351ADA2109C0}"/>
              </a:ext>
            </a:extLst>
          </p:cNvPr>
          <p:cNvSpPr/>
          <p:nvPr/>
        </p:nvSpPr>
        <p:spPr>
          <a:xfrm>
            <a:off x="7496459" y="2196148"/>
            <a:ext cx="1647541" cy="201375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7623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581ED-65DE-4795-B21B-345955E5DBD0}"/>
              </a:ext>
            </a:extLst>
          </p:cNvPr>
          <p:cNvSpPr/>
          <p:nvPr/>
        </p:nvSpPr>
        <p:spPr>
          <a:xfrm>
            <a:off x="1365383" y="1962540"/>
            <a:ext cx="2577707" cy="123953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92D869-D3FB-448C-9BF8-19A46D213339}"/>
              </a:ext>
            </a:extLst>
          </p:cNvPr>
          <p:cNvSpPr/>
          <p:nvPr/>
        </p:nvSpPr>
        <p:spPr>
          <a:xfrm>
            <a:off x="3184125" y="1541747"/>
            <a:ext cx="2317062" cy="246313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305850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0D8E19-E492-4A53-B8FD-772B1751160E}"/>
              </a:ext>
            </a:extLst>
          </p:cNvPr>
          <p:cNvSpPr/>
          <p:nvPr/>
        </p:nvSpPr>
        <p:spPr>
          <a:xfrm>
            <a:off x="1084676" y="1109838"/>
            <a:ext cx="2925676" cy="71290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81BBD09-62DF-4BC0-918D-A6F92CEC51A6}"/>
              </a:ext>
            </a:extLst>
          </p:cNvPr>
          <p:cNvSpPr/>
          <p:nvPr/>
        </p:nvSpPr>
        <p:spPr>
          <a:xfrm>
            <a:off x="2989488" y="1058007"/>
            <a:ext cx="2286530" cy="183008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8D4C9B8-4368-471C-9AF5-A720139C9F3E}"/>
              </a:ext>
            </a:extLst>
          </p:cNvPr>
          <p:cNvSpPr/>
          <p:nvPr/>
        </p:nvSpPr>
        <p:spPr>
          <a:xfrm>
            <a:off x="6620423" y="2379027"/>
            <a:ext cx="1927822" cy="135571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10337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A154D-73EC-4AE7-A106-C977CCAC81A8}"/>
              </a:ext>
            </a:extLst>
          </p:cNvPr>
          <p:cNvSpPr/>
          <p:nvPr/>
        </p:nvSpPr>
        <p:spPr>
          <a:xfrm>
            <a:off x="1792930" y="1436944"/>
            <a:ext cx="3293428" cy="92857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2C171B8-4947-43ED-833F-DB58BED73099}"/>
              </a:ext>
            </a:extLst>
          </p:cNvPr>
          <p:cNvSpPr/>
          <p:nvPr/>
        </p:nvSpPr>
        <p:spPr>
          <a:xfrm>
            <a:off x="2859597" y="2371217"/>
            <a:ext cx="1297992" cy="154569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21130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585C7FF-36BD-4855-BA60-1A4842039E6F}"/>
              </a:ext>
            </a:extLst>
          </p:cNvPr>
          <p:cNvSpPr/>
          <p:nvPr/>
        </p:nvSpPr>
        <p:spPr>
          <a:xfrm>
            <a:off x="1643802" y="2346149"/>
            <a:ext cx="2825617" cy="262514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3732F-CC2B-46FB-BDE9-D056F43A324A}"/>
              </a:ext>
            </a:extLst>
          </p:cNvPr>
          <p:cNvSpPr/>
          <p:nvPr/>
        </p:nvSpPr>
        <p:spPr>
          <a:xfrm>
            <a:off x="3709277" y="2482351"/>
            <a:ext cx="1396572" cy="257592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054497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94BB61-CF24-410F-93C0-5E787071C013}"/>
              </a:ext>
            </a:extLst>
          </p:cNvPr>
          <p:cNvSpPr/>
          <p:nvPr/>
        </p:nvSpPr>
        <p:spPr>
          <a:xfrm>
            <a:off x="1390875" y="1312302"/>
            <a:ext cx="3456063" cy="171045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589706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5858A8-BDB3-47CE-B2CE-4EB2806F9DB3}"/>
              </a:ext>
            </a:extLst>
          </p:cNvPr>
          <p:cNvSpPr/>
          <p:nvPr/>
        </p:nvSpPr>
        <p:spPr>
          <a:xfrm>
            <a:off x="1026349" y="1242572"/>
            <a:ext cx="1605217" cy="135419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537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6E823-EA02-4163-ABF5-D22DFCC4FF62}"/>
              </a:ext>
            </a:extLst>
          </p:cNvPr>
          <p:cNvSpPr/>
          <p:nvPr/>
        </p:nvSpPr>
        <p:spPr>
          <a:xfrm>
            <a:off x="1708105" y="2657686"/>
            <a:ext cx="2014775" cy="195580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A7970E4-76F7-4C52-A34F-7C3D2EC509DC}"/>
              </a:ext>
            </a:extLst>
          </p:cNvPr>
          <p:cNvSpPr/>
          <p:nvPr/>
        </p:nvSpPr>
        <p:spPr>
          <a:xfrm>
            <a:off x="3085563" y="1076356"/>
            <a:ext cx="2600462" cy="107802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2EE50-7786-43DB-A57B-4BAB0BDD4A34}"/>
              </a:ext>
            </a:extLst>
          </p:cNvPr>
          <p:cNvSpPr/>
          <p:nvPr/>
        </p:nvSpPr>
        <p:spPr>
          <a:xfrm>
            <a:off x="7241147" y="2188132"/>
            <a:ext cx="1902853" cy="231092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804731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1557FA-1875-4049-A46C-71FA255104C4}"/>
              </a:ext>
            </a:extLst>
          </p:cNvPr>
          <p:cNvSpPr/>
          <p:nvPr/>
        </p:nvSpPr>
        <p:spPr>
          <a:xfrm>
            <a:off x="1639171" y="2535491"/>
            <a:ext cx="2770195" cy="202769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32AA8D1-9363-4202-8061-5C70938E0ECE}"/>
              </a:ext>
            </a:extLst>
          </p:cNvPr>
          <p:cNvSpPr/>
          <p:nvPr/>
        </p:nvSpPr>
        <p:spPr>
          <a:xfrm>
            <a:off x="4266565" y="1020726"/>
            <a:ext cx="1983319" cy="132388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14886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A00652A-AB5B-40C4-87E1-EEE3DCF748D3}"/>
              </a:ext>
            </a:extLst>
          </p:cNvPr>
          <p:cNvSpPr/>
          <p:nvPr/>
        </p:nvSpPr>
        <p:spPr>
          <a:xfrm>
            <a:off x="1160128" y="2113767"/>
            <a:ext cx="1252358" cy="110584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26827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A5F8198-B106-4018-9152-4BE5FEE26E42}"/>
              </a:ext>
            </a:extLst>
          </p:cNvPr>
          <p:cNvSpPr/>
          <p:nvPr/>
        </p:nvSpPr>
        <p:spPr>
          <a:xfrm>
            <a:off x="964028" y="2023089"/>
            <a:ext cx="1706090" cy="81601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6856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2B34234-5653-43F2-8755-85D0F37661BD}"/>
              </a:ext>
            </a:extLst>
          </p:cNvPr>
          <p:cNvSpPr/>
          <p:nvPr/>
        </p:nvSpPr>
        <p:spPr>
          <a:xfrm>
            <a:off x="1367359" y="1420342"/>
            <a:ext cx="3005874" cy="158032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683EA70-4CF8-4A2F-9C45-2F6DF9490210}"/>
              </a:ext>
            </a:extLst>
          </p:cNvPr>
          <p:cNvSpPr/>
          <p:nvPr/>
        </p:nvSpPr>
        <p:spPr>
          <a:xfrm>
            <a:off x="3942602" y="2425319"/>
            <a:ext cx="2728868" cy="165831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0602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B9F42A7-F692-450D-9ADA-AB1E86770B2A}"/>
              </a:ext>
            </a:extLst>
          </p:cNvPr>
          <p:cNvSpPr/>
          <p:nvPr/>
        </p:nvSpPr>
        <p:spPr>
          <a:xfrm>
            <a:off x="1556742" y="2101349"/>
            <a:ext cx="2895790" cy="22330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032AA-27EA-4284-A642-32DEC82D9B75}"/>
              </a:ext>
            </a:extLst>
          </p:cNvPr>
          <p:cNvSpPr/>
          <p:nvPr/>
        </p:nvSpPr>
        <p:spPr>
          <a:xfrm>
            <a:off x="3227914" y="2335261"/>
            <a:ext cx="998323" cy="176716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687334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A1C86F-3CE1-4BBE-91D4-8E4D046DCB2D}"/>
              </a:ext>
            </a:extLst>
          </p:cNvPr>
          <p:cNvSpPr/>
          <p:nvPr/>
        </p:nvSpPr>
        <p:spPr>
          <a:xfrm>
            <a:off x="1258041" y="1659570"/>
            <a:ext cx="2311894" cy="250168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838684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01021DE-6100-47D7-959A-B3749C8128F6}"/>
              </a:ext>
            </a:extLst>
          </p:cNvPr>
          <p:cNvSpPr/>
          <p:nvPr/>
        </p:nvSpPr>
        <p:spPr>
          <a:xfrm>
            <a:off x="1605623" y="2451833"/>
            <a:ext cx="2321217" cy="129146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31934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D4CAD2-783D-4D45-9FF1-FBB72C2CF880}"/>
              </a:ext>
            </a:extLst>
          </p:cNvPr>
          <p:cNvSpPr/>
          <p:nvPr/>
        </p:nvSpPr>
        <p:spPr>
          <a:xfrm>
            <a:off x="1768135" y="2401920"/>
            <a:ext cx="2614759" cy="198817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BA83935-A656-42F3-AE4E-9C6586257392}"/>
              </a:ext>
            </a:extLst>
          </p:cNvPr>
          <p:cNvSpPr/>
          <p:nvPr/>
        </p:nvSpPr>
        <p:spPr>
          <a:xfrm>
            <a:off x="3733374" y="1010327"/>
            <a:ext cx="1805217" cy="79540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0C53318-C359-46E6-8509-290C6E5460EB}"/>
              </a:ext>
            </a:extLst>
          </p:cNvPr>
          <p:cNvSpPr/>
          <p:nvPr/>
        </p:nvSpPr>
        <p:spPr>
          <a:xfrm>
            <a:off x="7459553" y="2526634"/>
            <a:ext cx="1684447" cy="254252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2547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CF9BC-2F4B-49FB-9F19-A22A31D3FD71}"/>
              </a:ext>
            </a:extLst>
          </p:cNvPr>
          <p:cNvSpPr/>
          <p:nvPr/>
        </p:nvSpPr>
        <p:spPr>
          <a:xfrm>
            <a:off x="1331095" y="2242642"/>
            <a:ext cx="1943914" cy="215821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EBE8F12-8AD9-45F4-8BBD-6C142CC06EF4}"/>
              </a:ext>
            </a:extLst>
          </p:cNvPr>
          <p:cNvSpPr/>
          <p:nvPr/>
        </p:nvSpPr>
        <p:spPr>
          <a:xfrm>
            <a:off x="4013101" y="2034449"/>
            <a:ext cx="2704537" cy="164863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5889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C9AC58-E918-45CC-A9A3-5431EF0FA1F7}"/>
              </a:ext>
            </a:extLst>
          </p:cNvPr>
          <p:cNvSpPr/>
          <p:nvPr/>
        </p:nvSpPr>
        <p:spPr>
          <a:xfrm>
            <a:off x="1510999" y="1083373"/>
            <a:ext cx="3191959" cy="95687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4D02931-B4DB-4CA4-81DA-99AC2CEF042D}"/>
              </a:ext>
            </a:extLst>
          </p:cNvPr>
          <p:cNvSpPr/>
          <p:nvPr/>
        </p:nvSpPr>
        <p:spPr>
          <a:xfrm>
            <a:off x="3673327" y="1493841"/>
            <a:ext cx="3227696" cy="243844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1A2439F-3BB2-4F86-A85E-AD9B0FE445B9}"/>
              </a:ext>
            </a:extLst>
          </p:cNvPr>
          <p:cNvSpPr/>
          <p:nvPr/>
        </p:nvSpPr>
        <p:spPr>
          <a:xfrm>
            <a:off x="7631818" y="793014"/>
            <a:ext cx="1512182" cy="9331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7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2FC7E3-A675-4EB4-A192-43D88119C39C}"/>
              </a:ext>
            </a:extLst>
          </p:cNvPr>
          <p:cNvSpPr/>
          <p:nvPr/>
        </p:nvSpPr>
        <p:spPr>
          <a:xfrm>
            <a:off x="1464578" y="1388629"/>
            <a:ext cx="1013607" cy="232238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E25A8D-788F-447A-BA9E-A98D19FFD66D}"/>
              </a:ext>
            </a:extLst>
          </p:cNvPr>
          <p:cNvSpPr/>
          <p:nvPr/>
        </p:nvSpPr>
        <p:spPr>
          <a:xfrm>
            <a:off x="3403679" y="1954997"/>
            <a:ext cx="2431511" cy="84699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36A8F4-6A3D-49CA-9F78-EE3990295A1A}"/>
              </a:ext>
            </a:extLst>
          </p:cNvPr>
          <p:cNvSpPr/>
          <p:nvPr/>
        </p:nvSpPr>
        <p:spPr>
          <a:xfrm>
            <a:off x="6663025" y="2697798"/>
            <a:ext cx="2480975" cy="243344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609244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12F648-E0AC-4F5F-8A30-5A2ADAF628C9}"/>
              </a:ext>
            </a:extLst>
          </p:cNvPr>
          <p:cNvSpPr/>
          <p:nvPr/>
        </p:nvSpPr>
        <p:spPr>
          <a:xfrm>
            <a:off x="1284328" y="1187380"/>
            <a:ext cx="1453359" cy="234134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566A433-9F55-42BE-A41E-CF75945B9A05}"/>
              </a:ext>
            </a:extLst>
          </p:cNvPr>
          <p:cNvSpPr/>
          <p:nvPr/>
        </p:nvSpPr>
        <p:spPr>
          <a:xfrm>
            <a:off x="3324219" y="935332"/>
            <a:ext cx="1448760" cy="232805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29159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D2134-D2AB-4384-B2B7-E7C3299222C6}"/>
              </a:ext>
            </a:extLst>
          </p:cNvPr>
          <p:cNvSpPr/>
          <p:nvPr/>
        </p:nvSpPr>
        <p:spPr>
          <a:xfrm>
            <a:off x="1504122" y="1421949"/>
            <a:ext cx="3198234" cy="161384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3A3866-950B-402F-8D22-D95F732B5FDD}"/>
              </a:ext>
            </a:extLst>
          </p:cNvPr>
          <p:cNvSpPr/>
          <p:nvPr/>
        </p:nvSpPr>
        <p:spPr>
          <a:xfrm>
            <a:off x="4204531" y="1304574"/>
            <a:ext cx="1089488" cy="87918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405797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88031A-9B2E-4CD2-B8AA-A9C3FCE140A4}"/>
              </a:ext>
            </a:extLst>
          </p:cNvPr>
          <p:cNvSpPr/>
          <p:nvPr/>
        </p:nvSpPr>
        <p:spPr>
          <a:xfrm>
            <a:off x="1389509" y="1382296"/>
            <a:ext cx="3243352" cy="211413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3531F96-B7D5-42D5-A105-DD8576FF4051}"/>
              </a:ext>
            </a:extLst>
          </p:cNvPr>
          <p:cNvSpPr/>
          <p:nvPr/>
        </p:nvSpPr>
        <p:spPr>
          <a:xfrm>
            <a:off x="2833606" y="2662002"/>
            <a:ext cx="2349896" cy="160714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321579-B35E-4C3A-B527-0F63E0B729EF}"/>
              </a:ext>
            </a:extLst>
          </p:cNvPr>
          <p:cNvSpPr/>
          <p:nvPr/>
        </p:nvSpPr>
        <p:spPr>
          <a:xfrm>
            <a:off x="6930321" y="926788"/>
            <a:ext cx="1861893" cy="255140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62355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B81A6E-1B8D-4312-B739-D8ED30AF7DA8}"/>
              </a:ext>
            </a:extLst>
          </p:cNvPr>
          <p:cNvSpPr/>
          <p:nvPr/>
        </p:nvSpPr>
        <p:spPr>
          <a:xfrm>
            <a:off x="1655599" y="929520"/>
            <a:ext cx="2620380" cy="74501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28C4CC8-3FEC-40EB-AAEC-7A21E114A2C2}"/>
              </a:ext>
            </a:extLst>
          </p:cNvPr>
          <p:cNvSpPr/>
          <p:nvPr/>
        </p:nvSpPr>
        <p:spPr>
          <a:xfrm>
            <a:off x="3245773" y="2170286"/>
            <a:ext cx="1453866" cy="223974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5535F1-D294-45E6-9755-1A17A91D09EC}"/>
              </a:ext>
            </a:extLst>
          </p:cNvPr>
          <p:cNvSpPr/>
          <p:nvPr/>
        </p:nvSpPr>
        <p:spPr>
          <a:xfrm>
            <a:off x="7196458" y="1922794"/>
            <a:ext cx="1789993" cy="14423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93244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5C67567-3B1A-4450-AFE2-5D17E1FEA82C}"/>
              </a:ext>
            </a:extLst>
          </p:cNvPr>
          <p:cNvSpPr/>
          <p:nvPr/>
        </p:nvSpPr>
        <p:spPr>
          <a:xfrm>
            <a:off x="1562633" y="990420"/>
            <a:ext cx="2903099" cy="212602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8988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BC114-FFB3-430E-9598-560D5A2C065A}"/>
              </a:ext>
            </a:extLst>
          </p:cNvPr>
          <p:cNvSpPr/>
          <p:nvPr/>
        </p:nvSpPr>
        <p:spPr>
          <a:xfrm>
            <a:off x="1599516" y="899308"/>
            <a:ext cx="1780381" cy="144567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12630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C5A95-1257-4DB5-AFEB-6A1BE235A0C7}"/>
              </a:ext>
            </a:extLst>
          </p:cNvPr>
          <p:cNvSpPr/>
          <p:nvPr/>
        </p:nvSpPr>
        <p:spPr>
          <a:xfrm>
            <a:off x="1237440" y="2038710"/>
            <a:ext cx="965064" cy="266131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041E-4F6C-479B-8AFF-A6177C4CC654}"/>
              </a:ext>
            </a:extLst>
          </p:cNvPr>
          <p:cNvSpPr/>
          <p:nvPr/>
        </p:nvSpPr>
        <p:spPr>
          <a:xfrm>
            <a:off x="3750126" y="2169148"/>
            <a:ext cx="2124860" cy="234241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62628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0CB1C-1AC6-425E-B521-A07BA314A07C}"/>
              </a:ext>
            </a:extLst>
          </p:cNvPr>
          <p:cNvSpPr/>
          <p:nvPr/>
        </p:nvSpPr>
        <p:spPr>
          <a:xfrm>
            <a:off x="1636734" y="1250772"/>
            <a:ext cx="1074624" cy="128647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713512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47F7F-2899-4721-891D-B484390777F4}"/>
              </a:ext>
            </a:extLst>
          </p:cNvPr>
          <p:cNvSpPr/>
          <p:nvPr/>
        </p:nvSpPr>
        <p:spPr>
          <a:xfrm>
            <a:off x="1598704" y="1988844"/>
            <a:ext cx="3308471" cy="253405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794570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60C998-1AE1-4F04-93C5-B72600575D77}"/>
              </a:ext>
            </a:extLst>
          </p:cNvPr>
          <p:cNvSpPr/>
          <p:nvPr/>
        </p:nvSpPr>
        <p:spPr>
          <a:xfrm>
            <a:off x="1227002" y="2442225"/>
            <a:ext cx="1641721" cy="94966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7BD862-87B6-484E-874D-6CBDE04EC96B}"/>
              </a:ext>
            </a:extLst>
          </p:cNvPr>
          <p:cNvSpPr/>
          <p:nvPr/>
        </p:nvSpPr>
        <p:spPr>
          <a:xfrm>
            <a:off x="4459591" y="1162183"/>
            <a:ext cx="2227323" cy="144266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32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59D11-95C6-426E-8802-976650E217DE}"/>
              </a:ext>
            </a:extLst>
          </p:cNvPr>
          <p:cNvSpPr/>
          <p:nvPr/>
        </p:nvSpPr>
        <p:spPr>
          <a:xfrm>
            <a:off x="1597479" y="1082531"/>
            <a:ext cx="1277259" cy="11438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A936919-9BB6-4639-9FAF-96E5A096FB6B}"/>
              </a:ext>
            </a:extLst>
          </p:cNvPr>
          <p:cNvSpPr/>
          <p:nvPr/>
        </p:nvSpPr>
        <p:spPr>
          <a:xfrm>
            <a:off x="4129774" y="1875053"/>
            <a:ext cx="1771026" cy="13120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47640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CB3BA8-CCE5-4F55-BB2C-5B5C2574E074}"/>
              </a:ext>
            </a:extLst>
          </p:cNvPr>
          <p:cNvSpPr/>
          <p:nvPr/>
        </p:nvSpPr>
        <p:spPr>
          <a:xfrm>
            <a:off x="1429203" y="2429254"/>
            <a:ext cx="1631373" cy="146872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36E3E-BC6A-4F1E-AC66-5978D8D77D8E}"/>
              </a:ext>
            </a:extLst>
          </p:cNvPr>
          <p:cNvSpPr/>
          <p:nvPr/>
        </p:nvSpPr>
        <p:spPr>
          <a:xfrm>
            <a:off x="2767229" y="2244802"/>
            <a:ext cx="3041835" cy="117540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591202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4F48F-B2E5-4934-BCAC-D9BA86E91C32}"/>
              </a:ext>
            </a:extLst>
          </p:cNvPr>
          <p:cNvSpPr/>
          <p:nvPr/>
        </p:nvSpPr>
        <p:spPr>
          <a:xfrm>
            <a:off x="1542030" y="2329784"/>
            <a:ext cx="2825855" cy="219662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C46566F-72E3-4886-993F-C0540C8D8DA2}"/>
              </a:ext>
            </a:extLst>
          </p:cNvPr>
          <p:cNvSpPr/>
          <p:nvPr/>
        </p:nvSpPr>
        <p:spPr>
          <a:xfrm>
            <a:off x="2968910" y="2022163"/>
            <a:ext cx="2222547" cy="175199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17E204D-B0CC-4A04-9AA4-688C0FB00075}"/>
              </a:ext>
            </a:extLst>
          </p:cNvPr>
          <p:cNvSpPr/>
          <p:nvPr/>
        </p:nvSpPr>
        <p:spPr>
          <a:xfrm>
            <a:off x="7064018" y="2520542"/>
            <a:ext cx="2079982" cy="263420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5915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F08A77-F64B-4198-932F-F33271404BB9}"/>
              </a:ext>
            </a:extLst>
          </p:cNvPr>
          <p:cNvSpPr/>
          <p:nvPr/>
        </p:nvSpPr>
        <p:spPr>
          <a:xfrm>
            <a:off x="1726122" y="1436459"/>
            <a:ext cx="3062076" cy="190732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B57BE4-9F4F-40A5-BCDE-C1ACC65A468B}"/>
              </a:ext>
            </a:extLst>
          </p:cNvPr>
          <p:cNvSpPr/>
          <p:nvPr/>
        </p:nvSpPr>
        <p:spPr>
          <a:xfrm>
            <a:off x="3015197" y="1656123"/>
            <a:ext cx="3421839" cy="212455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35350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4E358D-013C-4EDA-AA30-FCD2C56F448B}"/>
              </a:ext>
            </a:extLst>
          </p:cNvPr>
          <p:cNvSpPr/>
          <p:nvPr/>
        </p:nvSpPr>
        <p:spPr>
          <a:xfrm>
            <a:off x="1781267" y="2565137"/>
            <a:ext cx="2653722" cy="139617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1065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EBEAB-3EF4-4624-AB0F-10C8AB695073}"/>
              </a:ext>
            </a:extLst>
          </p:cNvPr>
          <p:cNvSpPr/>
          <p:nvPr/>
        </p:nvSpPr>
        <p:spPr>
          <a:xfrm>
            <a:off x="1474057" y="2122952"/>
            <a:ext cx="1919019" cy="219127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F9B2618-B3AF-4D3F-8AD2-DFEEA950040C}"/>
              </a:ext>
            </a:extLst>
          </p:cNvPr>
          <p:cNvSpPr/>
          <p:nvPr/>
        </p:nvSpPr>
        <p:spPr>
          <a:xfrm>
            <a:off x="4491274" y="2660925"/>
            <a:ext cx="2395388" cy="272988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016AE-4FFB-413C-B45D-87D6A70199A6}"/>
              </a:ext>
            </a:extLst>
          </p:cNvPr>
          <p:cNvSpPr/>
          <p:nvPr/>
        </p:nvSpPr>
        <p:spPr>
          <a:xfrm>
            <a:off x="7801342" y="1759743"/>
            <a:ext cx="1342658" cy="94579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804145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66BC8-53E4-41C8-B683-4946B3CF3B3E}"/>
              </a:ext>
            </a:extLst>
          </p:cNvPr>
          <p:cNvSpPr/>
          <p:nvPr/>
        </p:nvSpPr>
        <p:spPr>
          <a:xfrm>
            <a:off x="940918" y="1917921"/>
            <a:ext cx="3315252" cy="158917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D61B5B-7AE1-4BD3-9096-DEBDB9D2E079}"/>
              </a:ext>
            </a:extLst>
          </p:cNvPr>
          <p:cNvSpPr/>
          <p:nvPr/>
        </p:nvSpPr>
        <p:spPr>
          <a:xfrm>
            <a:off x="3461161" y="1043007"/>
            <a:ext cx="2134620" cy="263023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712388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12649D-C0AE-4459-B91D-F40BA8C240C4}"/>
              </a:ext>
            </a:extLst>
          </p:cNvPr>
          <p:cNvSpPr/>
          <p:nvPr/>
        </p:nvSpPr>
        <p:spPr>
          <a:xfrm>
            <a:off x="1797296" y="2426820"/>
            <a:ext cx="1734336" cy="202130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3910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7861A8-3F9C-4279-A7AB-FCE4423FB63B}"/>
              </a:ext>
            </a:extLst>
          </p:cNvPr>
          <p:cNvSpPr/>
          <p:nvPr/>
        </p:nvSpPr>
        <p:spPr>
          <a:xfrm>
            <a:off x="1064931" y="1009734"/>
            <a:ext cx="3057799" cy="205397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43B1065-1B48-4929-B923-F9A5E6A6D03C}"/>
              </a:ext>
            </a:extLst>
          </p:cNvPr>
          <p:cNvSpPr/>
          <p:nvPr/>
        </p:nvSpPr>
        <p:spPr>
          <a:xfrm>
            <a:off x="3053094" y="2169074"/>
            <a:ext cx="3198695" cy="221855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91423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AE16BB1-3B28-441F-90BD-171332F59AE9}"/>
              </a:ext>
            </a:extLst>
          </p:cNvPr>
          <p:cNvSpPr/>
          <p:nvPr/>
        </p:nvSpPr>
        <p:spPr>
          <a:xfrm>
            <a:off x="1154755" y="782888"/>
            <a:ext cx="1918704" cy="191930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F85DE-EFDD-485A-BB16-C2FD6D33ABC9}"/>
              </a:ext>
            </a:extLst>
          </p:cNvPr>
          <p:cNvSpPr/>
          <p:nvPr/>
        </p:nvSpPr>
        <p:spPr>
          <a:xfrm>
            <a:off x="3246811" y="896228"/>
            <a:ext cx="2847459" cy="186847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524943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3B8E40B-F5E1-49DA-B56B-F843F3B37D20}"/>
              </a:ext>
            </a:extLst>
          </p:cNvPr>
          <p:cNvSpPr/>
          <p:nvPr/>
        </p:nvSpPr>
        <p:spPr>
          <a:xfrm>
            <a:off x="1592369" y="1644591"/>
            <a:ext cx="2586111" cy="120059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B383A1-2524-4CA4-ADA9-A184D78DC295}"/>
              </a:ext>
            </a:extLst>
          </p:cNvPr>
          <p:cNvSpPr/>
          <p:nvPr/>
        </p:nvSpPr>
        <p:spPr>
          <a:xfrm>
            <a:off x="3733278" y="1786201"/>
            <a:ext cx="3150312" cy="254343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647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1D32B-A212-4259-AA69-0D215BC68461}"/>
              </a:ext>
            </a:extLst>
          </p:cNvPr>
          <p:cNvSpPr/>
          <p:nvPr/>
        </p:nvSpPr>
        <p:spPr>
          <a:xfrm>
            <a:off x="1500239" y="1557688"/>
            <a:ext cx="3346219" cy="266143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3228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DAB4D4-4315-41E2-AFE5-A7AA8091D556}"/>
              </a:ext>
            </a:extLst>
          </p:cNvPr>
          <p:cNvSpPr/>
          <p:nvPr/>
        </p:nvSpPr>
        <p:spPr>
          <a:xfrm>
            <a:off x="967390" y="1539613"/>
            <a:ext cx="2078202" cy="263695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701021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803CF04-893F-46E5-B4B1-28D1B2D19E6D}"/>
              </a:ext>
            </a:extLst>
          </p:cNvPr>
          <p:cNvSpPr/>
          <p:nvPr/>
        </p:nvSpPr>
        <p:spPr>
          <a:xfrm>
            <a:off x="1574778" y="814453"/>
            <a:ext cx="1064084" cy="117678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EE3B0-61AE-4B29-B6F8-5FBE39AE9AC3}"/>
              </a:ext>
            </a:extLst>
          </p:cNvPr>
          <p:cNvSpPr/>
          <p:nvPr/>
        </p:nvSpPr>
        <p:spPr>
          <a:xfrm>
            <a:off x="4116902" y="1862838"/>
            <a:ext cx="3196912" cy="224920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11BE1-4395-4FDC-B97E-73064EC24533}"/>
              </a:ext>
            </a:extLst>
          </p:cNvPr>
          <p:cNvSpPr/>
          <p:nvPr/>
        </p:nvSpPr>
        <p:spPr>
          <a:xfrm>
            <a:off x="7820552" y="1194980"/>
            <a:ext cx="1323448" cy="177396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00041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6B8F3-18DC-489E-BA5C-41FFFDF6D5B8}"/>
              </a:ext>
            </a:extLst>
          </p:cNvPr>
          <p:cNvSpPr/>
          <p:nvPr/>
        </p:nvSpPr>
        <p:spPr>
          <a:xfrm>
            <a:off x="1401922" y="1349610"/>
            <a:ext cx="2610432" cy="177063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60B1C-483C-4FD1-9034-385E13C3E66B}"/>
              </a:ext>
            </a:extLst>
          </p:cNvPr>
          <p:cNvSpPr/>
          <p:nvPr/>
        </p:nvSpPr>
        <p:spPr>
          <a:xfrm>
            <a:off x="3389631" y="2599329"/>
            <a:ext cx="1879818" cy="264764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9D338-AE81-4CC9-A5CC-DE404F236AD5}"/>
              </a:ext>
            </a:extLst>
          </p:cNvPr>
          <p:cNvSpPr/>
          <p:nvPr/>
        </p:nvSpPr>
        <p:spPr>
          <a:xfrm>
            <a:off x="8225880" y="2738491"/>
            <a:ext cx="918120" cy="148110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459492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C159490-B76D-4938-8D97-0EE3A6904591}"/>
              </a:ext>
            </a:extLst>
          </p:cNvPr>
          <p:cNvSpPr/>
          <p:nvPr/>
        </p:nvSpPr>
        <p:spPr>
          <a:xfrm>
            <a:off x="1723048" y="867508"/>
            <a:ext cx="2468799" cy="234744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B23142-73C8-4240-B6DC-53EDAEF4F139}"/>
              </a:ext>
            </a:extLst>
          </p:cNvPr>
          <p:cNvSpPr/>
          <p:nvPr/>
        </p:nvSpPr>
        <p:spPr>
          <a:xfrm>
            <a:off x="3835779" y="2244776"/>
            <a:ext cx="1352088" cy="179499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25D0-D735-4881-968A-F8FE335F9131}"/>
              </a:ext>
            </a:extLst>
          </p:cNvPr>
          <p:cNvSpPr/>
          <p:nvPr/>
        </p:nvSpPr>
        <p:spPr>
          <a:xfrm>
            <a:off x="6789894" y="1605151"/>
            <a:ext cx="2354106" cy="267790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043694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20DDE76-43D9-4FE4-8460-208DD6BF06A8}"/>
              </a:ext>
            </a:extLst>
          </p:cNvPr>
          <p:cNvSpPr/>
          <p:nvPr/>
        </p:nvSpPr>
        <p:spPr>
          <a:xfrm>
            <a:off x="1564964" y="2385735"/>
            <a:ext cx="3113385" cy="107974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44595-2ACE-40B1-93ED-C826BC7C2B39}"/>
              </a:ext>
            </a:extLst>
          </p:cNvPr>
          <p:cNvSpPr/>
          <p:nvPr/>
        </p:nvSpPr>
        <p:spPr>
          <a:xfrm>
            <a:off x="4038725" y="823766"/>
            <a:ext cx="3403317" cy="197672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199087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8AF681-CB0D-42C0-8968-86AFEB4E3964}"/>
              </a:ext>
            </a:extLst>
          </p:cNvPr>
          <p:cNvSpPr/>
          <p:nvPr/>
        </p:nvSpPr>
        <p:spPr>
          <a:xfrm>
            <a:off x="1260698" y="2702607"/>
            <a:ext cx="1404900" cy="184752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390524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8E112-72C2-4502-893A-A1670BF3849E}"/>
              </a:ext>
            </a:extLst>
          </p:cNvPr>
          <p:cNvSpPr/>
          <p:nvPr/>
        </p:nvSpPr>
        <p:spPr>
          <a:xfrm>
            <a:off x="1167326" y="1806896"/>
            <a:ext cx="3229357" cy="116792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DC6F9-6F16-4824-9827-99D65379C173}"/>
              </a:ext>
            </a:extLst>
          </p:cNvPr>
          <p:cNvSpPr/>
          <p:nvPr/>
        </p:nvSpPr>
        <p:spPr>
          <a:xfrm>
            <a:off x="3105625" y="949016"/>
            <a:ext cx="1507325" cy="16199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3C9A3-7AA6-4A60-8396-FAE6BD3F5F1C}"/>
              </a:ext>
            </a:extLst>
          </p:cNvPr>
          <p:cNvSpPr/>
          <p:nvPr/>
        </p:nvSpPr>
        <p:spPr>
          <a:xfrm>
            <a:off x="7526405" y="2229189"/>
            <a:ext cx="1617595" cy="225425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70443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CAEF40-F6DE-4FC5-8B11-7DB8DCEAB931}"/>
              </a:ext>
            </a:extLst>
          </p:cNvPr>
          <p:cNvSpPr/>
          <p:nvPr/>
        </p:nvSpPr>
        <p:spPr>
          <a:xfrm>
            <a:off x="1510683" y="1175257"/>
            <a:ext cx="928757" cy="13563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848268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904CF09-255F-456D-8468-442BE3AC8158}"/>
              </a:ext>
            </a:extLst>
          </p:cNvPr>
          <p:cNvSpPr/>
          <p:nvPr/>
        </p:nvSpPr>
        <p:spPr>
          <a:xfrm>
            <a:off x="1425924" y="1611861"/>
            <a:ext cx="1747466" cy="262792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B7255-11C7-40B3-9CE7-08E0361F4FC7}"/>
              </a:ext>
            </a:extLst>
          </p:cNvPr>
          <p:cNvSpPr/>
          <p:nvPr/>
        </p:nvSpPr>
        <p:spPr>
          <a:xfrm>
            <a:off x="3635562" y="1256747"/>
            <a:ext cx="1160721" cy="248384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706316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6DBED-8F29-4C04-A22E-CF525503C4FF}"/>
              </a:ext>
            </a:extLst>
          </p:cNvPr>
          <p:cNvSpPr/>
          <p:nvPr/>
        </p:nvSpPr>
        <p:spPr>
          <a:xfrm>
            <a:off x="1322148" y="1870042"/>
            <a:ext cx="3600494" cy="16142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4E8B35E-1806-4484-A0CE-264AA0A547CD}"/>
              </a:ext>
            </a:extLst>
          </p:cNvPr>
          <p:cNvSpPr/>
          <p:nvPr/>
        </p:nvSpPr>
        <p:spPr>
          <a:xfrm>
            <a:off x="4085827" y="733436"/>
            <a:ext cx="3554811" cy="71414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15B1090-2E55-4CAB-B244-767C5F073927}"/>
              </a:ext>
            </a:extLst>
          </p:cNvPr>
          <p:cNvSpPr/>
          <p:nvPr/>
        </p:nvSpPr>
        <p:spPr>
          <a:xfrm>
            <a:off x="8043182" y="2435667"/>
            <a:ext cx="1100818" cy="261807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69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0036B4C-8C88-48DE-A301-F53F03B48BCF}"/>
              </a:ext>
            </a:extLst>
          </p:cNvPr>
          <p:cNvSpPr/>
          <p:nvPr/>
        </p:nvSpPr>
        <p:spPr>
          <a:xfrm>
            <a:off x="1186432" y="2354561"/>
            <a:ext cx="1444476" cy="6900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89178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35C451C-7261-40E5-85C3-7CAE7FC8E9A0}"/>
              </a:ext>
            </a:extLst>
          </p:cNvPr>
          <p:cNvSpPr/>
          <p:nvPr/>
        </p:nvSpPr>
        <p:spPr>
          <a:xfrm>
            <a:off x="1341747" y="1773967"/>
            <a:ext cx="1328830" cy="262744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16B900-17F4-4857-A68C-4C7FFA0A1BFC}"/>
              </a:ext>
            </a:extLst>
          </p:cNvPr>
          <p:cNvSpPr/>
          <p:nvPr/>
        </p:nvSpPr>
        <p:spPr>
          <a:xfrm>
            <a:off x="2773879" y="960721"/>
            <a:ext cx="2211057" cy="115737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F86D9A2E-A1F6-40BB-B594-8A739FBA5264}"/>
              </a:ext>
            </a:extLst>
          </p:cNvPr>
          <p:cNvSpPr/>
          <p:nvPr/>
        </p:nvSpPr>
        <p:spPr>
          <a:xfrm>
            <a:off x="7946760" y="876887"/>
            <a:ext cx="1197240" cy="129203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50800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AD24864-2A33-4689-ABB6-FABA951DF206}"/>
              </a:ext>
            </a:extLst>
          </p:cNvPr>
          <p:cNvSpPr/>
          <p:nvPr/>
        </p:nvSpPr>
        <p:spPr>
          <a:xfrm>
            <a:off x="1415233" y="2259281"/>
            <a:ext cx="1095404" cy="173840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2A68EF-6863-470C-98E2-E8CC44822E6C}"/>
              </a:ext>
            </a:extLst>
          </p:cNvPr>
          <p:cNvSpPr/>
          <p:nvPr/>
        </p:nvSpPr>
        <p:spPr>
          <a:xfrm>
            <a:off x="3838349" y="1250452"/>
            <a:ext cx="1384686" cy="213360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183587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1D6B4FC-AA0D-4344-AA52-8146CB7D2581}"/>
              </a:ext>
            </a:extLst>
          </p:cNvPr>
          <p:cNvSpPr/>
          <p:nvPr/>
        </p:nvSpPr>
        <p:spPr>
          <a:xfrm>
            <a:off x="1658498" y="2260681"/>
            <a:ext cx="2924580" cy="243114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5374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388EE-10A5-43E4-B2F9-34113333213F}"/>
              </a:ext>
            </a:extLst>
          </p:cNvPr>
          <p:cNvSpPr/>
          <p:nvPr/>
        </p:nvSpPr>
        <p:spPr>
          <a:xfrm>
            <a:off x="1458158" y="2620491"/>
            <a:ext cx="3151098" cy="130912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62939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05A995F-BA2A-46E8-9D5D-2A9CCEC214AD}"/>
              </a:ext>
            </a:extLst>
          </p:cNvPr>
          <p:cNvSpPr/>
          <p:nvPr/>
        </p:nvSpPr>
        <p:spPr>
          <a:xfrm>
            <a:off x="1745892" y="2054315"/>
            <a:ext cx="3351379" cy="116521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761197-69E7-4246-9CED-7B66E609B7DC}"/>
              </a:ext>
            </a:extLst>
          </p:cNvPr>
          <p:cNvSpPr/>
          <p:nvPr/>
        </p:nvSpPr>
        <p:spPr>
          <a:xfrm>
            <a:off x="4406316" y="2373999"/>
            <a:ext cx="1640005" cy="103192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51B5B3-40A2-4051-B03E-151254FF1D5F}"/>
              </a:ext>
            </a:extLst>
          </p:cNvPr>
          <p:cNvSpPr/>
          <p:nvPr/>
        </p:nvSpPr>
        <p:spPr>
          <a:xfrm>
            <a:off x="7437052" y="1462082"/>
            <a:ext cx="1580983" cy="148845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036418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0EF990-0CDF-42DA-9F4F-BBFDB3C8513A}"/>
              </a:ext>
            </a:extLst>
          </p:cNvPr>
          <p:cNvSpPr/>
          <p:nvPr/>
        </p:nvSpPr>
        <p:spPr>
          <a:xfrm>
            <a:off x="1453969" y="2208318"/>
            <a:ext cx="2978195" cy="192430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DCA67-27CE-4D0E-96EC-31F4C8752467}"/>
              </a:ext>
            </a:extLst>
          </p:cNvPr>
          <p:cNvSpPr/>
          <p:nvPr/>
        </p:nvSpPr>
        <p:spPr>
          <a:xfrm>
            <a:off x="4250434" y="1691760"/>
            <a:ext cx="1593288" cy="150085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013814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1D09E3-CCC4-443A-8020-22D693958DD0}"/>
              </a:ext>
            </a:extLst>
          </p:cNvPr>
          <p:cNvSpPr/>
          <p:nvPr/>
        </p:nvSpPr>
        <p:spPr>
          <a:xfrm>
            <a:off x="1116033" y="2354530"/>
            <a:ext cx="2511517" cy="125175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711360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0FA4868-C15A-4B2F-816F-626C68EEAC37}"/>
              </a:ext>
            </a:extLst>
          </p:cNvPr>
          <p:cNvSpPr/>
          <p:nvPr/>
        </p:nvSpPr>
        <p:spPr>
          <a:xfrm>
            <a:off x="1137572" y="763162"/>
            <a:ext cx="1269007" cy="207857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98393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D3A26EE-6405-43A3-AF4A-5F8C31627355}"/>
              </a:ext>
            </a:extLst>
          </p:cNvPr>
          <p:cNvSpPr/>
          <p:nvPr/>
        </p:nvSpPr>
        <p:spPr>
          <a:xfrm>
            <a:off x="1406070" y="2188978"/>
            <a:ext cx="2618798" cy="109806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5DE650-5B9C-4E91-B7C6-13FC5F668B6B}"/>
              </a:ext>
            </a:extLst>
          </p:cNvPr>
          <p:cNvSpPr/>
          <p:nvPr/>
        </p:nvSpPr>
        <p:spPr>
          <a:xfrm>
            <a:off x="2847604" y="1440242"/>
            <a:ext cx="3400783" cy="187587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02221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8937A3-53C3-494E-B1F3-7FB8488C772F}"/>
              </a:ext>
            </a:extLst>
          </p:cNvPr>
          <p:cNvSpPr/>
          <p:nvPr/>
        </p:nvSpPr>
        <p:spPr>
          <a:xfrm>
            <a:off x="1768498" y="1861056"/>
            <a:ext cx="3531086" cy="12601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048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82D756-24A7-4FA0-BA65-9B82F8734DFD}"/>
              </a:ext>
            </a:extLst>
          </p:cNvPr>
          <p:cNvSpPr/>
          <p:nvPr/>
        </p:nvSpPr>
        <p:spPr>
          <a:xfrm>
            <a:off x="1036118" y="695986"/>
            <a:ext cx="1659589" cy="98341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166752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1AA8F73-BB9C-4695-B9C0-6C9A6015C2E3}"/>
              </a:ext>
            </a:extLst>
          </p:cNvPr>
          <p:cNvSpPr/>
          <p:nvPr/>
        </p:nvSpPr>
        <p:spPr>
          <a:xfrm>
            <a:off x="1020125" y="2340976"/>
            <a:ext cx="3502031" cy="272207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235B59-A687-4AB7-932B-F1C2A8132BD1}"/>
              </a:ext>
            </a:extLst>
          </p:cNvPr>
          <p:cNvSpPr/>
          <p:nvPr/>
        </p:nvSpPr>
        <p:spPr>
          <a:xfrm>
            <a:off x="4427020" y="1892947"/>
            <a:ext cx="2504727" cy="193294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018695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CD3D45-0673-4A5C-AB49-65CB7559512A}"/>
              </a:ext>
            </a:extLst>
          </p:cNvPr>
          <p:cNvSpPr/>
          <p:nvPr/>
        </p:nvSpPr>
        <p:spPr>
          <a:xfrm>
            <a:off x="1724846" y="2142942"/>
            <a:ext cx="3445155" cy="137190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754287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652B2E-C539-4992-8D64-C2568E699DED}"/>
              </a:ext>
            </a:extLst>
          </p:cNvPr>
          <p:cNvSpPr/>
          <p:nvPr/>
        </p:nvSpPr>
        <p:spPr>
          <a:xfrm>
            <a:off x="1276889" y="2094174"/>
            <a:ext cx="1912921" cy="100676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640471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1D889D4-9EAF-4040-BF91-DC561FAA2117}"/>
              </a:ext>
            </a:extLst>
          </p:cNvPr>
          <p:cNvSpPr/>
          <p:nvPr/>
        </p:nvSpPr>
        <p:spPr>
          <a:xfrm>
            <a:off x="1693616" y="2132613"/>
            <a:ext cx="2300298" cy="139904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499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47B1A4-1504-4B2A-ABCA-C23319311563}"/>
              </a:ext>
            </a:extLst>
          </p:cNvPr>
          <p:cNvSpPr/>
          <p:nvPr/>
        </p:nvSpPr>
        <p:spPr>
          <a:xfrm>
            <a:off x="1374557" y="2168714"/>
            <a:ext cx="3462649" cy="74984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A9E3F9D-7222-4468-8BFE-46537DA2D876}"/>
              </a:ext>
            </a:extLst>
          </p:cNvPr>
          <p:cNvSpPr/>
          <p:nvPr/>
        </p:nvSpPr>
        <p:spPr>
          <a:xfrm>
            <a:off x="2773621" y="1091055"/>
            <a:ext cx="998713" cy="189312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9FE2059-4DAB-4D53-8CD7-F3185BDB2F1D}"/>
              </a:ext>
            </a:extLst>
          </p:cNvPr>
          <p:cNvSpPr/>
          <p:nvPr/>
        </p:nvSpPr>
        <p:spPr>
          <a:xfrm>
            <a:off x="6953976" y="1941223"/>
            <a:ext cx="1653052" cy="83083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30781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A549BB-6E35-40F2-A97E-150B4FC9E0F8}"/>
              </a:ext>
            </a:extLst>
          </p:cNvPr>
          <p:cNvSpPr/>
          <p:nvPr/>
        </p:nvSpPr>
        <p:spPr>
          <a:xfrm>
            <a:off x="1220333" y="2212002"/>
            <a:ext cx="3337382" cy="205612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EF15F2-2149-4CD5-B9DE-DBB5CCA5665A}"/>
              </a:ext>
            </a:extLst>
          </p:cNvPr>
          <p:cNvSpPr/>
          <p:nvPr/>
        </p:nvSpPr>
        <p:spPr>
          <a:xfrm>
            <a:off x="3760916" y="1437577"/>
            <a:ext cx="3012640" cy="201843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76661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C89B562-9925-4D7C-A91D-6320268396CB}"/>
              </a:ext>
            </a:extLst>
          </p:cNvPr>
          <p:cNvSpPr/>
          <p:nvPr/>
        </p:nvSpPr>
        <p:spPr>
          <a:xfrm>
            <a:off x="962227" y="2204523"/>
            <a:ext cx="2671302" cy="234824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FB1BD-C013-4C95-969A-3C3BC17D7261}"/>
              </a:ext>
            </a:extLst>
          </p:cNvPr>
          <p:cNvSpPr/>
          <p:nvPr/>
        </p:nvSpPr>
        <p:spPr>
          <a:xfrm>
            <a:off x="4109272" y="1012037"/>
            <a:ext cx="1252004" cy="131190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87301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553CC2-9E85-40A3-9B75-DB7D4397FE30}"/>
              </a:ext>
            </a:extLst>
          </p:cNvPr>
          <p:cNvSpPr/>
          <p:nvPr/>
        </p:nvSpPr>
        <p:spPr>
          <a:xfrm>
            <a:off x="1541108" y="2160499"/>
            <a:ext cx="3568522" cy="100459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BC000-ABBB-40C9-B093-AEFBD1CC5CA8}"/>
              </a:ext>
            </a:extLst>
          </p:cNvPr>
          <p:cNvSpPr/>
          <p:nvPr/>
        </p:nvSpPr>
        <p:spPr>
          <a:xfrm>
            <a:off x="2981724" y="1018785"/>
            <a:ext cx="990288" cy="134121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727648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D16C5-0DF5-4088-8800-40A7B3A9A449}"/>
              </a:ext>
            </a:extLst>
          </p:cNvPr>
          <p:cNvSpPr/>
          <p:nvPr/>
        </p:nvSpPr>
        <p:spPr>
          <a:xfrm>
            <a:off x="1321544" y="1877656"/>
            <a:ext cx="2646249" cy="139620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81F7C-67B8-4194-8CED-39E9BEE35EF6}"/>
              </a:ext>
            </a:extLst>
          </p:cNvPr>
          <p:cNvSpPr/>
          <p:nvPr/>
        </p:nvSpPr>
        <p:spPr>
          <a:xfrm>
            <a:off x="2762309" y="1450273"/>
            <a:ext cx="2772624" cy="73606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105777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D4E13A-99CC-47FF-91B5-6BF8D79629F9}"/>
              </a:ext>
            </a:extLst>
          </p:cNvPr>
          <p:cNvSpPr/>
          <p:nvPr/>
        </p:nvSpPr>
        <p:spPr>
          <a:xfrm>
            <a:off x="1092694" y="2088634"/>
            <a:ext cx="1039411" cy="183572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88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B9A843C-5B1E-4E06-A49E-0D5BD852F2AF}"/>
              </a:ext>
            </a:extLst>
          </p:cNvPr>
          <p:cNvSpPr/>
          <p:nvPr/>
        </p:nvSpPr>
        <p:spPr>
          <a:xfrm>
            <a:off x="1087140" y="1092913"/>
            <a:ext cx="984916" cy="133022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2DFD19B-A256-46F9-A029-8746D6018303}"/>
              </a:ext>
            </a:extLst>
          </p:cNvPr>
          <p:cNvSpPr/>
          <p:nvPr/>
        </p:nvSpPr>
        <p:spPr>
          <a:xfrm>
            <a:off x="3374681" y="1065880"/>
            <a:ext cx="3125319" cy="228137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29978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8D604-6AEC-4C30-9BFE-12B50840F23E}"/>
              </a:ext>
            </a:extLst>
          </p:cNvPr>
          <p:cNvSpPr/>
          <p:nvPr/>
        </p:nvSpPr>
        <p:spPr>
          <a:xfrm>
            <a:off x="973828" y="805160"/>
            <a:ext cx="1210569" cy="87603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4FAA27-5DCB-4E20-ADB1-FE28D13B8DA8}"/>
              </a:ext>
            </a:extLst>
          </p:cNvPr>
          <p:cNvSpPr/>
          <p:nvPr/>
        </p:nvSpPr>
        <p:spPr>
          <a:xfrm>
            <a:off x="3800136" y="1784998"/>
            <a:ext cx="2211075" cy="190383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3CFFA-0EF9-44E7-8AED-649B21E46771}"/>
              </a:ext>
            </a:extLst>
          </p:cNvPr>
          <p:cNvSpPr/>
          <p:nvPr/>
        </p:nvSpPr>
        <p:spPr>
          <a:xfrm>
            <a:off x="8049396" y="1907206"/>
            <a:ext cx="1094604" cy="9552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471225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6485B5-9ED9-4D23-9921-4E7D96160A90}"/>
              </a:ext>
            </a:extLst>
          </p:cNvPr>
          <p:cNvSpPr/>
          <p:nvPr/>
        </p:nvSpPr>
        <p:spPr>
          <a:xfrm>
            <a:off x="1260899" y="1731865"/>
            <a:ext cx="3333410" cy="259481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110526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9CFCD24-4C17-4E9B-8727-958213B57CBA}"/>
              </a:ext>
            </a:extLst>
          </p:cNvPr>
          <p:cNvSpPr/>
          <p:nvPr/>
        </p:nvSpPr>
        <p:spPr>
          <a:xfrm>
            <a:off x="1525060" y="1533279"/>
            <a:ext cx="1093841" cy="109715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1ED69C-703B-49C7-8BD3-4EDB9304DDEC}"/>
              </a:ext>
            </a:extLst>
          </p:cNvPr>
          <p:cNvSpPr/>
          <p:nvPr/>
        </p:nvSpPr>
        <p:spPr>
          <a:xfrm>
            <a:off x="3640294" y="2349565"/>
            <a:ext cx="3175426" cy="225260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31600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8A31E4-9F14-44D3-ACF1-9255E9B562CE}"/>
              </a:ext>
            </a:extLst>
          </p:cNvPr>
          <p:cNvSpPr/>
          <p:nvPr/>
        </p:nvSpPr>
        <p:spPr>
          <a:xfrm>
            <a:off x="1545513" y="1735821"/>
            <a:ext cx="2603175" cy="226836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892731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5ABE6-E085-4D50-BB0A-5B4E66226FA4}"/>
              </a:ext>
            </a:extLst>
          </p:cNvPr>
          <p:cNvSpPr/>
          <p:nvPr/>
        </p:nvSpPr>
        <p:spPr>
          <a:xfrm>
            <a:off x="1185195" y="1334939"/>
            <a:ext cx="3403761" cy="248905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828FB0F-AA65-4B00-971E-1EE596926303}"/>
              </a:ext>
            </a:extLst>
          </p:cNvPr>
          <p:cNvSpPr/>
          <p:nvPr/>
        </p:nvSpPr>
        <p:spPr>
          <a:xfrm>
            <a:off x="2973995" y="2493765"/>
            <a:ext cx="2397821" cy="126275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9A12538-35C1-4FB7-BA0F-79F3388014E9}"/>
              </a:ext>
            </a:extLst>
          </p:cNvPr>
          <p:cNvSpPr/>
          <p:nvPr/>
        </p:nvSpPr>
        <p:spPr>
          <a:xfrm>
            <a:off x="6451887" y="1714454"/>
            <a:ext cx="1341431" cy="89453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2134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358378-4CDD-4A60-8806-31786F83660E}"/>
              </a:ext>
            </a:extLst>
          </p:cNvPr>
          <p:cNvSpPr/>
          <p:nvPr/>
        </p:nvSpPr>
        <p:spPr>
          <a:xfrm>
            <a:off x="1073695" y="2536516"/>
            <a:ext cx="2886125" cy="94809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D8D689-215C-4E13-8C75-962236E48012}"/>
              </a:ext>
            </a:extLst>
          </p:cNvPr>
          <p:cNvSpPr/>
          <p:nvPr/>
        </p:nvSpPr>
        <p:spPr>
          <a:xfrm>
            <a:off x="3874126" y="1945648"/>
            <a:ext cx="3401671" cy="169085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33702C-E472-4C0A-839D-E7CDAEEE9AAC}"/>
              </a:ext>
            </a:extLst>
          </p:cNvPr>
          <p:cNvSpPr/>
          <p:nvPr/>
        </p:nvSpPr>
        <p:spPr>
          <a:xfrm>
            <a:off x="7383437" y="2272528"/>
            <a:ext cx="1760563" cy="232644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818854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1F28E-630B-44FE-86AE-107B56937526}"/>
              </a:ext>
            </a:extLst>
          </p:cNvPr>
          <p:cNvSpPr/>
          <p:nvPr/>
        </p:nvSpPr>
        <p:spPr>
          <a:xfrm>
            <a:off x="1268448" y="1710408"/>
            <a:ext cx="2274831" cy="220661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97B1A9-7A37-4E2E-AB0D-C5311E4B5E1E}"/>
              </a:ext>
            </a:extLst>
          </p:cNvPr>
          <p:cNvSpPr/>
          <p:nvPr/>
        </p:nvSpPr>
        <p:spPr>
          <a:xfrm>
            <a:off x="3993006" y="2104865"/>
            <a:ext cx="3424178" cy="249356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296163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12E41-C6B9-4780-9CEC-B0C32FB0C48D}"/>
              </a:ext>
            </a:extLst>
          </p:cNvPr>
          <p:cNvSpPr/>
          <p:nvPr/>
        </p:nvSpPr>
        <p:spPr>
          <a:xfrm>
            <a:off x="1677748" y="723712"/>
            <a:ext cx="1823169" cy="166432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A5594A-81E3-4DC2-AD8E-40828B8C9057}"/>
              </a:ext>
            </a:extLst>
          </p:cNvPr>
          <p:cNvSpPr/>
          <p:nvPr/>
        </p:nvSpPr>
        <p:spPr>
          <a:xfrm>
            <a:off x="4160715" y="2233090"/>
            <a:ext cx="3082772" cy="131513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439327-5E72-437A-9B44-52389605A2D4}"/>
              </a:ext>
            </a:extLst>
          </p:cNvPr>
          <p:cNvSpPr/>
          <p:nvPr/>
        </p:nvSpPr>
        <p:spPr>
          <a:xfrm>
            <a:off x="6783972" y="2444866"/>
            <a:ext cx="2360028" cy="259277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889125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4F709-0985-44AC-9064-63451C45748B}"/>
              </a:ext>
            </a:extLst>
          </p:cNvPr>
          <p:cNvSpPr/>
          <p:nvPr/>
        </p:nvSpPr>
        <p:spPr>
          <a:xfrm>
            <a:off x="1450211" y="1139953"/>
            <a:ext cx="1781999" cy="225646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2E8048D-39C7-4F75-ABC3-612B227B1D1D}"/>
              </a:ext>
            </a:extLst>
          </p:cNvPr>
          <p:cNvSpPr/>
          <p:nvPr/>
        </p:nvSpPr>
        <p:spPr>
          <a:xfrm>
            <a:off x="3943587" y="1132966"/>
            <a:ext cx="2375295" cy="9720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A65CBF2-A787-4DB0-B451-4432CC7CCA6C}"/>
              </a:ext>
            </a:extLst>
          </p:cNvPr>
          <p:cNvSpPr/>
          <p:nvPr/>
        </p:nvSpPr>
        <p:spPr>
          <a:xfrm>
            <a:off x="7403011" y="1839060"/>
            <a:ext cx="1740989" cy="177435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6887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E667C1-0EA6-4EC7-92A5-C519A5723336}"/>
              </a:ext>
            </a:extLst>
          </p:cNvPr>
          <p:cNvSpPr/>
          <p:nvPr/>
        </p:nvSpPr>
        <p:spPr>
          <a:xfrm>
            <a:off x="1760024" y="1030641"/>
            <a:ext cx="2197535" cy="254037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845E5ED-8B69-4908-AB41-29191F53346C}"/>
              </a:ext>
            </a:extLst>
          </p:cNvPr>
          <p:cNvSpPr/>
          <p:nvPr/>
        </p:nvSpPr>
        <p:spPr>
          <a:xfrm>
            <a:off x="3992198" y="2115230"/>
            <a:ext cx="2918229" cy="264984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5AC81A0-6782-40E9-B584-7F751FE6AE53}"/>
              </a:ext>
            </a:extLst>
          </p:cNvPr>
          <p:cNvSpPr/>
          <p:nvPr/>
        </p:nvSpPr>
        <p:spPr>
          <a:xfrm>
            <a:off x="1463821" y="2539998"/>
            <a:ext cx="1011171" cy="187813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63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AC92C94-6916-464D-8C41-5CD045B53BF2}"/>
              </a:ext>
            </a:extLst>
          </p:cNvPr>
          <p:cNvSpPr/>
          <p:nvPr/>
        </p:nvSpPr>
        <p:spPr>
          <a:xfrm>
            <a:off x="1537326" y="2636657"/>
            <a:ext cx="2667255" cy="201837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41095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B84F8F-E29B-4324-A3E6-67296937FAE4}"/>
              </a:ext>
            </a:extLst>
          </p:cNvPr>
          <p:cNvSpPr/>
          <p:nvPr/>
        </p:nvSpPr>
        <p:spPr>
          <a:xfrm>
            <a:off x="1545612" y="1922585"/>
            <a:ext cx="2880518" cy="17437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4B85F-CE76-4D1F-ABDC-AE579D0EC874}"/>
              </a:ext>
            </a:extLst>
          </p:cNvPr>
          <p:cNvSpPr/>
          <p:nvPr/>
        </p:nvSpPr>
        <p:spPr>
          <a:xfrm>
            <a:off x="4316680" y="1817372"/>
            <a:ext cx="1391977" cy="15466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95937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BDF9A03-9BFD-4F3F-98CD-8642F18065ED}"/>
              </a:ext>
            </a:extLst>
          </p:cNvPr>
          <p:cNvSpPr/>
          <p:nvPr/>
        </p:nvSpPr>
        <p:spPr>
          <a:xfrm>
            <a:off x="1416769" y="2354014"/>
            <a:ext cx="3063296" cy="229027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7D7E89-AA3D-486D-98D3-8CBB41B272FC}"/>
              </a:ext>
            </a:extLst>
          </p:cNvPr>
          <p:cNvSpPr/>
          <p:nvPr/>
        </p:nvSpPr>
        <p:spPr>
          <a:xfrm>
            <a:off x="2992926" y="1375250"/>
            <a:ext cx="3579856" cy="136837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832665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81E9B81-CB35-4139-9066-EADA985EC8DE}"/>
              </a:ext>
            </a:extLst>
          </p:cNvPr>
          <p:cNvSpPr/>
          <p:nvPr/>
        </p:nvSpPr>
        <p:spPr>
          <a:xfrm>
            <a:off x="1370963" y="2583100"/>
            <a:ext cx="1430721" cy="118755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231E3EC-0BC7-4BA3-BDE6-E95EA58E51D0}"/>
              </a:ext>
            </a:extLst>
          </p:cNvPr>
          <p:cNvSpPr/>
          <p:nvPr/>
        </p:nvSpPr>
        <p:spPr>
          <a:xfrm>
            <a:off x="4328241" y="2342961"/>
            <a:ext cx="2666337" cy="225385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81403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6937773-97E0-4BF7-95FD-DF965B4FD2C2}"/>
              </a:ext>
            </a:extLst>
          </p:cNvPr>
          <p:cNvSpPr/>
          <p:nvPr/>
        </p:nvSpPr>
        <p:spPr>
          <a:xfrm>
            <a:off x="1226130" y="1811955"/>
            <a:ext cx="1053251" cy="228357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EE2224-8EA1-4B3B-99B7-2C9C32387FE6}"/>
              </a:ext>
            </a:extLst>
          </p:cNvPr>
          <p:cNvSpPr/>
          <p:nvPr/>
        </p:nvSpPr>
        <p:spPr>
          <a:xfrm>
            <a:off x="3370573" y="2334832"/>
            <a:ext cx="1683805" cy="100744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00775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E71B23-5095-4958-8379-E8BF82EE7ECD}"/>
              </a:ext>
            </a:extLst>
          </p:cNvPr>
          <p:cNvSpPr/>
          <p:nvPr/>
        </p:nvSpPr>
        <p:spPr>
          <a:xfrm>
            <a:off x="969755" y="823409"/>
            <a:ext cx="1186578" cy="9695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328436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67A52-7ADF-47F1-929C-728914BDAC8B}"/>
              </a:ext>
            </a:extLst>
          </p:cNvPr>
          <p:cNvSpPr/>
          <p:nvPr/>
        </p:nvSpPr>
        <p:spPr>
          <a:xfrm>
            <a:off x="1076575" y="2417177"/>
            <a:ext cx="1506290" cy="251660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E95CA65-6782-4175-8A80-7BFC10B97F00}"/>
              </a:ext>
            </a:extLst>
          </p:cNvPr>
          <p:cNvSpPr/>
          <p:nvPr/>
        </p:nvSpPr>
        <p:spPr>
          <a:xfrm>
            <a:off x="3632507" y="1184160"/>
            <a:ext cx="2214762" cy="192642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6539A0-852B-44E2-9AEA-80ABCF971AD8}"/>
              </a:ext>
            </a:extLst>
          </p:cNvPr>
          <p:cNvSpPr/>
          <p:nvPr/>
        </p:nvSpPr>
        <p:spPr>
          <a:xfrm>
            <a:off x="8137026" y="1516493"/>
            <a:ext cx="1006974" cy="105299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22678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5B1469-B70C-4A81-A94D-FBE2D24B3A0F}"/>
              </a:ext>
            </a:extLst>
          </p:cNvPr>
          <p:cNvSpPr/>
          <p:nvPr/>
        </p:nvSpPr>
        <p:spPr>
          <a:xfrm>
            <a:off x="1703613" y="1720490"/>
            <a:ext cx="1266650" cy="12926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05DC9-0C28-453E-9692-E91DC9E39374}"/>
              </a:ext>
            </a:extLst>
          </p:cNvPr>
          <p:cNvSpPr/>
          <p:nvPr/>
        </p:nvSpPr>
        <p:spPr>
          <a:xfrm>
            <a:off x="4202759" y="1450751"/>
            <a:ext cx="2091559" cy="162988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3BD40-A2A5-4E70-9049-68E6FF500F99}"/>
              </a:ext>
            </a:extLst>
          </p:cNvPr>
          <p:cNvSpPr/>
          <p:nvPr/>
        </p:nvSpPr>
        <p:spPr>
          <a:xfrm>
            <a:off x="7194786" y="2006927"/>
            <a:ext cx="1949214" cy="240648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660737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134939-25FB-4044-9446-30DEA0A82A3A}"/>
              </a:ext>
            </a:extLst>
          </p:cNvPr>
          <p:cNvSpPr/>
          <p:nvPr/>
        </p:nvSpPr>
        <p:spPr>
          <a:xfrm>
            <a:off x="1203489" y="2631994"/>
            <a:ext cx="3058427" cy="244426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079260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8F120F9-14F8-4C59-8088-F07708C54776}"/>
              </a:ext>
            </a:extLst>
          </p:cNvPr>
          <p:cNvSpPr/>
          <p:nvPr/>
        </p:nvSpPr>
        <p:spPr>
          <a:xfrm>
            <a:off x="1705603" y="1466070"/>
            <a:ext cx="2953051" cy="74542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7189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B8054-5C99-4ADB-BE13-F7DBFC9ACB4C}"/>
              </a:ext>
            </a:extLst>
          </p:cNvPr>
          <p:cNvSpPr/>
          <p:nvPr/>
        </p:nvSpPr>
        <p:spPr>
          <a:xfrm>
            <a:off x="1045992" y="1761197"/>
            <a:ext cx="2368098" cy="222604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D0BA8-984E-4D14-B969-1850F479AAC6}"/>
              </a:ext>
            </a:extLst>
          </p:cNvPr>
          <p:cNvSpPr/>
          <p:nvPr/>
        </p:nvSpPr>
        <p:spPr>
          <a:xfrm>
            <a:off x="3343063" y="2235625"/>
            <a:ext cx="1738033" cy="221576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020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2C87A4-1F00-4388-900E-78589667DA10}"/>
              </a:ext>
            </a:extLst>
          </p:cNvPr>
          <p:cNvSpPr/>
          <p:nvPr/>
        </p:nvSpPr>
        <p:spPr>
          <a:xfrm>
            <a:off x="1345597" y="2446912"/>
            <a:ext cx="2320604" cy="98076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1417A94-15A7-40F4-BC10-58F0739B210B}"/>
              </a:ext>
            </a:extLst>
          </p:cNvPr>
          <p:cNvSpPr/>
          <p:nvPr/>
        </p:nvSpPr>
        <p:spPr>
          <a:xfrm>
            <a:off x="3133301" y="837855"/>
            <a:ext cx="3538957" cy="162566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2CAA9-B036-4AD1-B48C-E19994E3A747}"/>
              </a:ext>
            </a:extLst>
          </p:cNvPr>
          <p:cNvSpPr/>
          <p:nvPr/>
        </p:nvSpPr>
        <p:spPr>
          <a:xfrm>
            <a:off x="7853109" y="1497210"/>
            <a:ext cx="1290891" cy="93441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558828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A63EA2-BAE2-435D-ACAA-09716378B204}"/>
              </a:ext>
            </a:extLst>
          </p:cNvPr>
          <p:cNvSpPr/>
          <p:nvPr/>
        </p:nvSpPr>
        <p:spPr>
          <a:xfrm>
            <a:off x="1704769" y="2509369"/>
            <a:ext cx="3432752" cy="180979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16D9B6-118C-4637-AA1C-D18AD2AD5E8B}"/>
              </a:ext>
            </a:extLst>
          </p:cNvPr>
          <p:cNvSpPr/>
          <p:nvPr/>
        </p:nvSpPr>
        <p:spPr>
          <a:xfrm>
            <a:off x="4562898" y="1641662"/>
            <a:ext cx="3014356" cy="107245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660268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8AB1C6-B132-48A3-9A82-00DF5AF7B3FB}"/>
              </a:ext>
            </a:extLst>
          </p:cNvPr>
          <p:cNvSpPr/>
          <p:nvPr/>
        </p:nvSpPr>
        <p:spPr>
          <a:xfrm>
            <a:off x="1263987" y="2187096"/>
            <a:ext cx="2040959" cy="19780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EFAD05B-ED7B-46D1-9D6C-173EFFC04A0B}"/>
              </a:ext>
            </a:extLst>
          </p:cNvPr>
          <p:cNvSpPr/>
          <p:nvPr/>
        </p:nvSpPr>
        <p:spPr>
          <a:xfrm>
            <a:off x="4557409" y="2511862"/>
            <a:ext cx="1332823" cy="264504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A014D36-0CDA-4A54-A860-B4DAC6B63674}"/>
              </a:ext>
            </a:extLst>
          </p:cNvPr>
          <p:cNvSpPr/>
          <p:nvPr/>
        </p:nvSpPr>
        <p:spPr>
          <a:xfrm>
            <a:off x="7029042" y="1367038"/>
            <a:ext cx="2114958" cy="198344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04378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69D2C8-9B38-4C73-BAF8-66DC4CA47D63}"/>
              </a:ext>
            </a:extLst>
          </p:cNvPr>
          <p:cNvSpPr/>
          <p:nvPr/>
        </p:nvSpPr>
        <p:spPr>
          <a:xfrm>
            <a:off x="1143831" y="1258673"/>
            <a:ext cx="1368761" cy="192691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475465-0A69-42C5-B65A-8DF92FF7E432}"/>
              </a:ext>
            </a:extLst>
          </p:cNvPr>
          <p:cNvSpPr/>
          <p:nvPr/>
        </p:nvSpPr>
        <p:spPr>
          <a:xfrm>
            <a:off x="2937553" y="2707961"/>
            <a:ext cx="1636793" cy="25249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D1A1D59-D8F4-4E6E-AB78-3691F17D28AD}"/>
              </a:ext>
            </a:extLst>
          </p:cNvPr>
          <p:cNvSpPr/>
          <p:nvPr/>
        </p:nvSpPr>
        <p:spPr>
          <a:xfrm>
            <a:off x="7254856" y="1704175"/>
            <a:ext cx="1726045" cy="102021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0473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BFB3564-4E89-4C9C-BE23-AE7D828B184B}"/>
              </a:ext>
            </a:extLst>
          </p:cNvPr>
          <p:cNvSpPr/>
          <p:nvPr/>
        </p:nvSpPr>
        <p:spPr>
          <a:xfrm>
            <a:off x="982944" y="1396070"/>
            <a:ext cx="2837576" cy="86890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E1EDF2-B741-4497-B948-9891E44860B3}"/>
              </a:ext>
            </a:extLst>
          </p:cNvPr>
          <p:cNvSpPr/>
          <p:nvPr/>
        </p:nvSpPr>
        <p:spPr>
          <a:xfrm>
            <a:off x="4519687" y="1314289"/>
            <a:ext cx="1094314" cy="157052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57151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F293C01-7D36-45B1-AC4E-3B7F019C269F}"/>
              </a:ext>
            </a:extLst>
          </p:cNvPr>
          <p:cNvSpPr/>
          <p:nvPr/>
        </p:nvSpPr>
        <p:spPr>
          <a:xfrm>
            <a:off x="1379977" y="1169708"/>
            <a:ext cx="1939754" cy="242204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286353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9F1A7-A57C-49D5-BC39-6FBEBB3C0F0E}"/>
              </a:ext>
            </a:extLst>
          </p:cNvPr>
          <p:cNvSpPr/>
          <p:nvPr/>
        </p:nvSpPr>
        <p:spPr>
          <a:xfrm>
            <a:off x="1537598" y="1274403"/>
            <a:ext cx="1134091" cy="203782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240C4E-D5A1-48E5-8E83-834759384491}"/>
              </a:ext>
            </a:extLst>
          </p:cNvPr>
          <p:cNvSpPr/>
          <p:nvPr/>
        </p:nvSpPr>
        <p:spPr>
          <a:xfrm>
            <a:off x="3722562" y="913464"/>
            <a:ext cx="2600545" cy="89396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037480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272EA-8E81-458E-B1EF-D7BE7D61D99D}"/>
              </a:ext>
            </a:extLst>
          </p:cNvPr>
          <p:cNvSpPr/>
          <p:nvPr/>
        </p:nvSpPr>
        <p:spPr>
          <a:xfrm>
            <a:off x="1515613" y="2106466"/>
            <a:ext cx="1001014" cy="120586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559C279-7752-4825-BB96-2341DFA24ABF}"/>
              </a:ext>
            </a:extLst>
          </p:cNvPr>
          <p:cNvSpPr/>
          <p:nvPr/>
        </p:nvSpPr>
        <p:spPr>
          <a:xfrm>
            <a:off x="3596897" y="2332929"/>
            <a:ext cx="2236156" cy="112266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1089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7D76F5-EF49-404C-AACC-78D216F747D9}"/>
              </a:ext>
            </a:extLst>
          </p:cNvPr>
          <p:cNvSpPr/>
          <p:nvPr/>
        </p:nvSpPr>
        <p:spPr>
          <a:xfrm>
            <a:off x="1129933" y="2241899"/>
            <a:ext cx="1654948" cy="134198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C49271D-CA74-4438-91EE-CFD07E94EA6C}"/>
              </a:ext>
            </a:extLst>
          </p:cNvPr>
          <p:cNvSpPr/>
          <p:nvPr/>
        </p:nvSpPr>
        <p:spPr>
          <a:xfrm>
            <a:off x="3676756" y="1414581"/>
            <a:ext cx="1170649" cy="135214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966714C-AFB0-413B-8BBB-648BA8703ECF}"/>
              </a:ext>
            </a:extLst>
          </p:cNvPr>
          <p:cNvSpPr/>
          <p:nvPr/>
        </p:nvSpPr>
        <p:spPr>
          <a:xfrm>
            <a:off x="7647124" y="2162116"/>
            <a:ext cx="1496876" cy="223918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23648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420B6-F79B-43F2-BC5C-85162644305F}"/>
              </a:ext>
            </a:extLst>
          </p:cNvPr>
          <p:cNvSpPr/>
          <p:nvPr/>
        </p:nvSpPr>
        <p:spPr>
          <a:xfrm>
            <a:off x="1004106" y="2048172"/>
            <a:ext cx="1419225" cy="143092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797843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EF7AF4-0BA3-4CAA-B8F6-20400B85C46C}"/>
              </a:ext>
            </a:extLst>
          </p:cNvPr>
          <p:cNvSpPr/>
          <p:nvPr/>
        </p:nvSpPr>
        <p:spPr>
          <a:xfrm>
            <a:off x="916633" y="726381"/>
            <a:ext cx="1246627" cy="158191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224DCFF-18B9-42E3-8BAA-93BD0CA5D673}"/>
              </a:ext>
            </a:extLst>
          </p:cNvPr>
          <p:cNvSpPr/>
          <p:nvPr/>
        </p:nvSpPr>
        <p:spPr>
          <a:xfrm>
            <a:off x="3861445" y="1782274"/>
            <a:ext cx="3016217" cy="253521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10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D5AF8B-45FB-4BC6-8C1A-E6B6012AA68B}"/>
              </a:ext>
            </a:extLst>
          </p:cNvPr>
          <p:cNvSpPr/>
          <p:nvPr/>
        </p:nvSpPr>
        <p:spPr>
          <a:xfrm>
            <a:off x="1336828" y="2227621"/>
            <a:ext cx="1698627" cy="103161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C946EA-1DD9-4FA3-8B44-D0773113BAAE}"/>
              </a:ext>
            </a:extLst>
          </p:cNvPr>
          <p:cNvSpPr/>
          <p:nvPr/>
        </p:nvSpPr>
        <p:spPr>
          <a:xfrm>
            <a:off x="4244406" y="1700015"/>
            <a:ext cx="1783554" cy="244775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1BFCFC5-219E-4667-B762-69E921D1A42F}"/>
              </a:ext>
            </a:extLst>
          </p:cNvPr>
          <p:cNvSpPr/>
          <p:nvPr/>
        </p:nvSpPr>
        <p:spPr>
          <a:xfrm>
            <a:off x="8095874" y="1287219"/>
            <a:ext cx="1048126" cy="88497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09124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5E44AA0-57CD-4130-836C-74172F9C7A40}"/>
              </a:ext>
            </a:extLst>
          </p:cNvPr>
          <p:cNvSpPr/>
          <p:nvPr/>
        </p:nvSpPr>
        <p:spPr>
          <a:xfrm>
            <a:off x="1146674" y="1889331"/>
            <a:ext cx="3582628" cy="154887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BEB25C-02FE-4CD7-A6A4-F8F849511184}"/>
              </a:ext>
            </a:extLst>
          </p:cNvPr>
          <p:cNvSpPr/>
          <p:nvPr/>
        </p:nvSpPr>
        <p:spPr>
          <a:xfrm>
            <a:off x="3176456" y="1815006"/>
            <a:ext cx="3073406" cy="151993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920866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6E20DC-4B2C-44DD-92D3-30DC434DC6E0}"/>
              </a:ext>
            </a:extLst>
          </p:cNvPr>
          <p:cNvSpPr/>
          <p:nvPr/>
        </p:nvSpPr>
        <p:spPr>
          <a:xfrm>
            <a:off x="1790219" y="2116054"/>
            <a:ext cx="3252404" cy="189879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16534D4-F75A-4521-869A-41E675821D34}"/>
              </a:ext>
            </a:extLst>
          </p:cNvPr>
          <p:cNvSpPr/>
          <p:nvPr/>
        </p:nvSpPr>
        <p:spPr>
          <a:xfrm>
            <a:off x="4005339" y="1435363"/>
            <a:ext cx="1676365" cy="241211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19071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A6FF5-708E-41EA-B050-775CFAA57ED6}"/>
              </a:ext>
            </a:extLst>
          </p:cNvPr>
          <p:cNvSpPr/>
          <p:nvPr/>
        </p:nvSpPr>
        <p:spPr>
          <a:xfrm>
            <a:off x="1774850" y="1526528"/>
            <a:ext cx="2902551" cy="156026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6922905-8EBD-445E-8422-61E8E0D983F4}"/>
              </a:ext>
            </a:extLst>
          </p:cNvPr>
          <p:cNvSpPr/>
          <p:nvPr/>
        </p:nvSpPr>
        <p:spPr>
          <a:xfrm>
            <a:off x="3052719" y="1349862"/>
            <a:ext cx="1803431" cy="242858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79D7E-D738-45A9-9388-56DF939133FF}"/>
              </a:ext>
            </a:extLst>
          </p:cNvPr>
          <p:cNvSpPr/>
          <p:nvPr/>
        </p:nvSpPr>
        <p:spPr>
          <a:xfrm>
            <a:off x="7456887" y="710879"/>
            <a:ext cx="1687113" cy="25863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260364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DF4CA2-EF38-4251-BB12-29ED4B7C6BC9}"/>
              </a:ext>
            </a:extLst>
          </p:cNvPr>
          <p:cNvSpPr/>
          <p:nvPr/>
        </p:nvSpPr>
        <p:spPr>
          <a:xfrm>
            <a:off x="937983" y="1108075"/>
            <a:ext cx="2875399" cy="212870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808057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FD633-A4DF-4192-B2BA-5BAA22976732}"/>
              </a:ext>
            </a:extLst>
          </p:cNvPr>
          <p:cNvSpPr/>
          <p:nvPr/>
        </p:nvSpPr>
        <p:spPr>
          <a:xfrm>
            <a:off x="1382577" y="2488290"/>
            <a:ext cx="3516576" cy="83242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E88BB5B-2F61-44ED-BAB1-CB3913F7B833}"/>
              </a:ext>
            </a:extLst>
          </p:cNvPr>
          <p:cNvSpPr/>
          <p:nvPr/>
        </p:nvSpPr>
        <p:spPr>
          <a:xfrm>
            <a:off x="3826739" y="1762211"/>
            <a:ext cx="1101987" cy="239318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50F6B-AC38-4EBC-B852-81EC95A52D5B}"/>
              </a:ext>
            </a:extLst>
          </p:cNvPr>
          <p:cNvSpPr/>
          <p:nvPr/>
        </p:nvSpPr>
        <p:spPr>
          <a:xfrm>
            <a:off x="6512760" y="756308"/>
            <a:ext cx="1453982" cy="262591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65340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DE81B6-1982-48DF-BF27-F9C5474F6E75}"/>
              </a:ext>
            </a:extLst>
          </p:cNvPr>
          <p:cNvSpPr/>
          <p:nvPr/>
        </p:nvSpPr>
        <p:spPr>
          <a:xfrm>
            <a:off x="1702469" y="1579942"/>
            <a:ext cx="2859200" cy="103157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5B469-393D-4E3C-B2B6-16AE1952A48B}"/>
              </a:ext>
            </a:extLst>
          </p:cNvPr>
          <p:cNvSpPr/>
          <p:nvPr/>
        </p:nvSpPr>
        <p:spPr>
          <a:xfrm>
            <a:off x="3031647" y="1006003"/>
            <a:ext cx="3428773" cy="220362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377A0-5920-4BFB-93F0-0A6ECBECEDC8}"/>
              </a:ext>
            </a:extLst>
          </p:cNvPr>
          <p:cNvSpPr/>
          <p:nvPr/>
        </p:nvSpPr>
        <p:spPr>
          <a:xfrm>
            <a:off x="7113729" y="1570493"/>
            <a:ext cx="2030271" cy="207172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553495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6EE898A-17D5-4F04-97AE-5A9380A19AFF}"/>
              </a:ext>
            </a:extLst>
          </p:cNvPr>
          <p:cNvSpPr/>
          <p:nvPr/>
        </p:nvSpPr>
        <p:spPr>
          <a:xfrm>
            <a:off x="1358622" y="1803253"/>
            <a:ext cx="1011172" cy="113917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45391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9F842A-4A36-414C-8DBA-C1B251B52FC4}"/>
              </a:ext>
            </a:extLst>
          </p:cNvPr>
          <p:cNvSpPr/>
          <p:nvPr/>
        </p:nvSpPr>
        <p:spPr>
          <a:xfrm>
            <a:off x="1809950" y="691780"/>
            <a:ext cx="2880651" cy="141432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6066BD-3C78-4008-9904-4AA81918BEF4}"/>
              </a:ext>
            </a:extLst>
          </p:cNvPr>
          <p:cNvSpPr/>
          <p:nvPr/>
        </p:nvSpPr>
        <p:spPr>
          <a:xfrm>
            <a:off x="3899865" y="2077348"/>
            <a:ext cx="1327254" cy="172941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511374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B13FF2-961E-42AE-A18F-7EA6785FDA48}"/>
              </a:ext>
            </a:extLst>
          </p:cNvPr>
          <p:cNvSpPr/>
          <p:nvPr/>
        </p:nvSpPr>
        <p:spPr>
          <a:xfrm>
            <a:off x="1518442" y="1663618"/>
            <a:ext cx="1050005" cy="26282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28007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3F00F8-F0D1-469F-9672-48E6F09F516C}"/>
              </a:ext>
            </a:extLst>
          </p:cNvPr>
          <p:cNvSpPr/>
          <p:nvPr/>
        </p:nvSpPr>
        <p:spPr>
          <a:xfrm>
            <a:off x="1420916" y="759324"/>
            <a:ext cx="1902881" cy="198971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A6439B7-06FD-4A80-A09B-B8C53C85E98C}"/>
              </a:ext>
            </a:extLst>
          </p:cNvPr>
          <p:cNvSpPr/>
          <p:nvPr/>
        </p:nvSpPr>
        <p:spPr>
          <a:xfrm>
            <a:off x="4515566" y="2516119"/>
            <a:ext cx="1539038" cy="157096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1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675716E-D286-4EA5-8320-B15A6F9C8504}"/>
              </a:ext>
            </a:extLst>
          </p:cNvPr>
          <p:cNvSpPr/>
          <p:nvPr/>
        </p:nvSpPr>
        <p:spPr>
          <a:xfrm>
            <a:off x="1059491" y="2099881"/>
            <a:ext cx="3334485" cy="15153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09870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937997-E3A9-483A-8B16-094E5BC6A3C2}"/>
              </a:ext>
            </a:extLst>
          </p:cNvPr>
          <p:cNvSpPr/>
          <p:nvPr/>
        </p:nvSpPr>
        <p:spPr>
          <a:xfrm>
            <a:off x="1788995" y="1201149"/>
            <a:ext cx="3100005" cy="167625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A6B3F3-75EA-423F-BE83-574D03F28AAB}"/>
              </a:ext>
            </a:extLst>
          </p:cNvPr>
          <p:cNvSpPr/>
          <p:nvPr/>
        </p:nvSpPr>
        <p:spPr>
          <a:xfrm>
            <a:off x="3984508" y="2210567"/>
            <a:ext cx="1013470" cy="137305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20278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75B6CC-0D75-49E8-8349-A509367623D5}"/>
              </a:ext>
            </a:extLst>
          </p:cNvPr>
          <p:cNvSpPr/>
          <p:nvPr/>
        </p:nvSpPr>
        <p:spPr>
          <a:xfrm>
            <a:off x="1042363" y="2496296"/>
            <a:ext cx="3610605" cy="170307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AA89F57-DD46-4555-9FD8-2CCD89A75FAF}"/>
              </a:ext>
            </a:extLst>
          </p:cNvPr>
          <p:cNvSpPr/>
          <p:nvPr/>
        </p:nvSpPr>
        <p:spPr>
          <a:xfrm>
            <a:off x="3023977" y="1161118"/>
            <a:ext cx="2526020" cy="78439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462039E-128F-45D4-AB1A-1236D910F7B4}"/>
              </a:ext>
            </a:extLst>
          </p:cNvPr>
          <p:cNvSpPr/>
          <p:nvPr/>
        </p:nvSpPr>
        <p:spPr>
          <a:xfrm>
            <a:off x="7264380" y="1624229"/>
            <a:ext cx="1083723" cy="125828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49284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79F8B0-142F-47FC-9921-0B8093367E56}"/>
              </a:ext>
            </a:extLst>
          </p:cNvPr>
          <p:cNvSpPr/>
          <p:nvPr/>
        </p:nvSpPr>
        <p:spPr>
          <a:xfrm>
            <a:off x="1820568" y="2434161"/>
            <a:ext cx="2463313" cy="247237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85043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408320-55A9-4B64-B4B9-1AD32B8BB238}"/>
              </a:ext>
            </a:extLst>
          </p:cNvPr>
          <p:cNvSpPr/>
          <p:nvPr/>
        </p:nvSpPr>
        <p:spPr>
          <a:xfrm>
            <a:off x="1482945" y="852355"/>
            <a:ext cx="1742961" cy="243561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787109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0E2C5C1-2794-427F-A320-98FC4FBD29F8}"/>
              </a:ext>
            </a:extLst>
          </p:cNvPr>
          <p:cNvSpPr/>
          <p:nvPr/>
        </p:nvSpPr>
        <p:spPr>
          <a:xfrm>
            <a:off x="1285314" y="1373199"/>
            <a:ext cx="2642291" cy="222673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8449F-044B-4951-BF9C-FFD238AEC926}"/>
              </a:ext>
            </a:extLst>
          </p:cNvPr>
          <p:cNvSpPr/>
          <p:nvPr/>
        </p:nvSpPr>
        <p:spPr>
          <a:xfrm>
            <a:off x="4126740" y="1998394"/>
            <a:ext cx="2383124" cy="232040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D5B978F-5762-4270-A9E9-B88F5C17ACBB}"/>
              </a:ext>
            </a:extLst>
          </p:cNvPr>
          <p:cNvSpPr/>
          <p:nvPr/>
        </p:nvSpPr>
        <p:spPr>
          <a:xfrm>
            <a:off x="7094842" y="1440392"/>
            <a:ext cx="2049158" cy="199052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80045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B8D93-0333-4A5E-8C8E-79BFB6ECD510}"/>
              </a:ext>
            </a:extLst>
          </p:cNvPr>
          <p:cNvSpPr/>
          <p:nvPr/>
        </p:nvSpPr>
        <p:spPr>
          <a:xfrm>
            <a:off x="1219312" y="2119636"/>
            <a:ext cx="1663771" cy="15372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3A15B29-8486-4564-9AA0-18590B85BAC0}"/>
              </a:ext>
            </a:extLst>
          </p:cNvPr>
          <p:cNvSpPr/>
          <p:nvPr/>
        </p:nvSpPr>
        <p:spPr>
          <a:xfrm>
            <a:off x="4240194" y="1116509"/>
            <a:ext cx="1412615" cy="107650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BA14022-3024-4413-85A6-B11F9B1CDD23}"/>
              </a:ext>
            </a:extLst>
          </p:cNvPr>
          <p:cNvSpPr/>
          <p:nvPr/>
        </p:nvSpPr>
        <p:spPr>
          <a:xfrm>
            <a:off x="7886396" y="1872600"/>
            <a:ext cx="1257604" cy="221659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35858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FC1E82-06AB-40D3-877E-16F9A7BBE293}"/>
              </a:ext>
            </a:extLst>
          </p:cNvPr>
          <p:cNvSpPr/>
          <p:nvPr/>
        </p:nvSpPr>
        <p:spPr>
          <a:xfrm>
            <a:off x="1071204" y="933455"/>
            <a:ext cx="1219604" cy="196237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77735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409DDDE-04B2-403C-B0C5-CD9C9DA99968}"/>
              </a:ext>
            </a:extLst>
          </p:cNvPr>
          <p:cNvSpPr/>
          <p:nvPr/>
        </p:nvSpPr>
        <p:spPr>
          <a:xfrm>
            <a:off x="1165227" y="691154"/>
            <a:ext cx="2985079" cy="266277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3687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5C6445-CB98-4486-8BE3-A7F3BF9A3C49}"/>
              </a:ext>
            </a:extLst>
          </p:cNvPr>
          <p:cNvSpPr/>
          <p:nvPr/>
        </p:nvSpPr>
        <p:spPr>
          <a:xfrm>
            <a:off x="1387356" y="1869374"/>
            <a:ext cx="972120" cy="161895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B6FA2-632E-4F29-9325-A61DB7228B17}"/>
              </a:ext>
            </a:extLst>
          </p:cNvPr>
          <p:cNvSpPr/>
          <p:nvPr/>
        </p:nvSpPr>
        <p:spPr>
          <a:xfrm>
            <a:off x="3419061" y="778232"/>
            <a:ext cx="1931717" cy="181954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042334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76ACCB-E1AD-4F6D-B512-45F0D54614AA}"/>
              </a:ext>
            </a:extLst>
          </p:cNvPr>
          <p:cNvSpPr/>
          <p:nvPr/>
        </p:nvSpPr>
        <p:spPr>
          <a:xfrm>
            <a:off x="1795097" y="2724437"/>
            <a:ext cx="1434057" cy="170380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7F9C6CA-EC9D-47A2-A6D7-2AC0CEBBF95F}"/>
              </a:ext>
            </a:extLst>
          </p:cNvPr>
          <p:cNvSpPr/>
          <p:nvPr/>
        </p:nvSpPr>
        <p:spPr>
          <a:xfrm>
            <a:off x="4421294" y="1497746"/>
            <a:ext cx="2084575" cy="160248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1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A3D14-6DCB-489E-B7C1-4D677E4C9CD3}"/>
              </a:ext>
            </a:extLst>
          </p:cNvPr>
          <p:cNvSpPr/>
          <p:nvPr/>
        </p:nvSpPr>
        <p:spPr>
          <a:xfrm>
            <a:off x="1750616" y="1714841"/>
            <a:ext cx="2747090" cy="189459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9083DA-9A1E-4708-AE28-474AB2F7F9D2}"/>
              </a:ext>
            </a:extLst>
          </p:cNvPr>
          <p:cNvSpPr/>
          <p:nvPr/>
        </p:nvSpPr>
        <p:spPr>
          <a:xfrm>
            <a:off x="3199032" y="2606100"/>
            <a:ext cx="2041519" cy="147454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554DE65-7DF5-4B80-A655-DEE2AB4B94D5}"/>
              </a:ext>
            </a:extLst>
          </p:cNvPr>
          <p:cNvSpPr/>
          <p:nvPr/>
        </p:nvSpPr>
        <p:spPr>
          <a:xfrm>
            <a:off x="7612700" y="1826703"/>
            <a:ext cx="1351131" cy="271087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6697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FA6C027-6ED2-4F88-82DD-2FC6E07F2517}"/>
              </a:ext>
            </a:extLst>
          </p:cNvPr>
          <p:cNvSpPr/>
          <p:nvPr/>
        </p:nvSpPr>
        <p:spPr>
          <a:xfrm>
            <a:off x="1791077" y="2691451"/>
            <a:ext cx="1605808" cy="229777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CE983-02B8-4CAC-9950-8E43CC0BD062}"/>
              </a:ext>
            </a:extLst>
          </p:cNvPr>
          <p:cNvSpPr/>
          <p:nvPr/>
        </p:nvSpPr>
        <p:spPr>
          <a:xfrm>
            <a:off x="3249811" y="1951052"/>
            <a:ext cx="2289280" cy="227714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011196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20D62-72D6-4DB4-8B52-4EFC3350611E}"/>
              </a:ext>
            </a:extLst>
          </p:cNvPr>
          <p:cNvSpPr/>
          <p:nvPr/>
        </p:nvSpPr>
        <p:spPr>
          <a:xfrm>
            <a:off x="1053351" y="2471105"/>
            <a:ext cx="2484030" cy="25378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1D7273E-9F86-459B-B9EB-E06D5ED434E8}"/>
              </a:ext>
            </a:extLst>
          </p:cNvPr>
          <p:cNvSpPr/>
          <p:nvPr/>
        </p:nvSpPr>
        <p:spPr>
          <a:xfrm>
            <a:off x="3577543" y="797221"/>
            <a:ext cx="2054673" cy="101343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89294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EC7E59-2811-4E74-9BAA-EFA576AE02AA}"/>
              </a:ext>
            </a:extLst>
          </p:cNvPr>
          <p:cNvSpPr/>
          <p:nvPr/>
        </p:nvSpPr>
        <p:spPr>
          <a:xfrm>
            <a:off x="1786171" y="2483089"/>
            <a:ext cx="2371727" cy="160012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58185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3CBDD03-3ED1-4DFE-BA28-D0C43CFE98AF}"/>
              </a:ext>
            </a:extLst>
          </p:cNvPr>
          <p:cNvSpPr/>
          <p:nvPr/>
        </p:nvSpPr>
        <p:spPr>
          <a:xfrm>
            <a:off x="1293935" y="2042283"/>
            <a:ext cx="3231991" cy="70327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63298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0257C97-606F-422E-8992-6106F2F78171}"/>
              </a:ext>
            </a:extLst>
          </p:cNvPr>
          <p:cNvSpPr/>
          <p:nvPr/>
        </p:nvSpPr>
        <p:spPr>
          <a:xfrm>
            <a:off x="1192007" y="891854"/>
            <a:ext cx="1396485" cy="168101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280EC-4A6F-47D9-9889-4AE11C0E1019}"/>
              </a:ext>
            </a:extLst>
          </p:cNvPr>
          <p:cNvSpPr/>
          <p:nvPr/>
        </p:nvSpPr>
        <p:spPr>
          <a:xfrm>
            <a:off x="2892945" y="1379862"/>
            <a:ext cx="2890150" cy="199117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844902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230F01D-A3A2-4A68-A6EF-86494E3FFD3E}"/>
              </a:ext>
            </a:extLst>
          </p:cNvPr>
          <p:cNvSpPr/>
          <p:nvPr/>
        </p:nvSpPr>
        <p:spPr>
          <a:xfrm>
            <a:off x="973631" y="1968304"/>
            <a:ext cx="2440108" cy="95593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C36735-AD0E-4E59-A54A-2B26C82E0674}"/>
              </a:ext>
            </a:extLst>
          </p:cNvPr>
          <p:cNvSpPr/>
          <p:nvPr/>
        </p:nvSpPr>
        <p:spPr>
          <a:xfrm>
            <a:off x="3104664" y="2256747"/>
            <a:ext cx="2599683" cy="184546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41503F-470B-4141-81DD-7470FB2CCA89}"/>
              </a:ext>
            </a:extLst>
          </p:cNvPr>
          <p:cNvSpPr/>
          <p:nvPr/>
        </p:nvSpPr>
        <p:spPr>
          <a:xfrm>
            <a:off x="7386104" y="1905839"/>
            <a:ext cx="1757896" cy="264516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71610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95E2391-DCC9-4116-A364-58468A760F58}"/>
              </a:ext>
            </a:extLst>
          </p:cNvPr>
          <p:cNvSpPr/>
          <p:nvPr/>
        </p:nvSpPr>
        <p:spPr>
          <a:xfrm>
            <a:off x="1707545" y="688804"/>
            <a:ext cx="1273475" cy="10913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5355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EDC6099-C23F-4EBF-9D96-CE1F2B0A74C8}"/>
              </a:ext>
            </a:extLst>
          </p:cNvPr>
          <p:cNvSpPr/>
          <p:nvPr/>
        </p:nvSpPr>
        <p:spPr>
          <a:xfrm>
            <a:off x="1431117" y="1582546"/>
            <a:ext cx="3471050" cy="237671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0780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7848D-F29A-4652-97D1-1A60CA282D5A}"/>
              </a:ext>
            </a:extLst>
          </p:cNvPr>
          <p:cNvSpPr/>
          <p:nvPr/>
        </p:nvSpPr>
        <p:spPr>
          <a:xfrm>
            <a:off x="1808513" y="814951"/>
            <a:ext cx="1140192" cy="204932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52844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B35370-777F-410E-A559-06BC7F4E9725}"/>
              </a:ext>
            </a:extLst>
          </p:cNvPr>
          <p:cNvSpPr/>
          <p:nvPr/>
        </p:nvSpPr>
        <p:spPr>
          <a:xfrm>
            <a:off x="1789188" y="1796775"/>
            <a:ext cx="3177742" cy="226444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029A3-79BC-45BA-9158-0ADF08476031}"/>
              </a:ext>
            </a:extLst>
          </p:cNvPr>
          <p:cNvSpPr/>
          <p:nvPr/>
        </p:nvSpPr>
        <p:spPr>
          <a:xfrm>
            <a:off x="4246072" y="1444808"/>
            <a:ext cx="2392557" cy="265756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99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0BB4F28-CEE5-4439-AC9D-CD068F2CF1DF}"/>
              </a:ext>
            </a:extLst>
          </p:cNvPr>
          <p:cNvSpPr/>
          <p:nvPr/>
        </p:nvSpPr>
        <p:spPr>
          <a:xfrm>
            <a:off x="1019526" y="2466859"/>
            <a:ext cx="1694532" cy="215903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0240E4D-5541-4369-93A8-37FB22F995E6}"/>
              </a:ext>
            </a:extLst>
          </p:cNvPr>
          <p:cNvSpPr/>
          <p:nvPr/>
        </p:nvSpPr>
        <p:spPr>
          <a:xfrm>
            <a:off x="3574985" y="1387276"/>
            <a:ext cx="1476187" cy="234954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65449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F57F00-61A2-440F-A8CD-4A8276239368}"/>
              </a:ext>
            </a:extLst>
          </p:cNvPr>
          <p:cNvSpPr/>
          <p:nvPr/>
        </p:nvSpPr>
        <p:spPr>
          <a:xfrm>
            <a:off x="1658781" y="1642024"/>
            <a:ext cx="3024580" cy="82568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F1CFDC9-2479-45DD-97FE-A4759C03BB3F}"/>
              </a:ext>
            </a:extLst>
          </p:cNvPr>
          <p:cNvSpPr/>
          <p:nvPr/>
        </p:nvSpPr>
        <p:spPr>
          <a:xfrm>
            <a:off x="2903889" y="2735384"/>
            <a:ext cx="2788532" cy="69018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7D00B-CD76-4782-BE9F-AE81DD8A7209}"/>
              </a:ext>
            </a:extLst>
          </p:cNvPr>
          <p:cNvSpPr/>
          <p:nvPr/>
        </p:nvSpPr>
        <p:spPr>
          <a:xfrm>
            <a:off x="7518707" y="836182"/>
            <a:ext cx="935966" cy="250528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95667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2E9F26-05C7-415F-9746-B39FA7FA3CC7}"/>
              </a:ext>
            </a:extLst>
          </p:cNvPr>
          <p:cNvSpPr/>
          <p:nvPr/>
        </p:nvSpPr>
        <p:spPr>
          <a:xfrm>
            <a:off x="1278933" y="1138067"/>
            <a:ext cx="3098755" cy="246693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A42C4A-009B-4A78-84F4-0C4F926C6E91}"/>
              </a:ext>
            </a:extLst>
          </p:cNvPr>
          <p:cNvSpPr/>
          <p:nvPr/>
        </p:nvSpPr>
        <p:spPr>
          <a:xfrm>
            <a:off x="2777545" y="2084015"/>
            <a:ext cx="3497291" cy="14079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D046C5-AEA1-4CC9-A031-33822B61D264}"/>
              </a:ext>
            </a:extLst>
          </p:cNvPr>
          <p:cNvSpPr/>
          <p:nvPr/>
        </p:nvSpPr>
        <p:spPr>
          <a:xfrm>
            <a:off x="8138363" y="2015926"/>
            <a:ext cx="1005637" cy="189558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422401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5320EA-5C9A-4664-90B5-30D32E7DCA7F}"/>
              </a:ext>
            </a:extLst>
          </p:cNvPr>
          <p:cNvSpPr/>
          <p:nvPr/>
        </p:nvSpPr>
        <p:spPr>
          <a:xfrm>
            <a:off x="1755927" y="1935229"/>
            <a:ext cx="2958502" cy="74887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5E809F-9376-46E7-8BF4-94457EEE5D62}"/>
              </a:ext>
            </a:extLst>
          </p:cNvPr>
          <p:cNvSpPr/>
          <p:nvPr/>
        </p:nvSpPr>
        <p:spPr>
          <a:xfrm>
            <a:off x="4352651" y="974377"/>
            <a:ext cx="2328670" cy="236182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06182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36D5C-9EE4-47CE-AE40-7D657315A1A7}"/>
              </a:ext>
            </a:extLst>
          </p:cNvPr>
          <p:cNvSpPr/>
          <p:nvPr/>
        </p:nvSpPr>
        <p:spPr>
          <a:xfrm>
            <a:off x="1531013" y="2170779"/>
            <a:ext cx="1659004" cy="198447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BBC4035-E7B0-43C8-8853-31A0B6971B43}"/>
              </a:ext>
            </a:extLst>
          </p:cNvPr>
          <p:cNvSpPr/>
          <p:nvPr/>
        </p:nvSpPr>
        <p:spPr>
          <a:xfrm>
            <a:off x="3872991" y="2370559"/>
            <a:ext cx="1126069" cy="101325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22009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131D084-CA04-4E56-9D16-AB8E248F1B2E}"/>
              </a:ext>
            </a:extLst>
          </p:cNvPr>
          <p:cNvSpPr/>
          <p:nvPr/>
        </p:nvSpPr>
        <p:spPr>
          <a:xfrm>
            <a:off x="1689874" y="2213975"/>
            <a:ext cx="3362307" cy="221881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8B81AF6-79C4-48E0-A40C-E63AAD7C60FE}"/>
              </a:ext>
            </a:extLst>
          </p:cNvPr>
          <p:cNvSpPr/>
          <p:nvPr/>
        </p:nvSpPr>
        <p:spPr>
          <a:xfrm>
            <a:off x="4425929" y="1724193"/>
            <a:ext cx="1350703" cy="172174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431107-A9E7-466E-90E3-2B8A1E846D3D}"/>
              </a:ext>
            </a:extLst>
          </p:cNvPr>
          <p:cNvSpPr/>
          <p:nvPr/>
        </p:nvSpPr>
        <p:spPr>
          <a:xfrm>
            <a:off x="7940504" y="1598324"/>
            <a:ext cx="1203496" cy="68870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460106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5AF04-30E9-4661-BB64-EB3D53E3EB9F}"/>
              </a:ext>
            </a:extLst>
          </p:cNvPr>
          <p:cNvSpPr/>
          <p:nvPr/>
        </p:nvSpPr>
        <p:spPr>
          <a:xfrm>
            <a:off x="949566" y="1664198"/>
            <a:ext cx="1326285" cy="249406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5C4FE1-28C0-4D1E-9C3B-9CE351AED48C}"/>
              </a:ext>
            </a:extLst>
          </p:cNvPr>
          <p:cNvSpPr/>
          <p:nvPr/>
        </p:nvSpPr>
        <p:spPr>
          <a:xfrm>
            <a:off x="3724933" y="1564505"/>
            <a:ext cx="3587304" cy="227067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9406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287C34-36B0-4CA0-926E-D370862D9718}"/>
              </a:ext>
            </a:extLst>
          </p:cNvPr>
          <p:cNvSpPr/>
          <p:nvPr/>
        </p:nvSpPr>
        <p:spPr>
          <a:xfrm>
            <a:off x="1158726" y="2208426"/>
            <a:ext cx="1561952" cy="124084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509A35F-E9BA-4D31-BEDD-5F3D658F19FF}"/>
              </a:ext>
            </a:extLst>
          </p:cNvPr>
          <p:cNvSpPr/>
          <p:nvPr/>
        </p:nvSpPr>
        <p:spPr>
          <a:xfrm>
            <a:off x="3225559" y="2291037"/>
            <a:ext cx="2949821" cy="265814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68DB9-B0ED-474F-992F-2A34848AFC04}"/>
              </a:ext>
            </a:extLst>
          </p:cNvPr>
          <p:cNvSpPr/>
          <p:nvPr/>
        </p:nvSpPr>
        <p:spPr>
          <a:xfrm>
            <a:off x="6872855" y="2278022"/>
            <a:ext cx="1686336" cy="168301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652594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67B1BB6-38CA-476A-8679-04779380B560}"/>
              </a:ext>
            </a:extLst>
          </p:cNvPr>
          <p:cNvSpPr/>
          <p:nvPr/>
        </p:nvSpPr>
        <p:spPr>
          <a:xfrm>
            <a:off x="1494674" y="828616"/>
            <a:ext cx="1245862" cy="21536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1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F410A3-0C20-410F-A614-0CA9C098EFE2}"/>
              </a:ext>
            </a:extLst>
          </p:cNvPr>
          <p:cNvSpPr/>
          <p:nvPr/>
        </p:nvSpPr>
        <p:spPr>
          <a:xfrm>
            <a:off x="920436" y="2098640"/>
            <a:ext cx="3004536" cy="114595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CA868-6FF6-4FE2-BCA3-7CDAC458A783}"/>
              </a:ext>
            </a:extLst>
          </p:cNvPr>
          <p:cNvSpPr/>
          <p:nvPr/>
        </p:nvSpPr>
        <p:spPr>
          <a:xfrm>
            <a:off x="3174663" y="1316274"/>
            <a:ext cx="2333205" cy="193237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34D9065-A47F-4960-8CDE-39BDA8FFB215}"/>
              </a:ext>
            </a:extLst>
          </p:cNvPr>
          <p:cNvSpPr/>
          <p:nvPr/>
        </p:nvSpPr>
        <p:spPr>
          <a:xfrm>
            <a:off x="7099451" y="2379087"/>
            <a:ext cx="1214233" cy="71059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00733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8DFC9E-CFE9-42D3-A06F-3144CA3B8E34}"/>
              </a:ext>
            </a:extLst>
          </p:cNvPr>
          <p:cNvSpPr/>
          <p:nvPr/>
        </p:nvSpPr>
        <p:spPr>
          <a:xfrm>
            <a:off x="1566123" y="2739380"/>
            <a:ext cx="3088539" cy="245945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26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6E60AA0-BE3B-4E1E-9137-467B90CB4D98}"/>
              </a:ext>
            </a:extLst>
          </p:cNvPr>
          <p:cNvSpPr/>
          <p:nvPr/>
        </p:nvSpPr>
        <p:spPr>
          <a:xfrm>
            <a:off x="936543" y="1173532"/>
            <a:ext cx="1858661" cy="140059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13334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C9BF80-9190-41B7-BE10-466429E10392}"/>
              </a:ext>
            </a:extLst>
          </p:cNvPr>
          <p:cNvSpPr/>
          <p:nvPr/>
        </p:nvSpPr>
        <p:spPr>
          <a:xfrm>
            <a:off x="1660475" y="1665125"/>
            <a:ext cx="2716898" cy="16729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0D12D05-763A-4332-A701-3D484217B226}"/>
              </a:ext>
            </a:extLst>
          </p:cNvPr>
          <p:cNvSpPr/>
          <p:nvPr/>
        </p:nvSpPr>
        <p:spPr>
          <a:xfrm>
            <a:off x="2896474" y="2494412"/>
            <a:ext cx="2398652" cy="211656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1666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24EFB-A4EB-447B-8164-4DB303B95EDA}"/>
              </a:ext>
            </a:extLst>
          </p:cNvPr>
          <p:cNvSpPr/>
          <p:nvPr/>
        </p:nvSpPr>
        <p:spPr>
          <a:xfrm>
            <a:off x="1438237" y="1717500"/>
            <a:ext cx="3637897" cy="190597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07AAC9-D2EC-4429-A105-54FAFA0E742D}"/>
              </a:ext>
            </a:extLst>
          </p:cNvPr>
          <p:cNvSpPr/>
          <p:nvPr/>
        </p:nvSpPr>
        <p:spPr>
          <a:xfrm>
            <a:off x="3001885" y="2214450"/>
            <a:ext cx="1082363" cy="8062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37863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01DC194-FF4C-441A-9CF0-6F354DADBB62}"/>
              </a:ext>
            </a:extLst>
          </p:cNvPr>
          <p:cNvSpPr/>
          <p:nvPr/>
        </p:nvSpPr>
        <p:spPr>
          <a:xfrm>
            <a:off x="1155172" y="1501020"/>
            <a:ext cx="2477917" cy="184710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14F679-1A70-4491-8E6B-E8ACC29E279A}"/>
              </a:ext>
            </a:extLst>
          </p:cNvPr>
          <p:cNvSpPr/>
          <p:nvPr/>
        </p:nvSpPr>
        <p:spPr>
          <a:xfrm>
            <a:off x="4178819" y="1728301"/>
            <a:ext cx="2659989" cy="82571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D7513C-475B-41EE-BD0F-FFF40D2E35DC}"/>
              </a:ext>
            </a:extLst>
          </p:cNvPr>
          <p:cNvSpPr/>
          <p:nvPr/>
        </p:nvSpPr>
        <p:spPr>
          <a:xfrm>
            <a:off x="6723682" y="1772141"/>
            <a:ext cx="1801931" cy="237723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20474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64E6F8-033E-4F2C-8BF2-91E940E78975}"/>
              </a:ext>
            </a:extLst>
          </p:cNvPr>
          <p:cNvSpPr/>
          <p:nvPr/>
        </p:nvSpPr>
        <p:spPr>
          <a:xfrm>
            <a:off x="1619251" y="2028099"/>
            <a:ext cx="2573817" cy="182898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73157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BB5B18-AB11-41FF-B517-623E0B241106}"/>
              </a:ext>
            </a:extLst>
          </p:cNvPr>
          <p:cNvSpPr/>
          <p:nvPr/>
        </p:nvSpPr>
        <p:spPr>
          <a:xfrm>
            <a:off x="1145244" y="1733184"/>
            <a:ext cx="3456887" cy="253829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4C09E-3D77-456F-96B7-EA16CE67AC0B}"/>
              </a:ext>
            </a:extLst>
          </p:cNvPr>
          <p:cNvSpPr/>
          <p:nvPr/>
        </p:nvSpPr>
        <p:spPr>
          <a:xfrm>
            <a:off x="2935469" y="2211771"/>
            <a:ext cx="1168564" cy="238407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999054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5890B9-BAD3-4992-8F5F-99288FAA4530}"/>
              </a:ext>
            </a:extLst>
          </p:cNvPr>
          <p:cNvSpPr/>
          <p:nvPr/>
        </p:nvSpPr>
        <p:spPr>
          <a:xfrm>
            <a:off x="1230379" y="720456"/>
            <a:ext cx="2207844" cy="129424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B96B-39FE-4DC9-ADD8-FB64D6170E2F}"/>
              </a:ext>
            </a:extLst>
          </p:cNvPr>
          <p:cNvSpPr/>
          <p:nvPr/>
        </p:nvSpPr>
        <p:spPr>
          <a:xfrm>
            <a:off x="3399390" y="1959294"/>
            <a:ext cx="1361898" cy="214525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CDD3ED-D6F7-4972-8D56-5EC62ADDA958}"/>
              </a:ext>
            </a:extLst>
          </p:cNvPr>
          <p:cNvSpPr/>
          <p:nvPr/>
        </p:nvSpPr>
        <p:spPr>
          <a:xfrm>
            <a:off x="7719130" y="1589749"/>
            <a:ext cx="1424870" cy="74739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120741"/>
      </p:ext>
    </p:extLst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A96C3B9-AEC6-41F6-AA20-8D528F4CA025}"/>
              </a:ext>
            </a:extLst>
          </p:cNvPr>
          <p:cNvSpPr/>
          <p:nvPr/>
        </p:nvSpPr>
        <p:spPr>
          <a:xfrm>
            <a:off x="986322" y="1712287"/>
            <a:ext cx="1354133" cy="27301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7EB352C-8A98-4E05-B2FE-A44FA0D49A47}"/>
              </a:ext>
            </a:extLst>
          </p:cNvPr>
          <p:cNvSpPr/>
          <p:nvPr/>
        </p:nvSpPr>
        <p:spPr>
          <a:xfrm>
            <a:off x="4474211" y="782419"/>
            <a:ext cx="2235490" cy="189878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85028-2057-4AE7-B540-4E63BA6B3C46}"/>
              </a:ext>
            </a:extLst>
          </p:cNvPr>
          <p:cNvSpPr/>
          <p:nvPr/>
        </p:nvSpPr>
        <p:spPr>
          <a:xfrm>
            <a:off x="7216120" y="1635502"/>
            <a:ext cx="1927880" cy="23783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221166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C40B405-CE4E-4DED-9942-D228F569B663}"/>
              </a:ext>
            </a:extLst>
          </p:cNvPr>
          <p:cNvSpPr/>
          <p:nvPr/>
        </p:nvSpPr>
        <p:spPr>
          <a:xfrm>
            <a:off x="1016382" y="2701403"/>
            <a:ext cx="2769098" cy="135707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65516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511431-96DF-4243-B539-20E37E4C4E04}"/>
              </a:ext>
            </a:extLst>
          </p:cNvPr>
          <p:cNvSpPr/>
          <p:nvPr/>
        </p:nvSpPr>
        <p:spPr>
          <a:xfrm>
            <a:off x="1426446" y="2093956"/>
            <a:ext cx="2778953" cy="178489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242559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D1BD6D6-18DE-4275-8083-72FE501AF9CE}"/>
              </a:ext>
            </a:extLst>
          </p:cNvPr>
          <p:cNvSpPr/>
          <p:nvPr/>
        </p:nvSpPr>
        <p:spPr>
          <a:xfrm>
            <a:off x="1244146" y="698010"/>
            <a:ext cx="3543855" cy="194620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9C4E3-0577-4E53-B94B-EE71C307FCDF}"/>
              </a:ext>
            </a:extLst>
          </p:cNvPr>
          <p:cNvSpPr/>
          <p:nvPr/>
        </p:nvSpPr>
        <p:spPr>
          <a:xfrm>
            <a:off x="3710472" y="2149910"/>
            <a:ext cx="1414282" cy="71604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467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7C9FF4-B24E-401D-ACCB-3A8BD1C843D6}"/>
              </a:ext>
            </a:extLst>
          </p:cNvPr>
          <p:cNvSpPr/>
          <p:nvPr/>
        </p:nvSpPr>
        <p:spPr>
          <a:xfrm>
            <a:off x="1620589" y="2619484"/>
            <a:ext cx="1935547" cy="245698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228C2-33E6-43E8-935E-71A3EE7ADA42}"/>
              </a:ext>
            </a:extLst>
          </p:cNvPr>
          <p:cNvSpPr/>
          <p:nvPr/>
        </p:nvSpPr>
        <p:spPr>
          <a:xfrm>
            <a:off x="4254598" y="1727619"/>
            <a:ext cx="1181384" cy="164080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210229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AF0A1-E526-44FA-BFDE-BF11A0273F01}"/>
              </a:ext>
            </a:extLst>
          </p:cNvPr>
          <p:cNvSpPr/>
          <p:nvPr/>
        </p:nvSpPr>
        <p:spPr>
          <a:xfrm>
            <a:off x="1754974" y="1845391"/>
            <a:ext cx="2706662" cy="236382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A3DA30-3F0B-4253-A9BF-B2DAC5653482}"/>
              </a:ext>
            </a:extLst>
          </p:cNvPr>
          <p:cNvSpPr/>
          <p:nvPr/>
        </p:nvSpPr>
        <p:spPr>
          <a:xfrm>
            <a:off x="2917504" y="1566086"/>
            <a:ext cx="3069830" cy="103361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91E8-A79B-413E-A646-E4D63194DBBE}"/>
              </a:ext>
            </a:extLst>
          </p:cNvPr>
          <p:cNvSpPr/>
          <p:nvPr/>
        </p:nvSpPr>
        <p:spPr>
          <a:xfrm>
            <a:off x="8070716" y="2578381"/>
            <a:ext cx="1073284" cy="174760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010917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6500A4-1B1F-44B5-921E-8AD3E3A755C6}"/>
              </a:ext>
            </a:extLst>
          </p:cNvPr>
          <p:cNvSpPr/>
          <p:nvPr/>
        </p:nvSpPr>
        <p:spPr>
          <a:xfrm>
            <a:off x="1815702" y="982051"/>
            <a:ext cx="2899657" cy="21909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5BA59-3305-4BD0-B2F7-D4C15132E1D1}"/>
              </a:ext>
            </a:extLst>
          </p:cNvPr>
          <p:cNvSpPr/>
          <p:nvPr/>
        </p:nvSpPr>
        <p:spPr>
          <a:xfrm>
            <a:off x="2945757" y="788918"/>
            <a:ext cx="1865076" cy="142209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24423B9-F670-4504-84B2-4A87CA07B1A5}"/>
              </a:ext>
            </a:extLst>
          </p:cNvPr>
          <p:cNvSpPr/>
          <p:nvPr/>
        </p:nvSpPr>
        <p:spPr>
          <a:xfrm>
            <a:off x="6683738" y="2045573"/>
            <a:ext cx="1968104" cy="88601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74230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7ECC75-4322-4D1B-A7AA-97F387B12CE7}"/>
              </a:ext>
            </a:extLst>
          </p:cNvPr>
          <p:cNvSpPr/>
          <p:nvPr/>
        </p:nvSpPr>
        <p:spPr>
          <a:xfrm>
            <a:off x="1666067" y="2235034"/>
            <a:ext cx="3577491" cy="196170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97E5690-2F23-4C30-84CE-A80FD9A383DF}"/>
              </a:ext>
            </a:extLst>
          </p:cNvPr>
          <p:cNvSpPr/>
          <p:nvPr/>
        </p:nvSpPr>
        <p:spPr>
          <a:xfrm>
            <a:off x="3075201" y="1098979"/>
            <a:ext cx="2594110" cy="88774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F4EF598-5AD1-459D-AFBC-EB882D3FAD95}"/>
              </a:ext>
            </a:extLst>
          </p:cNvPr>
          <p:cNvSpPr/>
          <p:nvPr/>
        </p:nvSpPr>
        <p:spPr>
          <a:xfrm>
            <a:off x="7480397" y="1512317"/>
            <a:ext cx="1663603" cy="184622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6670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F300B1-6697-455D-B8AD-90A41C3D8270}"/>
              </a:ext>
            </a:extLst>
          </p:cNvPr>
          <p:cNvSpPr/>
          <p:nvPr/>
        </p:nvSpPr>
        <p:spPr>
          <a:xfrm>
            <a:off x="1371302" y="1069958"/>
            <a:ext cx="2612921" cy="99128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74334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18F6B-56EC-4F4C-BF1B-B0D53C335171}"/>
              </a:ext>
            </a:extLst>
          </p:cNvPr>
          <p:cNvSpPr/>
          <p:nvPr/>
        </p:nvSpPr>
        <p:spPr>
          <a:xfrm>
            <a:off x="1562647" y="903337"/>
            <a:ext cx="1174864" cy="82166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EFBA8-E4CD-4DFA-AB99-7E9261086423}"/>
              </a:ext>
            </a:extLst>
          </p:cNvPr>
          <p:cNvSpPr/>
          <p:nvPr/>
        </p:nvSpPr>
        <p:spPr>
          <a:xfrm>
            <a:off x="2998528" y="2163071"/>
            <a:ext cx="2950850" cy="240252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708930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B6CEC3F-C6A1-447D-A772-19BB5804991C}"/>
              </a:ext>
            </a:extLst>
          </p:cNvPr>
          <p:cNvSpPr/>
          <p:nvPr/>
        </p:nvSpPr>
        <p:spPr>
          <a:xfrm>
            <a:off x="1238462" y="2541752"/>
            <a:ext cx="1931748" cy="151887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41412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837723-E993-44E2-B624-0FE97BE85F21}"/>
              </a:ext>
            </a:extLst>
          </p:cNvPr>
          <p:cNvSpPr/>
          <p:nvPr/>
        </p:nvSpPr>
        <p:spPr>
          <a:xfrm>
            <a:off x="1500263" y="2109484"/>
            <a:ext cx="1162786" cy="246200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C395C-2794-432C-BA0F-8E6E5E32DC06}"/>
              </a:ext>
            </a:extLst>
          </p:cNvPr>
          <p:cNvSpPr/>
          <p:nvPr/>
        </p:nvSpPr>
        <p:spPr>
          <a:xfrm>
            <a:off x="3461533" y="1950432"/>
            <a:ext cx="2004410" cy="96663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E4225A-1B6E-4448-A3BA-94DBB10B2206}"/>
              </a:ext>
            </a:extLst>
          </p:cNvPr>
          <p:cNvSpPr/>
          <p:nvPr/>
        </p:nvSpPr>
        <p:spPr>
          <a:xfrm>
            <a:off x="8038405" y="2627511"/>
            <a:ext cx="1031413" cy="19043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474932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9AFFD-9727-4EC1-A449-C7B89A94DC5B}"/>
              </a:ext>
            </a:extLst>
          </p:cNvPr>
          <p:cNvSpPr/>
          <p:nvPr/>
        </p:nvSpPr>
        <p:spPr>
          <a:xfrm>
            <a:off x="1010405" y="1840853"/>
            <a:ext cx="3458659" cy="25502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77D4255-5CB0-47D9-962D-A2B9FAF8D314}"/>
              </a:ext>
            </a:extLst>
          </p:cNvPr>
          <p:cNvSpPr/>
          <p:nvPr/>
        </p:nvSpPr>
        <p:spPr>
          <a:xfrm>
            <a:off x="3981475" y="2088756"/>
            <a:ext cx="3294832" cy="247165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44A2F-AE9F-4A1A-91A4-720D2EA0B3C7}"/>
              </a:ext>
            </a:extLst>
          </p:cNvPr>
          <p:cNvSpPr/>
          <p:nvPr/>
        </p:nvSpPr>
        <p:spPr>
          <a:xfrm>
            <a:off x="7704767" y="869461"/>
            <a:ext cx="1439233" cy="80258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2051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568EC24-71D7-46FE-A1B4-BF3C902BCA92}"/>
              </a:ext>
            </a:extLst>
          </p:cNvPr>
          <p:cNvSpPr/>
          <p:nvPr/>
        </p:nvSpPr>
        <p:spPr>
          <a:xfrm>
            <a:off x="1575926" y="1298592"/>
            <a:ext cx="1889905" cy="145522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66374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BC95E1-4CC3-4511-84F9-041932C502A4}"/>
              </a:ext>
            </a:extLst>
          </p:cNvPr>
          <p:cNvSpPr/>
          <p:nvPr/>
        </p:nvSpPr>
        <p:spPr>
          <a:xfrm>
            <a:off x="1169496" y="781260"/>
            <a:ext cx="2949395" cy="129135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582DC-5DD5-4AAE-856A-EE8E41AE998B}"/>
              </a:ext>
            </a:extLst>
          </p:cNvPr>
          <p:cNvSpPr/>
          <p:nvPr/>
        </p:nvSpPr>
        <p:spPr>
          <a:xfrm>
            <a:off x="4067246" y="895294"/>
            <a:ext cx="2109434" cy="169380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17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DBF549-DED1-4450-BAAF-5535FCEF1C28}"/>
              </a:ext>
            </a:extLst>
          </p:cNvPr>
          <p:cNvSpPr/>
          <p:nvPr/>
        </p:nvSpPr>
        <p:spPr>
          <a:xfrm>
            <a:off x="1376562" y="2540561"/>
            <a:ext cx="2520329" cy="237623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264823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B789BD-184C-4401-B4B3-78A5FAE965E8}"/>
              </a:ext>
            </a:extLst>
          </p:cNvPr>
          <p:cNvSpPr/>
          <p:nvPr/>
        </p:nvSpPr>
        <p:spPr>
          <a:xfrm>
            <a:off x="972069" y="2390800"/>
            <a:ext cx="1828332" cy="21073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A6225-4261-432D-98DA-D5F8CDFA2445}"/>
              </a:ext>
            </a:extLst>
          </p:cNvPr>
          <p:cNvSpPr/>
          <p:nvPr/>
        </p:nvSpPr>
        <p:spPr>
          <a:xfrm>
            <a:off x="4193707" y="882704"/>
            <a:ext cx="1505103" cy="221977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865418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50D5D0-9A3D-480C-8E6F-1753C5B2C0E0}"/>
              </a:ext>
            </a:extLst>
          </p:cNvPr>
          <p:cNvSpPr/>
          <p:nvPr/>
        </p:nvSpPr>
        <p:spPr>
          <a:xfrm>
            <a:off x="1167794" y="869722"/>
            <a:ext cx="2791309" cy="183238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645180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DF6D53-77D1-49DA-8AD1-D56FAE71E244}"/>
              </a:ext>
            </a:extLst>
          </p:cNvPr>
          <p:cNvSpPr/>
          <p:nvPr/>
        </p:nvSpPr>
        <p:spPr>
          <a:xfrm>
            <a:off x="1542797" y="758620"/>
            <a:ext cx="2983828" cy="93423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4E98579-D0DA-481D-BF1F-60412FC00528}"/>
              </a:ext>
            </a:extLst>
          </p:cNvPr>
          <p:cNvSpPr/>
          <p:nvPr/>
        </p:nvSpPr>
        <p:spPr>
          <a:xfrm>
            <a:off x="4051609" y="2113303"/>
            <a:ext cx="1965453" cy="188277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893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8DD61A-E4D7-49B2-9ED6-731DE5AB4D27}"/>
              </a:ext>
            </a:extLst>
          </p:cNvPr>
          <p:cNvSpPr/>
          <p:nvPr/>
        </p:nvSpPr>
        <p:spPr>
          <a:xfrm>
            <a:off x="1325269" y="1087946"/>
            <a:ext cx="2786833" cy="272253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826470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704003C-E233-4EE5-B974-9AD39BEB5C28}"/>
              </a:ext>
            </a:extLst>
          </p:cNvPr>
          <p:cNvSpPr/>
          <p:nvPr/>
        </p:nvSpPr>
        <p:spPr>
          <a:xfrm>
            <a:off x="1770838" y="872320"/>
            <a:ext cx="1140832" cy="156336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9C751-782B-41A9-9221-159EC220791D}"/>
              </a:ext>
            </a:extLst>
          </p:cNvPr>
          <p:cNvSpPr/>
          <p:nvPr/>
        </p:nvSpPr>
        <p:spPr>
          <a:xfrm>
            <a:off x="4345376" y="2202715"/>
            <a:ext cx="2780259" cy="224640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7E7F0-103A-40C0-AD75-A39CB49AE543}"/>
              </a:ext>
            </a:extLst>
          </p:cNvPr>
          <p:cNvSpPr/>
          <p:nvPr/>
        </p:nvSpPr>
        <p:spPr>
          <a:xfrm>
            <a:off x="7068824" y="1887697"/>
            <a:ext cx="2075176" cy="214466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125999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A385FCE-FF4E-4F02-A48B-0E5C01F5B15F}"/>
              </a:ext>
            </a:extLst>
          </p:cNvPr>
          <p:cNvSpPr/>
          <p:nvPr/>
        </p:nvSpPr>
        <p:spPr>
          <a:xfrm>
            <a:off x="1161435" y="2295394"/>
            <a:ext cx="1455177" cy="253667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1949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6033C6D-E3CB-4EBB-8356-A7111A1DC9C0}"/>
              </a:ext>
            </a:extLst>
          </p:cNvPr>
          <p:cNvSpPr/>
          <p:nvPr/>
        </p:nvSpPr>
        <p:spPr>
          <a:xfrm>
            <a:off x="1718069" y="691161"/>
            <a:ext cx="2153872" cy="196387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41103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28ADE13-6CAC-4ECD-9B7B-18A8A154D7E4}"/>
              </a:ext>
            </a:extLst>
          </p:cNvPr>
          <p:cNvSpPr/>
          <p:nvPr/>
        </p:nvSpPr>
        <p:spPr>
          <a:xfrm>
            <a:off x="1017075" y="2703483"/>
            <a:ext cx="2743512" cy="189074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2A89D4B-2FAE-42F2-A4E1-81789813934D}"/>
              </a:ext>
            </a:extLst>
          </p:cNvPr>
          <p:cNvSpPr/>
          <p:nvPr/>
        </p:nvSpPr>
        <p:spPr>
          <a:xfrm>
            <a:off x="3857633" y="1483608"/>
            <a:ext cx="3397572" cy="137839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83EC0-FDAB-4A49-83C4-784E1E095A8A}"/>
              </a:ext>
            </a:extLst>
          </p:cNvPr>
          <p:cNvSpPr/>
          <p:nvPr/>
        </p:nvSpPr>
        <p:spPr>
          <a:xfrm>
            <a:off x="6962786" y="1952457"/>
            <a:ext cx="1214192" cy="251987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527906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4ED6D4-F15C-49A0-A20E-BB60F2DFC40F}"/>
              </a:ext>
            </a:extLst>
          </p:cNvPr>
          <p:cNvSpPr/>
          <p:nvPr/>
        </p:nvSpPr>
        <p:spPr>
          <a:xfrm>
            <a:off x="1734699" y="1776817"/>
            <a:ext cx="2809276" cy="98731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256137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37F614C-B6ED-4531-8548-7110BD7B18A0}"/>
              </a:ext>
            </a:extLst>
          </p:cNvPr>
          <p:cNvSpPr/>
          <p:nvPr/>
        </p:nvSpPr>
        <p:spPr>
          <a:xfrm>
            <a:off x="1110490" y="1785032"/>
            <a:ext cx="3048809" cy="123496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2F2B2-5318-41EF-854A-5E0ADB3177AE}"/>
              </a:ext>
            </a:extLst>
          </p:cNvPr>
          <p:cNvSpPr/>
          <p:nvPr/>
        </p:nvSpPr>
        <p:spPr>
          <a:xfrm>
            <a:off x="2770610" y="2486366"/>
            <a:ext cx="2123937" cy="19017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7400FC8-859C-40EB-BE11-C92596BD461B}"/>
              </a:ext>
            </a:extLst>
          </p:cNvPr>
          <p:cNvSpPr/>
          <p:nvPr/>
        </p:nvSpPr>
        <p:spPr>
          <a:xfrm>
            <a:off x="7402175" y="2680175"/>
            <a:ext cx="1741825" cy="196175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31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ADB6CB-9D35-42C5-8CDA-B914C6366A24}"/>
              </a:ext>
            </a:extLst>
          </p:cNvPr>
          <p:cNvSpPr/>
          <p:nvPr/>
        </p:nvSpPr>
        <p:spPr>
          <a:xfrm>
            <a:off x="1689957" y="1380571"/>
            <a:ext cx="1956509" cy="172054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B2D16-2EC2-4747-882A-1F6B290CC070}"/>
              </a:ext>
            </a:extLst>
          </p:cNvPr>
          <p:cNvSpPr/>
          <p:nvPr/>
        </p:nvSpPr>
        <p:spPr>
          <a:xfrm>
            <a:off x="3175505" y="2605408"/>
            <a:ext cx="1712243" cy="208706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776612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19B3F1-A06C-474C-A0A1-BB2C02B9EF1F}"/>
              </a:ext>
            </a:extLst>
          </p:cNvPr>
          <p:cNvSpPr/>
          <p:nvPr/>
        </p:nvSpPr>
        <p:spPr>
          <a:xfrm>
            <a:off x="1016577" y="2182177"/>
            <a:ext cx="2277052" cy="272987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864122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A04EF-1D49-4071-BA11-2882EBDA94EE}"/>
              </a:ext>
            </a:extLst>
          </p:cNvPr>
          <p:cNvSpPr/>
          <p:nvPr/>
        </p:nvSpPr>
        <p:spPr>
          <a:xfrm>
            <a:off x="1774373" y="1718879"/>
            <a:ext cx="3547883" cy="103832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88153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1A39019-9316-414A-BCA0-FF8EB262BDD2}"/>
              </a:ext>
            </a:extLst>
          </p:cNvPr>
          <p:cNvSpPr/>
          <p:nvPr/>
        </p:nvSpPr>
        <p:spPr>
          <a:xfrm>
            <a:off x="992586" y="1614912"/>
            <a:ext cx="1530497" cy="189395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4BEC7-DC94-411C-94CC-8E88EDD68774}"/>
              </a:ext>
            </a:extLst>
          </p:cNvPr>
          <p:cNvSpPr/>
          <p:nvPr/>
        </p:nvSpPr>
        <p:spPr>
          <a:xfrm>
            <a:off x="4551094" y="2470593"/>
            <a:ext cx="2040395" cy="162429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3E702D-12F3-4858-B41A-BD7AF44D63C6}"/>
              </a:ext>
            </a:extLst>
          </p:cNvPr>
          <p:cNvSpPr/>
          <p:nvPr/>
        </p:nvSpPr>
        <p:spPr>
          <a:xfrm>
            <a:off x="6600194" y="1546055"/>
            <a:ext cx="1595135" cy="215529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450215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9D54-881B-4E3E-A282-C5009CA9DA0B}"/>
              </a:ext>
            </a:extLst>
          </p:cNvPr>
          <p:cNvSpPr/>
          <p:nvPr/>
        </p:nvSpPr>
        <p:spPr>
          <a:xfrm>
            <a:off x="1561212" y="750682"/>
            <a:ext cx="1628833" cy="128557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E037E46-CCED-4B93-BF82-C9B83F61E292}"/>
              </a:ext>
            </a:extLst>
          </p:cNvPr>
          <p:cNvSpPr/>
          <p:nvPr/>
        </p:nvSpPr>
        <p:spPr>
          <a:xfrm>
            <a:off x="3202331" y="831388"/>
            <a:ext cx="2073363" cy="238168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FDDD98-D305-4A05-92C2-799B653D1C23}"/>
              </a:ext>
            </a:extLst>
          </p:cNvPr>
          <p:cNvSpPr/>
          <p:nvPr/>
        </p:nvSpPr>
        <p:spPr>
          <a:xfrm>
            <a:off x="6676368" y="2271794"/>
            <a:ext cx="2093822" cy="182865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440830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627D21-CC13-48CA-AD55-FA9EAB56D319}"/>
              </a:ext>
            </a:extLst>
          </p:cNvPr>
          <p:cNvSpPr/>
          <p:nvPr/>
        </p:nvSpPr>
        <p:spPr>
          <a:xfrm>
            <a:off x="1683937" y="2570045"/>
            <a:ext cx="1587534" cy="212918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520635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3970BA3-63C3-40B1-827B-A3B3933E0ADF}"/>
              </a:ext>
            </a:extLst>
          </p:cNvPr>
          <p:cNvSpPr/>
          <p:nvPr/>
        </p:nvSpPr>
        <p:spPr>
          <a:xfrm>
            <a:off x="1685116" y="2432440"/>
            <a:ext cx="3059882" cy="168995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61370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80536-1EB5-4808-A66F-B42BB935243B}"/>
              </a:ext>
            </a:extLst>
          </p:cNvPr>
          <p:cNvSpPr/>
          <p:nvPr/>
        </p:nvSpPr>
        <p:spPr>
          <a:xfrm>
            <a:off x="1247922" y="2111783"/>
            <a:ext cx="1826325" cy="142784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095988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1056C6E-9608-4A5D-B457-E64E62CD3961}"/>
              </a:ext>
            </a:extLst>
          </p:cNvPr>
          <p:cNvSpPr/>
          <p:nvPr/>
        </p:nvSpPr>
        <p:spPr>
          <a:xfrm>
            <a:off x="1358655" y="1447275"/>
            <a:ext cx="2587375" cy="128227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35373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15CB6-DD1E-4E30-ABC6-ECDC1427A02F}"/>
              </a:ext>
            </a:extLst>
          </p:cNvPr>
          <p:cNvSpPr/>
          <p:nvPr/>
        </p:nvSpPr>
        <p:spPr>
          <a:xfrm>
            <a:off x="1111001" y="1825676"/>
            <a:ext cx="3258633" cy="204986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30445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78BB537-16E8-4822-AC02-97C7F022D9F3}"/>
              </a:ext>
            </a:extLst>
          </p:cNvPr>
          <p:cNvSpPr/>
          <p:nvPr/>
        </p:nvSpPr>
        <p:spPr>
          <a:xfrm>
            <a:off x="987767" y="1180597"/>
            <a:ext cx="2288444" cy="96781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724AF-E4F7-4A8E-9A36-AEB58762EA21}"/>
              </a:ext>
            </a:extLst>
          </p:cNvPr>
          <p:cNvSpPr/>
          <p:nvPr/>
        </p:nvSpPr>
        <p:spPr>
          <a:xfrm>
            <a:off x="3305786" y="1054885"/>
            <a:ext cx="3008153" cy="169842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899F87-97BE-4DD6-AE5D-C37DB6C80CBB}"/>
              </a:ext>
            </a:extLst>
          </p:cNvPr>
          <p:cNvSpPr/>
          <p:nvPr/>
        </p:nvSpPr>
        <p:spPr>
          <a:xfrm>
            <a:off x="1114304" y="2239087"/>
            <a:ext cx="1740409" cy="260344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940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EC69A5-0E01-44C9-9097-8BD852A99C22}"/>
              </a:ext>
            </a:extLst>
          </p:cNvPr>
          <p:cNvSpPr/>
          <p:nvPr/>
        </p:nvSpPr>
        <p:spPr>
          <a:xfrm>
            <a:off x="1677700" y="1013689"/>
            <a:ext cx="3091636" cy="118829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474303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30247-ACE1-41D4-AB53-555A54A161FB}"/>
              </a:ext>
            </a:extLst>
          </p:cNvPr>
          <p:cNvSpPr/>
          <p:nvPr/>
        </p:nvSpPr>
        <p:spPr>
          <a:xfrm>
            <a:off x="1772815" y="2241605"/>
            <a:ext cx="2221109" cy="170955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654D4F6-891F-4CC7-BF26-37B92B171BB8}"/>
              </a:ext>
            </a:extLst>
          </p:cNvPr>
          <p:cNvSpPr/>
          <p:nvPr/>
        </p:nvSpPr>
        <p:spPr>
          <a:xfrm>
            <a:off x="3163722" y="923058"/>
            <a:ext cx="2739546" cy="248413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58651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148941-1E61-4BBC-9E2D-43CFAA72F9A9}"/>
              </a:ext>
            </a:extLst>
          </p:cNvPr>
          <p:cNvSpPr/>
          <p:nvPr/>
        </p:nvSpPr>
        <p:spPr>
          <a:xfrm>
            <a:off x="1344110" y="1284796"/>
            <a:ext cx="1203651" cy="199235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BDC5BE-27C4-45B5-BD58-876427E8D75E}"/>
              </a:ext>
            </a:extLst>
          </p:cNvPr>
          <p:cNvSpPr/>
          <p:nvPr/>
        </p:nvSpPr>
        <p:spPr>
          <a:xfrm>
            <a:off x="4528525" y="1717528"/>
            <a:ext cx="1541794" cy="135531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BEF70DC-0292-4E4A-B711-3402168A526C}"/>
              </a:ext>
            </a:extLst>
          </p:cNvPr>
          <p:cNvSpPr/>
          <p:nvPr/>
        </p:nvSpPr>
        <p:spPr>
          <a:xfrm>
            <a:off x="6607215" y="2596099"/>
            <a:ext cx="2536785" cy="209605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23553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6250A-D8B0-4AC5-9777-5B1C5A93A145}"/>
              </a:ext>
            </a:extLst>
          </p:cNvPr>
          <p:cNvSpPr/>
          <p:nvPr/>
        </p:nvSpPr>
        <p:spPr>
          <a:xfrm>
            <a:off x="1365047" y="2496077"/>
            <a:ext cx="1999791" cy="203430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660196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7CB045A-E715-4EF9-AF15-24B0F9A5BC9F}"/>
              </a:ext>
            </a:extLst>
          </p:cNvPr>
          <p:cNvSpPr/>
          <p:nvPr/>
        </p:nvSpPr>
        <p:spPr>
          <a:xfrm>
            <a:off x="1770399" y="2618343"/>
            <a:ext cx="1858853" cy="256822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2797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3DDAC4-731E-4B43-B74B-2DFAE62B92EF}"/>
              </a:ext>
            </a:extLst>
          </p:cNvPr>
          <p:cNvSpPr/>
          <p:nvPr/>
        </p:nvSpPr>
        <p:spPr>
          <a:xfrm>
            <a:off x="1273109" y="1566355"/>
            <a:ext cx="2803860" cy="95571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C925E2-1CDE-48E6-98F4-550CD6C38DF6}"/>
              </a:ext>
            </a:extLst>
          </p:cNvPr>
          <p:cNvSpPr/>
          <p:nvPr/>
        </p:nvSpPr>
        <p:spPr>
          <a:xfrm>
            <a:off x="3547886" y="2517041"/>
            <a:ext cx="1119312" cy="122824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392938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F6BCC-BA52-49E7-A414-9CF6863D5ADA}"/>
              </a:ext>
            </a:extLst>
          </p:cNvPr>
          <p:cNvSpPr/>
          <p:nvPr/>
        </p:nvSpPr>
        <p:spPr>
          <a:xfrm>
            <a:off x="1412844" y="1162777"/>
            <a:ext cx="2061294" cy="78597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A5AAE2-FDE0-4C05-A047-8DBC019055A3}"/>
              </a:ext>
            </a:extLst>
          </p:cNvPr>
          <p:cNvSpPr/>
          <p:nvPr/>
        </p:nvSpPr>
        <p:spPr>
          <a:xfrm>
            <a:off x="4276723" y="2166874"/>
            <a:ext cx="2198433" cy="178254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DCFA3-6D2A-4306-B26F-D2CCF6F2218B}"/>
              </a:ext>
            </a:extLst>
          </p:cNvPr>
          <p:cNvSpPr/>
          <p:nvPr/>
        </p:nvSpPr>
        <p:spPr>
          <a:xfrm>
            <a:off x="6623320" y="1074621"/>
            <a:ext cx="1519010" cy="128075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124936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00BFF2-B547-48F7-B2FA-67612A5658FB}"/>
              </a:ext>
            </a:extLst>
          </p:cNvPr>
          <p:cNvSpPr/>
          <p:nvPr/>
        </p:nvSpPr>
        <p:spPr>
          <a:xfrm>
            <a:off x="1142617" y="2629730"/>
            <a:ext cx="2502123" cy="198554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EC5F45-9F37-449F-B0EF-E1CA2F6D09F0}"/>
              </a:ext>
            </a:extLst>
          </p:cNvPr>
          <p:cNvSpPr/>
          <p:nvPr/>
        </p:nvSpPr>
        <p:spPr>
          <a:xfrm>
            <a:off x="3488861" y="1870233"/>
            <a:ext cx="1051168" cy="109745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B2AD2B2-634C-403F-B86C-D17DCF074D8F}"/>
              </a:ext>
            </a:extLst>
          </p:cNvPr>
          <p:cNvSpPr/>
          <p:nvPr/>
        </p:nvSpPr>
        <p:spPr>
          <a:xfrm>
            <a:off x="6760642" y="1694758"/>
            <a:ext cx="1571808" cy="178926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06334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5BFBB-058A-4C95-AF1E-B45C21BD8A0F}"/>
              </a:ext>
            </a:extLst>
          </p:cNvPr>
          <p:cNvSpPr/>
          <p:nvPr/>
        </p:nvSpPr>
        <p:spPr>
          <a:xfrm>
            <a:off x="1563683" y="2725238"/>
            <a:ext cx="1287572" cy="205471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D503F79-61C6-45BD-9D29-1DA6516F8F0A}"/>
              </a:ext>
            </a:extLst>
          </p:cNvPr>
          <p:cNvSpPr/>
          <p:nvPr/>
        </p:nvSpPr>
        <p:spPr>
          <a:xfrm>
            <a:off x="3098169" y="2464580"/>
            <a:ext cx="2668745" cy="130162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D83B54-0890-491D-BD7D-42CC06054C8C}"/>
              </a:ext>
            </a:extLst>
          </p:cNvPr>
          <p:cNvSpPr/>
          <p:nvPr/>
        </p:nvSpPr>
        <p:spPr>
          <a:xfrm>
            <a:off x="7161463" y="1965118"/>
            <a:ext cx="1982537" cy="156482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237894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DC16B3A-6A1B-4080-A711-AC46D326F444}"/>
              </a:ext>
            </a:extLst>
          </p:cNvPr>
          <p:cNvSpPr/>
          <p:nvPr/>
        </p:nvSpPr>
        <p:spPr>
          <a:xfrm>
            <a:off x="1378070" y="1754931"/>
            <a:ext cx="3036776" cy="205458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99818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420B6B-592B-4ACB-B6CE-CAE97BBD6ACF}"/>
              </a:ext>
            </a:extLst>
          </p:cNvPr>
          <p:cNvSpPr/>
          <p:nvPr/>
        </p:nvSpPr>
        <p:spPr>
          <a:xfrm>
            <a:off x="1601772" y="2480553"/>
            <a:ext cx="2507560" cy="229460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392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178E99-5217-4FB3-98AD-0F3E44380A03}"/>
              </a:ext>
            </a:extLst>
          </p:cNvPr>
          <p:cNvSpPr/>
          <p:nvPr/>
        </p:nvSpPr>
        <p:spPr>
          <a:xfrm>
            <a:off x="1238825" y="2528400"/>
            <a:ext cx="3171503" cy="105364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513384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413FB86-F3CE-4B8C-94DB-650B456007AC}"/>
              </a:ext>
            </a:extLst>
          </p:cNvPr>
          <p:cNvSpPr/>
          <p:nvPr/>
        </p:nvSpPr>
        <p:spPr>
          <a:xfrm>
            <a:off x="1348361" y="818561"/>
            <a:ext cx="2393922" cy="235555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12B030-E3E8-46F6-8692-D1EAC21C83F6}"/>
              </a:ext>
            </a:extLst>
          </p:cNvPr>
          <p:cNvSpPr/>
          <p:nvPr/>
        </p:nvSpPr>
        <p:spPr>
          <a:xfrm>
            <a:off x="3250563" y="2000602"/>
            <a:ext cx="3632422" cy="97565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45875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E563082-A976-4878-9137-4F2F98D960F1}"/>
              </a:ext>
            </a:extLst>
          </p:cNvPr>
          <p:cNvSpPr/>
          <p:nvPr/>
        </p:nvSpPr>
        <p:spPr>
          <a:xfrm>
            <a:off x="1083201" y="1843527"/>
            <a:ext cx="2017910" cy="79966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96034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59E4EE-CCF3-4D90-880C-A69E0DAA4947}"/>
              </a:ext>
            </a:extLst>
          </p:cNvPr>
          <p:cNvSpPr/>
          <p:nvPr/>
        </p:nvSpPr>
        <p:spPr>
          <a:xfrm>
            <a:off x="1352529" y="1706992"/>
            <a:ext cx="1060194" cy="131347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610341"/>
      </p:ext>
    </p:extLst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41F48-3189-41D9-A1D6-251AE8ABDE7B}"/>
              </a:ext>
            </a:extLst>
          </p:cNvPr>
          <p:cNvSpPr/>
          <p:nvPr/>
        </p:nvSpPr>
        <p:spPr>
          <a:xfrm>
            <a:off x="1453356" y="2077254"/>
            <a:ext cx="2702251" cy="20724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34C96-8D31-4765-85E2-9A4C6C55631A}"/>
              </a:ext>
            </a:extLst>
          </p:cNvPr>
          <p:cNvSpPr/>
          <p:nvPr/>
        </p:nvSpPr>
        <p:spPr>
          <a:xfrm>
            <a:off x="3688873" y="2063225"/>
            <a:ext cx="1917884" cy="20831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31499FD-7524-40C0-9C15-19EF4B7AB1C7}"/>
              </a:ext>
            </a:extLst>
          </p:cNvPr>
          <p:cNvSpPr/>
          <p:nvPr/>
        </p:nvSpPr>
        <p:spPr>
          <a:xfrm>
            <a:off x="7319711" y="2708530"/>
            <a:ext cx="1325907" cy="173099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83364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7F8EDE9-0B8E-43F1-9DC9-2533C0081400}"/>
              </a:ext>
            </a:extLst>
          </p:cNvPr>
          <p:cNvSpPr/>
          <p:nvPr/>
        </p:nvSpPr>
        <p:spPr>
          <a:xfrm>
            <a:off x="1265662" y="2690871"/>
            <a:ext cx="940158" cy="223465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40802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EDDB98-3177-46C3-AD87-D4659AFC63EC}"/>
              </a:ext>
            </a:extLst>
          </p:cNvPr>
          <p:cNvSpPr/>
          <p:nvPr/>
        </p:nvSpPr>
        <p:spPr>
          <a:xfrm>
            <a:off x="1536889" y="2028504"/>
            <a:ext cx="1001458" cy="168712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4E2EA-EB39-45A9-880B-DED35C6FEDCC}"/>
              </a:ext>
            </a:extLst>
          </p:cNvPr>
          <p:cNvSpPr/>
          <p:nvPr/>
        </p:nvSpPr>
        <p:spPr>
          <a:xfrm>
            <a:off x="4426984" y="2474271"/>
            <a:ext cx="1604044" cy="7590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BCFD2B-3CB3-4AB2-BB13-25FAEF9B4309}"/>
              </a:ext>
            </a:extLst>
          </p:cNvPr>
          <p:cNvSpPr/>
          <p:nvPr/>
        </p:nvSpPr>
        <p:spPr>
          <a:xfrm>
            <a:off x="8098326" y="859266"/>
            <a:ext cx="1045674" cy="266658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544006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972FE-A5A2-497A-9997-664A7F2F5401}"/>
              </a:ext>
            </a:extLst>
          </p:cNvPr>
          <p:cNvSpPr/>
          <p:nvPr/>
        </p:nvSpPr>
        <p:spPr>
          <a:xfrm>
            <a:off x="1103985" y="2212561"/>
            <a:ext cx="2101295" cy="99160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63081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AF5832-6F63-46ED-8B4D-97B07B917558}"/>
              </a:ext>
            </a:extLst>
          </p:cNvPr>
          <p:cNvSpPr/>
          <p:nvPr/>
        </p:nvSpPr>
        <p:spPr>
          <a:xfrm>
            <a:off x="978097" y="2187471"/>
            <a:ext cx="2171140" cy="191142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55A7651-DE9C-4669-9128-B59F1350212E}"/>
              </a:ext>
            </a:extLst>
          </p:cNvPr>
          <p:cNvSpPr/>
          <p:nvPr/>
        </p:nvSpPr>
        <p:spPr>
          <a:xfrm>
            <a:off x="4451341" y="1900596"/>
            <a:ext cx="2877281" cy="131089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ED5D6-EF9F-4E18-9BF7-855AAD02A805}"/>
              </a:ext>
            </a:extLst>
          </p:cNvPr>
          <p:cNvSpPr/>
          <p:nvPr/>
        </p:nvSpPr>
        <p:spPr>
          <a:xfrm>
            <a:off x="6987872" y="1426628"/>
            <a:ext cx="1224404" cy="93180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41679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374C76-98F1-4988-929F-D3E1FB74DA3B}"/>
              </a:ext>
            </a:extLst>
          </p:cNvPr>
          <p:cNvSpPr/>
          <p:nvPr/>
        </p:nvSpPr>
        <p:spPr>
          <a:xfrm>
            <a:off x="1277874" y="2282965"/>
            <a:ext cx="2888181" cy="211633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346128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71A7AD-A031-4CDB-B955-D16C029023B3}"/>
              </a:ext>
            </a:extLst>
          </p:cNvPr>
          <p:cNvSpPr/>
          <p:nvPr/>
        </p:nvSpPr>
        <p:spPr>
          <a:xfrm>
            <a:off x="1062376" y="2723449"/>
            <a:ext cx="2130869" cy="108833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69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B0D1E-A529-466B-8E81-07CAEED25B58}"/>
              </a:ext>
            </a:extLst>
          </p:cNvPr>
          <p:cNvSpPr/>
          <p:nvPr/>
        </p:nvSpPr>
        <p:spPr>
          <a:xfrm>
            <a:off x="1437211" y="1743888"/>
            <a:ext cx="1471956" cy="260865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DA8DD2C-F3AA-4BDF-904A-ECB1498D79E7}"/>
              </a:ext>
            </a:extLst>
          </p:cNvPr>
          <p:cNvSpPr/>
          <p:nvPr/>
        </p:nvSpPr>
        <p:spPr>
          <a:xfrm>
            <a:off x="3517629" y="1765309"/>
            <a:ext cx="2877972" cy="249123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1349D00-1DCB-43D1-A56D-853AA53EFAB7}"/>
              </a:ext>
            </a:extLst>
          </p:cNvPr>
          <p:cNvSpPr/>
          <p:nvPr/>
        </p:nvSpPr>
        <p:spPr>
          <a:xfrm>
            <a:off x="6560841" y="1529339"/>
            <a:ext cx="1569357" cy="71137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2913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6F7DEA3-7EDD-469F-AF22-25CF0CA3ACAE}"/>
              </a:ext>
            </a:extLst>
          </p:cNvPr>
          <p:cNvSpPr/>
          <p:nvPr/>
        </p:nvSpPr>
        <p:spPr>
          <a:xfrm>
            <a:off x="1459450" y="1433603"/>
            <a:ext cx="3126831" cy="177481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EA97-D287-485A-93E3-1076729CF601}"/>
              </a:ext>
            </a:extLst>
          </p:cNvPr>
          <p:cNvSpPr/>
          <p:nvPr/>
        </p:nvSpPr>
        <p:spPr>
          <a:xfrm>
            <a:off x="4269250" y="1335284"/>
            <a:ext cx="2250090" cy="90091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07831DA-9FFA-478A-8AE1-44C2CBAD94E6}"/>
              </a:ext>
            </a:extLst>
          </p:cNvPr>
          <p:cNvSpPr/>
          <p:nvPr/>
        </p:nvSpPr>
        <p:spPr>
          <a:xfrm>
            <a:off x="7465724" y="2078459"/>
            <a:ext cx="1678276" cy="187466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63405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B0B239-48CE-4A0E-8B3D-C1E193A3C86A}"/>
              </a:ext>
            </a:extLst>
          </p:cNvPr>
          <p:cNvSpPr/>
          <p:nvPr/>
        </p:nvSpPr>
        <p:spPr>
          <a:xfrm>
            <a:off x="1641327" y="2237350"/>
            <a:ext cx="2048844" cy="17607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90B37-73B2-47D6-A669-C1FBC4C24CF6}"/>
              </a:ext>
            </a:extLst>
          </p:cNvPr>
          <p:cNvSpPr/>
          <p:nvPr/>
        </p:nvSpPr>
        <p:spPr>
          <a:xfrm>
            <a:off x="3249695" y="1375114"/>
            <a:ext cx="1821522" cy="264297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5AAA5C1-4F07-4434-B3B4-13A92F282874}"/>
              </a:ext>
            </a:extLst>
          </p:cNvPr>
          <p:cNvSpPr/>
          <p:nvPr/>
        </p:nvSpPr>
        <p:spPr>
          <a:xfrm>
            <a:off x="8207465" y="1283785"/>
            <a:ext cx="936535" cy="142123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3819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30BAD6-3788-4EDB-B28B-227F6C035E65}"/>
              </a:ext>
            </a:extLst>
          </p:cNvPr>
          <p:cNvSpPr/>
          <p:nvPr/>
        </p:nvSpPr>
        <p:spPr>
          <a:xfrm>
            <a:off x="1388421" y="1571561"/>
            <a:ext cx="1684230" cy="167118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7B90E48-9BFE-4621-8597-C17FA7762766}"/>
              </a:ext>
            </a:extLst>
          </p:cNvPr>
          <p:cNvSpPr/>
          <p:nvPr/>
        </p:nvSpPr>
        <p:spPr>
          <a:xfrm>
            <a:off x="3114546" y="1066620"/>
            <a:ext cx="2398302" cy="78087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A23DDD-1C38-49A6-9490-0F16FCB2F9BD}"/>
              </a:ext>
            </a:extLst>
          </p:cNvPr>
          <p:cNvSpPr/>
          <p:nvPr/>
        </p:nvSpPr>
        <p:spPr>
          <a:xfrm>
            <a:off x="6625903" y="2518196"/>
            <a:ext cx="1095835" cy="205252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499091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D2284-A9E0-4422-9E2B-6DD9ADB673CB}"/>
              </a:ext>
            </a:extLst>
          </p:cNvPr>
          <p:cNvSpPr/>
          <p:nvPr/>
        </p:nvSpPr>
        <p:spPr>
          <a:xfrm>
            <a:off x="1521675" y="1303206"/>
            <a:ext cx="2750966" cy="196968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86323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7357CBB-59BF-4DF4-AC99-E75C38816052}"/>
              </a:ext>
            </a:extLst>
          </p:cNvPr>
          <p:cNvSpPr/>
          <p:nvPr/>
        </p:nvSpPr>
        <p:spPr>
          <a:xfrm>
            <a:off x="1080244" y="973565"/>
            <a:ext cx="3549624" cy="73089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81B360-84C3-45F1-A609-839BB5E606A2}"/>
              </a:ext>
            </a:extLst>
          </p:cNvPr>
          <p:cNvSpPr/>
          <p:nvPr/>
        </p:nvSpPr>
        <p:spPr>
          <a:xfrm>
            <a:off x="3269829" y="2359326"/>
            <a:ext cx="2773955" cy="256231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F476163-2FD1-4A1C-86C1-F604B2F70BE3}"/>
              </a:ext>
            </a:extLst>
          </p:cNvPr>
          <p:cNvSpPr/>
          <p:nvPr/>
        </p:nvSpPr>
        <p:spPr>
          <a:xfrm>
            <a:off x="7508741" y="1286684"/>
            <a:ext cx="1399556" cy="82613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62430"/>
      </p:ext>
    </p:extLst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6BEA95-9C38-41DC-971F-BDD52C4D4AB9}"/>
              </a:ext>
            </a:extLst>
          </p:cNvPr>
          <p:cNvSpPr/>
          <p:nvPr/>
        </p:nvSpPr>
        <p:spPr>
          <a:xfrm>
            <a:off x="980452" y="2032780"/>
            <a:ext cx="2852169" cy="17643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8CB32-1BDC-4EF4-BB8B-EF3E5D845A2B}"/>
              </a:ext>
            </a:extLst>
          </p:cNvPr>
          <p:cNvSpPr/>
          <p:nvPr/>
        </p:nvSpPr>
        <p:spPr>
          <a:xfrm>
            <a:off x="4357627" y="1801201"/>
            <a:ext cx="2213856" cy="120996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829390"/>
      </p:ext>
    </p:extLst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F10A44-3E2B-44AE-808E-ACE09B7AC26C}"/>
              </a:ext>
            </a:extLst>
          </p:cNvPr>
          <p:cNvSpPr/>
          <p:nvPr/>
        </p:nvSpPr>
        <p:spPr>
          <a:xfrm>
            <a:off x="1022476" y="2340177"/>
            <a:ext cx="2180647" cy="248218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C50956-DA46-49EE-8B46-278942880AE0}"/>
              </a:ext>
            </a:extLst>
          </p:cNvPr>
          <p:cNvSpPr/>
          <p:nvPr/>
        </p:nvSpPr>
        <p:spPr>
          <a:xfrm>
            <a:off x="3004554" y="840394"/>
            <a:ext cx="1028294" cy="206853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65644"/>
      </p:ext>
    </p:extLst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A081614-5A55-4E43-B463-7C35EFE402E0}"/>
              </a:ext>
            </a:extLst>
          </p:cNvPr>
          <p:cNvSpPr/>
          <p:nvPr/>
        </p:nvSpPr>
        <p:spPr>
          <a:xfrm>
            <a:off x="1635272" y="1516950"/>
            <a:ext cx="1504787" cy="203123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AF026-F6E8-407D-A07F-11DD0EBA0E78}"/>
              </a:ext>
            </a:extLst>
          </p:cNvPr>
          <p:cNvSpPr/>
          <p:nvPr/>
        </p:nvSpPr>
        <p:spPr>
          <a:xfrm>
            <a:off x="3445621" y="2241232"/>
            <a:ext cx="1860571" cy="110544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758144"/>
      </p:ext>
    </p:extLst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DB69AF-21B7-47CB-9CF2-C34E86AA9D95}"/>
              </a:ext>
            </a:extLst>
          </p:cNvPr>
          <p:cNvSpPr/>
          <p:nvPr/>
        </p:nvSpPr>
        <p:spPr>
          <a:xfrm>
            <a:off x="1594178" y="1642651"/>
            <a:ext cx="1327402" cy="75866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C25377-E68C-4457-8C73-4DBF57A2B56C}"/>
              </a:ext>
            </a:extLst>
          </p:cNvPr>
          <p:cNvSpPr/>
          <p:nvPr/>
        </p:nvSpPr>
        <p:spPr>
          <a:xfrm>
            <a:off x="3947476" y="1577412"/>
            <a:ext cx="2763190" cy="180083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E20CF-4390-4603-B376-43CBD81FA926}"/>
              </a:ext>
            </a:extLst>
          </p:cNvPr>
          <p:cNvSpPr/>
          <p:nvPr/>
        </p:nvSpPr>
        <p:spPr>
          <a:xfrm>
            <a:off x="8088502" y="1032882"/>
            <a:ext cx="1055498" cy="207109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661"/>
      </p:ext>
    </p:extLst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757927D-DDBB-4C39-BEAD-C2A316A19B17}"/>
              </a:ext>
            </a:extLst>
          </p:cNvPr>
          <p:cNvSpPr/>
          <p:nvPr/>
        </p:nvSpPr>
        <p:spPr>
          <a:xfrm>
            <a:off x="1594053" y="2354106"/>
            <a:ext cx="3516567" cy="149153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C6019-C23B-47C9-BE98-77CA2CBFFFEE}"/>
              </a:ext>
            </a:extLst>
          </p:cNvPr>
          <p:cNvSpPr/>
          <p:nvPr/>
        </p:nvSpPr>
        <p:spPr>
          <a:xfrm>
            <a:off x="3108869" y="2086914"/>
            <a:ext cx="3602922" cy="102043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5F5D69D-D6CD-4F45-A245-BD949AE49991}"/>
              </a:ext>
            </a:extLst>
          </p:cNvPr>
          <p:cNvSpPr/>
          <p:nvPr/>
        </p:nvSpPr>
        <p:spPr>
          <a:xfrm>
            <a:off x="6733834" y="930128"/>
            <a:ext cx="2186094" cy="132780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651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285CA5-DF9C-43DB-A862-20A2F4CB35B9}"/>
              </a:ext>
            </a:extLst>
          </p:cNvPr>
          <p:cNvSpPr/>
          <p:nvPr/>
        </p:nvSpPr>
        <p:spPr>
          <a:xfrm>
            <a:off x="1276029" y="1765290"/>
            <a:ext cx="1561000" cy="163191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9E411-4512-46B3-9848-1D6B6E7085E7}"/>
              </a:ext>
            </a:extLst>
          </p:cNvPr>
          <p:cNvSpPr/>
          <p:nvPr/>
        </p:nvSpPr>
        <p:spPr>
          <a:xfrm>
            <a:off x="3519418" y="745487"/>
            <a:ext cx="1083948" cy="148415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9447F-90F0-45DC-A338-DBA5F2EFD8D8}"/>
              </a:ext>
            </a:extLst>
          </p:cNvPr>
          <p:cNvSpPr/>
          <p:nvPr/>
        </p:nvSpPr>
        <p:spPr>
          <a:xfrm>
            <a:off x="8135824" y="2438291"/>
            <a:ext cx="1008176" cy="182088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395884"/>
      </p:ext>
    </p:extLst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C2B372-AC28-4655-9AD4-816575FB2973}"/>
              </a:ext>
            </a:extLst>
          </p:cNvPr>
          <p:cNvSpPr/>
          <p:nvPr/>
        </p:nvSpPr>
        <p:spPr>
          <a:xfrm>
            <a:off x="1574653" y="1672355"/>
            <a:ext cx="1816821" cy="69770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D1012AF-8BEC-458D-B9EB-2CEC7008F2DB}"/>
              </a:ext>
            </a:extLst>
          </p:cNvPr>
          <p:cNvSpPr/>
          <p:nvPr/>
        </p:nvSpPr>
        <p:spPr>
          <a:xfrm>
            <a:off x="2938259" y="2018753"/>
            <a:ext cx="1789825" cy="269367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3883C6-A180-413E-9E01-BF1544D7FE24}"/>
              </a:ext>
            </a:extLst>
          </p:cNvPr>
          <p:cNvSpPr/>
          <p:nvPr/>
        </p:nvSpPr>
        <p:spPr>
          <a:xfrm>
            <a:off x="7490181" y="834499"/>
            <a:ext cx="1653819" cy="87117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788291"/>
      </p:ext>
    </p:extLst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3C1CB-8DF5-4A30-882E-39F303FE2D8B}"/>
              </a:ext>
            </a:extLst>
          </p:cNvPr>
          <p:cNvSpPr/>
          <p:nvPr/>
        </p:nvSpPr>
        <p:spPr>
          <a:xfrm>
            <a:off x="1272824" y="1609470"/>
            <a:ext cx="3387195" cy="211849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0C04E8A-E4F5-4D5C-81EE-B68A78851940}"/>
              </a:ext>
            </a:extLst>
          </p:cNvPr>
          <p:cNvSpPr/>
          <p:nvPr/>
        </p:nvSpPr>
        <p:spPr>
          <a:xfrm>
            <a:off x="3900385" y="1253944"/>
            <a:ext cx="2186823" cy="140508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95C086-14F1-422B-A99E-668589CC862B}"/>
              </a:ext>
            </a:extLst>
          </p:cNvPr>
          <p:cNvSpPr/>
          <p:nvPr/>
        </p:nvSpPr>
        <p:spPr>
          <a:xfrm>
            <a:off x="7744713" y="735483"/>
            <a:ext cx="1399287" cy="234201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407708"/>
      </p:ext>
    </p:extLst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B8F95-4EC9-4F84-A011-8F7F3D61557D}"/>
              </a:ext>
            </a:extLst>
          </p:cNvPr>
          <p:cNvSpPr/>
          <p:nvPr/>
        </p:nvSpPr>
        <p:spPr>
          <a:xfrm>
            <a:off x="1801464" y="2233235"/>
            <a:ext cx="2288570" cy="256995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CD21B62-ECD0-4F6A-BC89-46864CFDA4C5}"/>
              </a:ext>
            </a:extLst>
          </p:cNvPr>
          <p:cNvSpPr/>
          <p:nvPr/>
        </p:nvSpPr>
        <p:spPr>
          <a:xfrm>
            <a:off x="3448340" y="1212141"/>
            <a:ext cx="3092444" cy="153031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2BF06-0F9E-40C8-A52D-E7FFFDF524E6}"/>
              </a:ext>
            </a:extLst>
          </p:cNvPr>
          <p:cNvSpPr/>
          <p:nvPr/>
        </p:nvSpPr>
        <p:spPr>
          <a:xfrm>
            <a:off x="7708609" y="838234"/>
            <a:ext cx="1435391" cy="181780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09109"/>
      </p:ext>
    </p:extLst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A241461-479A-4089-9C49-C419AC22AD04}"/>
              </a:ext>
            </a:extLst>
          </p:cNvPr>
          <p:cNvSpPr/>
          <p:nvPr/>
        </p:nvSpPr>
        <p:spPr>
          <a:xfrm>
            <a:off x="1494539" y="1529216"/>
            <a:ext cx="3309302" cy="230481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C2845-C9BF-4BC1-8123-44BDE9E812D2}"/>
              </a:ext>
            </a:extLst>
          </p:cNvPr>
          <p:cNvSpPr/>
          <p:nvPr/>
        </p:nvSpPr>
        <p:spPr>
          <a:xfrm>
            <a:off x="3011953" y="2197724"/>
            <a:ext cx="1938245" cy="272965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850171"/>
      </p:ext>
    </p:extLst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E2C787-BC09-49E1-9A35-55A189E5DD01}"/>
              </a:ext>
            </a:extLst>
          </p:cNvPr>
          <p:cNvSpPr/>
          <p:nvPr/>
        </p:nvSpPr>
        <p:spPr>
          <a:xfrm>
            <a:off x="1645873" y="786487"/>
            <a:ext cx="2021032" cy="181802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308642"/>
      </p:ext>
    </p:extLst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AEA0EC-3209-4A7C-94A8-D3415D692E73}"/>
              </a:ext>
            </a:extLst>
          </p:cNvPr>
          <p:cNvSpPr/>
          <p:nvPr/>
        </p:nvSpPr>
        <p:spPr>
          <a:xfrm>
            <a:off x="1376334" y="1815640"/>
            <a:ext cx="3262876" cy="144073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410451"/>
      </p:ext>
    </p:extLst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FA1BD-74F7-4248-92D2-724F3B6828A4}"/>
              </a:ext>
            </a:extLst>
          </p:cNvPr>
          <p:cNvSpPr/>
          <p:nvPr/>
        </p:nvSpPr>
        <p:spPr>
          <a:xfrm>
            <a:off x="1467416" y="1173064"/>
            <a:ext cx="1353212" cy="249496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53A7B10-63C6-4E30-8519-9FB09793E1B8}"/>
              </a:ext>
            </a:extLst>
          </p:cNvPr>
          <p:cNvSpPr/>
          <p:nvPr/>
        </p:nvSpPr>
        <p:spPr>
          <a:xfrm>
            <a:off x="3158518" y="1742014"/>
            <a:ext cx="3251103" cy="262463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E9D2F73-2CB6-4B9A-9C1C-234C8380A5C5}"/>
              </a:ext>
            </a:extLst>
          </p:cNvPr>
          <p:cNvSpPr/>
          <p:nvPr/>
        </p:nvSpPr>
        <p:spPr>
          <a:xfrm>
            <a:off x="7293490" y="1076008"/>
            <a:ext cx="1850510" cy="215807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79039"/>
      </p:ext>
    </p:extLst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8E88AAC-56EC-4FA0-955A-85E3D58C63D3}"/>
              </a:ext>
            </a:extLst>
          </p:cNvPr>
          <p:cNvSpPr/>
          <p:nvPr/>
        </p:nvSpPr>
        <p:spPr>
          <a:xfrm>
            <a:off x="1280189" y="2364752"/>
            <a:ext cx="2080992" cy="74890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D7E02F9-1822-4844-A93B-970770B56534}"/>
              </a:ext>
            </a:extLst>
          </p:cNvPr>
          <p:cNvSpPr/>
          <p:nvPr/>
        </p:nvSpPr>
        <p:spPr>
          <a:xfrm>
            <a:off x="3578156" y="2064697"/>
            <a:ext cx="2510394" cy="270864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34054"/>
      </p:ext>
    </p:extLst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8EA3E-8889-43C9-9EEA-75ABDE1CCAE8}"/>
              </a:ext>
            </a:extLst>
          </p:cNvPr>
          <p:cNvSpPr/>
          <p:nvPr/>
        </p:nvSpPr>
        <p:spPr>
          <a:xfrm>
            <a:off x="1096791" y="1924198"/>
            <a:ext cx="1454945" cy="185448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718506"/>
      </p:ext>
    </p:extLst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3231B95-D135-4252-A8E2-C31EDE7DA1AD}"/>
              </a:ext>
            </a:extLst>
          </p:cNvPr>
          <p:cNvSpPr/>
          <p:nvPr/>
        </p:nvSpPr>
        <p:spPr>
          <a:xfrm>
            <a:off x="1106736" y="2431395"/>
            <a:ext cx="3272542" cy="87679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8CE07B7-3DFE-4227-A8E9-DF256F4B9A7A}"/>
              </a:ext>
            </a:extLst>
          </p:cNvPr>
          <p:cNvSpPr/>
          <p:nvPr/>
        </p:nvSpPr>
        <p:spPr>
          <a:xfrm>
            <a:off x="3181471" y="957365"/>
            <a:ext cx="1334710" cy="213447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300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87FDA2-CBAC-4792-A1CE-2326698DF4B9}"/>
              </a:ext>
            </a:extLst>
          </p:cNvPr>
          <p:cNvSpPr/>
          <p:nvPr/>
        </p:nvSpPr>
        <p:spPr>
          <a:xfrm>
            <a:off x="1304734" y="1449382"/>
            <a:ext cx="2745689" cy="178457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020575"/>
      </p:ext>
    </p:extLst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FAFBD-C3FD-466F-B0CF-958FBE8E645D}"/>
              </a:ext>
            </a:extLst>
          </p:cNvPr>
          <p:cNvSpPr/>
          <p:nvPr/>
        </p:nvSpPr>
        <p:spPr>
          <a:xfrm>
            <a:off x="1232213" y="1679308"/>
            <a:ext cx="3115725" cy="132708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AD547EB-33A1-43F0-848B-EB8216E48879}"/>
              </a:ext>
            </a:extLst>
          </p:cNvPr>
          <p:cNvSpPr/>
          <p:nvPr/>
        </p:nvSpPr>
        <p:spPr>
          <a:xfrm>
            <a:off x="4277553" y="772691"/>
            <a:ext cx="3264763" cy="197980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5488A5-5CD5-438F-A9E8-7A09857BB0C4}"/>
              </a:ext>
            </a:extLst>
          </p:cNvPr>
          <p:cNvSpPr/>
          <p:nvPr/>
        </p:nvSpPr>
        <p:spPr>
          <a:xfrm>
            <a:off x="6928645" y="1479126"/>
            <a:ext cx="1466274" cy="273616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371323"/>
      </p:ext>
    </p:extLst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39A5E0-CE3F-4638-8887-F8FF57FBF6F6}"/>
              </a:ext>
            </a:extLst>
          </p:cNvPr>
          <p:cNvSpPr/>
          <p:nvPr/>
        </p:nvSpPr>
        <p:spPr>
          <a:xfrm>
            <a:off x="1360949" y="1156634"/>
            <a:ext cx="2785313" cy="26403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4BE4-E857-4D25-BCD9-5CAE33E2A4B5}"/>
              </a:ext>
            </a:extLst>
          </p:cNvPr>
          <p:cNvSpPr/>
          <p:nvPr/>
        </p:nvSpPr>
        <p:spPr>
          <a:xfrm>
            <a:off x="3198611" y="1304548"/>
            <a:ext cx="976210" cy="9332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703182"/>
      </p:ext>
    </p:extLst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AEBE88-316B-4E77-817B-2146147A36C6}"/>
              </a:ext>
            </a:extLst>
          </p:cNvPr>
          <p:cNvSpPr/>
          <p:nvPr/>
        </p:nvSpPr>
        <p:spPr>
          <a:xfrm>
            <a:off x="1318135" y="1467165"/>
            <a:ext cx="2108725" cy="176792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013281"/>
      </p:ext>
    </p:extLst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D5ACCF-F3C4-489C-B741-369971F65E49}"/>
              </a:ext>
            </a:extLst>
          </p:cNvPr>
          <p:cNvSpPr/>
          <p:nvPr/>
        </p:nvSpPr>
        <p:spPr>
          <a:xfrm>
            <a:off x="1096138" y="1281656"/>
            <a:ext cx="2456622" cy="211131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0A306A-5C62-4B23-A291-365E6B822B6E}"/>
              </a:ext>
            </a:extLst>
          </p:cNvPr>
          <p:cNvSpPr/>
          <p:nvPr/>
        </p:nvSpPr>
        <p:spPr>
          <a:xfrm>
            <a:off x="4500025" y="1950982"/>
            <a:ext cx="3645365" cy="85851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049D531-0308-4655-B1AF-CA90ACE03AF9}"/>
              </a:ext>
            </a:extLst>
          </p:cNvPr>
          <p:cNvSpPr/>
          <p:nvPr/>
        </p:nvSpPr>
        <p:spPr>
          <a:xfrm>
            <a:off x="7681636" y="865794"/>
            <a:ext cx="1462364" cy="245999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69669"/>
      </p:ext>
    </p:extLst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71F5D20-513A-4DCF-9E6B-EB42EB312922}"/>
              </a:ext>
            </a:extLst>
          </p:cNvPr>
          <p:cNvSpPr/>
          <p:nvPr/>
        </p:nvSpPr>
        <p:spPr>
          <a:xfrm>
            <a:off x="1354409" y="1163194"/>
            <a:ext cx="2950038" cy="225270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23C2C1-0B7D-4F4A-AFCE-203B50500DD8}"/>
              </a:ext>
            </a:extLst>
          </p:cNvPr>
          <p:cNvSpPr/>
          <p:nvPr/>
        </p:nvSpPr>
        <p:spPr>
          <a:xfrm>
            <a:off x="3201076" y="1780720"/>
            <a:ext cx="983436" cy="181815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09D9E17-98AB-4EF1-BB9B-71CCC44181EF}"/>
              </a:ext>
            </a:extLst>
          </p:cNvPr>
          <p:cNvSpPr/>
          <p:nvPr/>
        </p:nvSpPr>
        <p:spPr>
          <a:xfrm>
            <a:off x="7799809" y="1391691"/>
            <a:ext cx="1344191" cy="89610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1282"/>
      </p:ext>
    </p:extLst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D9FD47F-0DC5-46E3-A7C3-0C07129EEA18}"/>
              </a:ext>
            </a:extLst>
          </p:cNvPr>
          <p:cNvSpPr/>
          <p:nvPr/>
        </p:nvSpPr>
        <p:spPr>
          <a:xfrm>
            <a:off x="958872" y="1726236"/>
            <a:ext cx="1897219" cy="166939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92486"/>
      </p:ext>
    </p:extLst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D4C4D2-51B2-4BF7-8514-47BBC66A6500}"/>
              </a:ext>
            </a:extLst>
          </p:cNvPr>
          <p:cNvSpPr/>
          <p:nvPr/>
        </p:nvSpPr>
        <p:spPr>
          <a:xfrm>
            <a:off x="1503321" y="2632489"/>
            <a:ext cx="1992869" cy="100229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F55FFC-0EF3-4F38-9620-DB1C7B405F06}"/>
              </a:ext>
            </a:extLst>
          </p:cNvPr>
          <p:cNvSpPr/>
          <p:nvPr/>
        </p:nvSpPr>
        <p:spPr>
          <a:xfrm>
            <a:off x="3923690" y="2341698"/>
            <a:ext cx="3579504" cy="167062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8F75E-5379-4353-BBF9-B05B2D42FA8F}"/>
              </a:ext>
            </a:extLst>
          </p:cNvPr>
          <p:cNvSpPr/>
          <p:nvPr/>
        </p:nvSpPr>
        <p:spPr>
          <a:xfrm>
            <a:off x="6713175" y="2701150"/>
            <a:ext cx="2430825" cy="100040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19233"/>
      </p:ext>
    </p:extLst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12DBD-EE0E-4263-9D0F-5D9FCA0E06D3}"/>
              </a:ext>
            </a:extLst>
          </p:cNvPr>
          <p:cNvSpPr/>
          <p:nvPr/>
        </p:nvSpPr>
        <p:spPr>
          <a:xfrm>
            <a:off x="1710350" y="1149618"/>
            <a:ext cx="1600042" cy="270747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B037D5B-1E85-4CF1-9348-939EB4E187D0}"/>
              </a:ext>
            </a:extLst>
          </p:cNvPr>
          <p:cNvSpPr/>
          <p:nvPr/>
        </p:nvSpPr>
        <p:spPr>
          <a:xfrm>
            <a:off x="3043988" y="1042430"/>
            <a:ext cx="1861063" cy="139210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56856"/>
      </p:ext>
    </p:extLst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22E50D-7275-48A5-8D8B-DAE06AEFA968}"/>
              </a:ext>
            </a:extLst>
          </p:cNvPr>
          <p:cNvSpPr/>
          <p:nvPr/>
        </p:nvSpPr>
        <p:spPr>
          <a:xfrm>
            <a:off x="934782" y="2338021"/>
            <a:ext cx="1818648" cy="190641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982687"/>
      </p:ext>
    </p:extLst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AECA65-EEEB-4358-ACD2-70A5952DC1F6}"/>
              </a:ext>
            </a:extLst>
          </p:cNvPr>
          <p:cNvSpPr/>
          <p:nvPr/>
        </p:nvSpPr>
        <p:spPr>
          <a:xfrm>
            <a:off x="1022596" y="1585888"/>
            <a:ext cx="1381148" cy="244731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B4C4E23-167E-455A-8ABA-E6A59F856F3D}"/>
              </a:ext>
            </a:extLst>
          </p:cNvPr>
          <p:cNvSpPr/>
          <p:nvPr/>
        </p:nvSpPr>
        <p:spPr>
          <a:xfrm>
            <a:off x="4287544" y="1459516"/>
            <a:ext cx="2414793" cy="156942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D3D5E-1DE7-4FCC-B416-1B4E953AE3B2}"/>
              </a:ext>
            </a:extLst>
          </p:cNvPr>
          <p:cNvSpPr/>
          <p:nvPr/>
        </p:nvSpPr>
        <p:spPr>
          <a:xfrm>
            <a:off x="6840174" y="2068042"/>
            <a:ext cx="2303826" cy="240458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214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B921C-E698-4B37-A5A1-F143058059AD}"/>
              </a:ext>
            </a:extLst>
          </p:cNvPr>
          <p:cNvSpPr/>
          <p:nvPr/>
        </p:nvSpPr>
        <p:spPr>
          <a:xfrm>
            <a:off x="975782" y="2613489"/>
            <a:ext cx="1175403" cy="171907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487040"/>
      </p:ext>
    </p:extLst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DA970B-54BA-462C-ABCE-8FD74CFB687C}"/>
              </a:ext>
            </a:extLst>
          </p:cNvPr>
          <p:cNvSpPr/>
          <p:nvPr/>
        </p:nvSpPr>
        <p:spPr>
          <a:xfrm>
            <a:off x="1037913" y="1779903"/>
            <a:ext cx="1417925" cy="84963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E80A58C-02FC-4994-A859-17346F95FB4F}"/>
              </a:ext>
            </a:extLst>
          </p:cNvPr>
          <p:cNvSpPr/>
          <p:nvPr/>
        </p:nvSpPr>
        <p:spPr>
          <a:xfrm>
            <a:off x="3655904" y="1334849"/>
            <a:ext cx="1131879" cy="220467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AC417B-A952-4C92-AEAB-234D113197C5}"/>
              </a:ext>
            </a:extLst>
          </p:cNvPr>
          <p:cNvSpPr/>
          <p:nvPr/>
        </p:nvSpPr>
        <p:spPr>
          <a:xfrm>
            <a:off x="7741035" y="1685953"/>
            <a:ext cx="1402965" cy="128996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692964"/>
      </p:ext>
    </p:extLst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88B75-8EAE-4A9D-8B0E-EF9B483CE450}"/>
              </a:ext>
            </a:extLst>
          </p:cNvPr>
          <p:cNvSpPr/>
          <p:nvPr/>
        </p:nvSpPr>
        <p:spPr>
          <a:xfrm>
            <a:off x="1004892" y="1230796"/>
            <a:ext cx="1825514" cy="110782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045210"/>
      </p:ext>
    </p:extLst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1DD2F25-E17B-44B1-808D-1968F2D91DB5}"/>
              </a:ext>
            </a:extLst>
          </p:cNvPr>
          <p:cNvSpPr/>
          <p:nvPr/>
        </p:nvSpPr>
        <p:spPr>
          <a:xfrm>
            <a:off x="987071" y="829552"/>
            <a:ext cx="1100943" cy="243863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6FC8526-B6D3-480F-8DCD-62073B385327}"/>
              </a:ext>
            </a:extLst>
          </p:cNvPr>
          <p:cNvSpPr/>
          <p:nvPr/>
        </p:nvSpPr>
        <p:spPr>
          <a:xfrm>
            <a:off x="3789893" y="2237437"/>
            <a:ext cx="3328570" cy="115571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63B648-ACE6-4958-85CE-BA2BB76D89F4}"/>
              </a:ext>
            </a:extLst>
          </p:cNvPr>
          <p:cNvSpPr/>
          <p:nvPr/>
        </p:nvSpPr>
        <p:spPr>
          <a:xfrm>
            <a:off x="6803946" y="2157135"/>
            <a:ext cx="2340054" cy="167856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28965"/>
      </p:ext>
    </p:extLst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B8AD4F-9841-40FD-9914-4BF4A121365C}"/>
              </a:ext>
            </a:extLst>
          </p:cNvPr>
          <p:cNvSpPr/>
          <p:nvPr/>
        </p:nvSpPr>
        <p:spPr>
          <a:xfrm>
            <a:off x="1052799" y="2485649"/>
            <a:ext cx="3100369" cy="26831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921F7E4-1B75-4499-9941-05CF5CB2543D}"/>
              </a:ext>
            </a:extLst>
          </p:cNvPr>
          <p:cNvSpPr/>
          <p:nvPr/>
        </p:nvSpPr>
        <p:spPr>
          <a:xfrm>
            <a:off x="3376413" y="1543546"/>
            <a:ext cx="1297843" cy="20437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8991"/>
      </p:ext>
    </p:extLst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9EEE52-782A-49AD-8FD7-BF49A5B9E237}"/>
              </a:ext>
            </a:extLst>
          </p:cNvPr>
          <p:cNvSpPr/>
          <p:nvPr/>
        </p:nvSpPr>
        <p:spPr>
          <a:xfrm>
            <a:off x="1773106" y="1214975"/>
            <a:ext cx="2787367" cy="96973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639304"/>
      </p:ext>
    </p:extLst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B0E56-9361-46CF-A165-D417CD94862C}"/>
              </a:ext>
            </a:extLst>
          </p:cNvPr>
          <p:cNvSpPr/>
          <p:nvPr/>
        </p:nvSpPr>
        <p:spPr>
          <a:xfrm>
            <a:off x="1701903" y="2309181"/>
            <a:ext cx="2226515" cy="79659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1379"/>
      </p:ext>
    </p:extLst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E3615F-6082-4D7E-9081-9D0048C5257F}"/>
              </a:ext>
            </a:extLst>
          </p:cNvPr>
          <p:cNvSpPr/>
          <p:nvPr/>
        </p:nvSpPr>
        <p:spPr>
          <a:xfrm>
            <a:off x="1535211" y="1985802"/>
            <a:ext cx="2385122" cy="87701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36AF24-D3AE-47B4-A113-8E18E18E4012}"/>
              </a:ext>
            </a:extLst>
          </p:cNvPr>
          <p:cNvSpPr/>
          <p:nvPr/>
        </p:nvSpPr>
        <p:spPr>
          <a:xfrm>
            <a:off x="3540584" y="1107760"/>
            <a:ext cx="1739987" cy="71577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500167"/>
      </p:ext>
    </p:extLst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F4476-1D9B-45C1-A7C7-689CEB2194B2}"/>
              </a:ext>
            </a:extLst>
          </p:cNvPr>
          <p:cNvSpPr/>
          <p:nvPr/>
        </p:nvSpPr>
        <p:spPr>
          <a:xfrm>
            <a:off x="1282313" y="2687741"/>
            <a:ext cx="1633206" cy="14143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E03511D-A3D6-453D-955F-199721496202}"/>
              </a:ext>
            </a:extLst>
          </p:cNvPr>
          <p:cNvSpPr/>
          <p:nvPr/>
        </p:nvSpPr>
        <p:spPr>
          <a:xfrm>
            <a:off x="3080335" y="2526938"/>
            <a:ext cx="2552261" cy="90154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0276"/>
      </p:ext>
    </p:extLst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C27D0B-E5D6-4CF9-8087-33C92679FB77}"/>
              </a:ext>
            </a:extLst>
          </p:cNvPr>
          <p:cNvSpPr/>
          <p:nvPr/>
        </p:nvSpPr>
        <p:spPr>
          <a:xfrm>
            <a:off x="1181003" y="1984355"/>
            <a:ext cx="2151227" cy="174016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4B0F6B-F7C2-4890-9BCE-1056E913F1C3}"/>
              </a:ext>
            </a:extLst>
          </p:cNvPr>
          <p:cNvSpPr/>
          <p:nvPr/>
        </p:nvSpPr>
        <p:spPr>
          <a:xfrm>
            <a:off x="3384759" y="1494805"/>
            <a:ext cx="2774488" cy="88939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846350"/>
      </p:ext>
    </p:extLst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B59180-9C4C-44B2-B612-ABF8C6694D67}"/>
              </a:ext>
            </a:extLst>
          </p:cNvPr>
          <p:cNvSpPr/>
          <p:nvPr/>
        </p:nvSpPr>
        <p:spPr>
          <a:xfrm>
            <a:off x="1420773" y="1639690"/>
            <a:ext cx="2173171" cy="12708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609471-D6ED-4824-B0CD-79FEFAEE07EE}"/>
              </a:ext>
            </a:extLst>
          </p:cNvPr>
          <p:cNvSpPr/>
          <p:nvPr/>
        </p:nvSpPr>
        <p:spPr>
          <a:xfrm>
            <a:off x="3434778" y="1590532"/>
            <a:ext cx="1643926" cy="213919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EFD82-A005-4090-BEB7-CD64C4BB80DB}"/>
              </a:ext>
            </a:extLst>
          </p:cNvPr>
          <p:cNvSpPr/>
          <p:nvPr/>
        </p:nvSpPr>
        <p:spPr>
          <a:xfrm>
            <a:off x="6470501" y="812791"/>
            <a:ext cx="2673499" cy="78532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116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C69400-0F70-4E2D-BCB6-2D7877232945}"/>
              </a:ext>
            </a:extLst>
          </p:cNvPr>
          <p:cNvSpPr/>
          <p:nvPr/>
        </p:nvSpPr>
        <p:spPr>
          <a:xfrm>
            <a:off x="1402295" y="2469822"/>
            <a:ext cx="1731120" cy="8984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F9F1CC-7413-4ED4-B7B2-0DCC8DB114B1}"/>
              </a:ext>
            </a:extLst>
          </p:cNvPr>
          <p:cNvSpPr/>
          <p:nvPr/>
        </p:nvSpPr>
        <p:spPr>
          <a:xfrm>
            <a:off x="3095766" y="2310091"/>
            <a:ext cx="3368985" cy="264987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683047"/>
      </p:ext>
    </p:extLst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126FA10-B5FE-4AD3-B916-9637F79EBF2A}"/>
              </a:ext>
            </a:extLst>
          </p:cNvPr>
          <p:cNvSpPr/>
          <p:nvPr/>
        </p:nvSpPr>
        <p:spPr>
          <a:xfrm>
            <a:off x="1444495" y="2552884"/>
            <a:ext cx="3357980" cy="176907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D77A93-C0C6-40C6-AE63-141F9A183C1D}"/>
              </a:ext>
            </a:extLst>
          </p:cNvPr>
          <p:cNvSpPr/>
          <p:nvPr/>
        </p:nvSpPr>
        <p:spPr>
          <a:xfrm>
            <a:off x="4485794" y="896779"/>
            <a:ext cx="3628892" cy="219042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C4225-3E6B-4CC6-8206-008A3ED5F6D3}"/>
              </a:ext>
            </a:extLst>
          </p:cNvPr>
          <p:cNvSpPr/>
          <p:nvPr/>
        </p:nvSpPr>
        <p:spPr>
          <a:xfrm>
            <a:off x="8176933" y="1958975"/>
            <a:ext cx="967067" cy="154217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716519"/>
      </p:ext>
    </p:extLst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75B42-CFCB-44F8-B9F9-876F93FEE81B}"/>
              </a:ext>
            </a:extLst>
          </p:cNvPr>
          <p:cNvSpPr/>
          <p:nvPr/>
        </p:nvSpPr>
        <p:spPr>
          <a:xfrm>
            <a:off x="1276494" y="2224464"/>
            <a:ext cx="2732419" cy="214789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519045"/>
      </p:ext>
    </p:extLst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3DA3FB9-CC06-44F5-BB7F-F0E1B8076D24}"/>
              </a:ext>
            </a:extLst>
          </p:cNvPr>
          <p:cNvSpPr/>
          <p:nvPr/>
        </p:nvSpPr>
        <p:spPr>
          <a:xfrm>
            <a:off x="1448446" y="1588298"/>
            <a:ext cx="3153264" cy="266122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15957"/>
      </p:ext>
    </p:extLst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710DAE0-54F9-47E0-95FB-3A02E6F868D7}"/>
              </a:ext>
            </a:extLst>
          </p:cNvPr>
          <p:cNvSpPr/>
          <p:nvPr/>
        </p:nvSpPr>
        <p:spPr>
          <a:xfrm>
            <a:off x="1231316" y="1813786"/>
            <a:ext cx="1155643" cy="188691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70ED4-79F7-436B-8F32-97308A7D457F}"/>
              </a:ext>
            </a:extLst>
          </p:cNvPr>
          <p:cNvSpPr/>
          <p:nvPr/>
        </p:nvSpPr>
        <p:spPr>
          <a:xfrm>
            <a:off x="3765240" y="2531253"/>
            <a:ext cx="3096119" cy="84184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0A9780-2FD8-4AD7-A019-230983F0E92D}"/>
              </a:ext>
            </a:extLst>
          </p:cNvPr>
          <p:cNvSpPr/>
          <p:nvPr/>
        </p:nvSpPr>
        <p:spPr>
          <a:xfrm>
            <a:off x="7622746" y="1545687"/>
            <a:ext cx="1521254" cy="204345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515102"/>
      </p:ext>
    </p:extLst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0F87A-1114-448C-84A7-68A2D4BDB06B}"/>
              </a:ext>
            </a:extLst>
          </p:cNvPr>
          <p:cNvSpPr/>
          <p:nvPr/>
        </p:nvSpPr>
        <p:spPr>
          <a:xfrm>
            <a:off x="1460292" y="1206616"/>
            <a:ext cx="974188" cy="203341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24573-B677-45D9-A307-052DB00AF132}"/>
              </a:ext>
            </a:extLst>
          </p:cNvPr>
          <p:cNvSpPr/>
          <p:nvPr/>
        </p:nvSpPr>
        <p:spPr>
          <a:xfrm>
            <a:off x="2785969" y="808133"/>
            <a:ext cx="2119658" cy="159070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067D8-13BC-442D-ABB2-1A63DAAA7C2A}"/>
              </a:ext>
            </a:extLst>
          </p:cNvPr>
          <p:cNvSpPr/>
          <p:nvPr/>
        </p:nvSpPr>
        <p:spPr>
          <a:xfrm>
            <a:off x="6429342" y="1403253"/>
            <a:ext cx="2714658" cy="107884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467753"/>
      </p:ext>
    </p:extLst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9C691-397E-4C46-B2D2-DBC58C911230}"/>
              </a:ext>
            </a:extLst>
          </p:cNvPr>
          <p:cNvSpPr/>
          <p:nvPr/>
        </p:nvSpPr>
        <p:spPr>
          <a:xfrm>
            <a:off x="1169339" y="1555460"/>
            <a:ext cx="2748430" cy="119225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14661"/>
      </p:ext>
    </p:extLst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C296B-27AA-4247-BE28-7CBB3A91B0A1}"/>
              </a:ext>
            </a:extLst>
          </p:cNvPr>
          <p:cNvSpPr/>
          <p:nvPr/>
        </p:nvSpPr>
        <p:spPr>
          <a:xfrm>
            <a:off x="1361283" y="2330933"/>
            <a:ext cx="945097" cy="211394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6A7AC3F-2432-429F-9D10-FF6F17AE3005}"/>
              </a:ext>
            </a:extLst>
          </p:cNvPr>
          <p:cNvSpPr/>
          <p:nvPr/>
        </p:nvSpPr>
        <p:spPr>
          <a:xfrm>
            <a:off x="3492476" y="1738280"/>
            <a:ext cx="1529060" cy="223395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70275"/>
      </p:ext>
    </p:extLst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60D1ED6-DA31-4DB7-AE2D-2818BE99D647}"/>
              </a:ext>
            </a:extLst>
          </p:cNvPr>
          <p:cNvSpPr/>
          <p:nvPr/>
        </p:nvSpPr>
        <p:spPr>
          <a:xfrm>
            <a:off x="1042915" y="2075303"/>
            <a:ext cx="3380306" cy="73293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811633"/>
      </p:ext>
    </p:extLst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C690F-1189-431B-A971-89A3A1CAA75B}"/>
              </a:ext>
            </a:extLst>
          </p:cNvPr>
          <p:cNvSpPr/>
          <p:nvPr/>
        </p:nvSpPr>
        <p:spPr>
          <a:xfrm>
            <a:off x="1462935" y="1661738"/>
            <a:ext cx="1179267" cy="253933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0C9D06-1206-4073-B51A-0CD8FFE61B2C}"/>
              </a:ext>
            </a:extLst>
          </p:cNvPr>
          <p:cNvSpPr/>
          <p:nvPr/>
        </p:nvSpPr>
        <p:spPr>
          <a:xfrm>
            <a:off x="4025024" y="1338721"/>
            <a:ext cx="1470920" cy="25251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599853"/>
      </p:ext>
    </p:extLst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8CF0EF3-8B0C-4043-BE1D-6141B858B3C0}"/>
              </a:ext>
            </a:extLst>
          </p:cNvPr>
          <p:cNvSpPr/>
          <p:nvPr/>
        </p:nvSpPr>
        <p:spPr>
          <a:xfrm>
            <a:off x="1751222" y="687379"/>
            <a:ext cx="1327334" cy="153982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685DF7D-0D33-45BA-8BD7-CE8E1C8F7836}"/>
              </a:ext>
            </a:extLst>
          </p:cNvPr>
          <p:cNvSpPr/>
          <p:nvPr/>
        </p:nvSpPr>
        <p:spPr>
          <a:xfrm>
            <a:off x="3281835" y="2693431"/>
            <a:ext cx="1643507" cy="193754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94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5A13FC-2ECD-46F2-917F-81DE3687CA18}"/>
              </a:ext>
            </a:extLst>
          </p:cNvPr>
          <p:cNvSpPr/>
          <p:nvPr/>
        </p:nvSpPr>
        <p:spPr>
          <a:xfrm>
            <a:off x="1050339" y="2476435"/>
            <a:ext cx="2968859" cy="70791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2E0D4A5-CB31-41A6-B46B-776A7F432A9B}"/>
              </a:ext>
            </a:extLst>
          </p:cNvPr>
          <p:cNvSpPr/>
          <p:nvPr/>
        </p:nvSpPr>
        <p:spPr>
          <a:xfrm>
            <a:off x="3656686" y="2203608"/>
            <a:ext cx="1073266" cy="123567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46EB6-B1EE-4D97-A1B1-28F408135F6E}"/>
              </a:ext>
            </a:extLst>
          </p:cNvPr>
          <p:cNvSpPr/>
          <p:nvPr/>
        </p:nvSpPr>
        <p:spPr>
          <a:xfrm>
            <a:off x="7125415" y="1291994"/>
            <a:ext cx="1709001" cy="219144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864109"/>
      </p:ext>
    </p:extLst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97FDD5-0FDB-4359-AAB0-C7CF1E4113DC}"/>
              </a:ext>
            </a:extLst>
          </p:cNvPr>
          <p:cNvSpPr/>
          <p:nvPr/>
        </p:nvSpPr>
        <p:spPr>
          <a:xfrm>
            <a:off x="1506097" y="2038117"/>
            <a:ext cx="1712024" cy="157566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C1B088-C560-4ABF-A228-D60CCA5C9AC4}"/>
              </a:ext>
            </a:extLst>
          </p:cNvPr>
          <p:cNvSpPr/>
          <p:nvPr/>
        </p:nvSpPr>
        <p:spPr>
          <a:xfrm>
            <a:off x="4469436" y="1017950"/>
            <a:ext cx="3397774" cy="107575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103555"/>
      </p:ext>
    </p:extLst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1E682-0674-406E-892A-49CB92B05253}"/>
              </a:ext>
            </a:extLst>
          </p:cNvPr>
          <p:cNvSpPr/>
          <p:nvPr/>
        </p:nvSpPr>
        <p:spPr>
          <a:xfrm>
            <a:off x="1645004" y="2298575"/>
            <a:ext cx="1217879" cy="119793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90DDE22-2D5E-4C65-A2A3-EFF00F75D8F7}"/>
              </a:ext>
            </a:extLst>
          </p:cNvPr>
          <p:cNvSpPr/>
          <p:nvPr/>
        </p:nvSpPr>
        <p:spPr>
          <a:xfrm>
            <a:off x="4400914" y="958758"/>
            <a:ext cx="3088643" cy="169350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0BB887-C82F-4304-9049-E6FB054AC1D1}"/>
              </a:ext>
            </a:extLst>
          </p:cNvPr>
          <p:cNvSpPr/>
          <p:nvPr/>
        </p:nvSpPr>
        <p:spPr>
          <a:xfrm>
            <a:off x="7850216" y="2201245"/>
            <a:ext cx="1293784" cy="9928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43009"/>
      </p:ext>
    </p:extLst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7DB94-B6DE-4989-B703-B24E695E20C9}"/>
              </a:ext>
            </a:extLst>
          </p:cNvPr>
          <p:cNvSpPr/>
          <p:nvPr/>
        </p:nvSpPr>
        <p:spPr>
          <a:xfrm>
            <a:off x="1558216" y="2055387"/>
            <a:ext cx="2873167" cy="258500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C735738-A0A2-4061-B075-DC92832F8445}"/>
              </a:ext>
            </a:extLst>
          </p:cNvPr>
          <p:cNvSpPr/>
          <p:nvPr/>
        </p:nvSpPr>
        <p:spPr>
          <a:xfrm>
            <a:off x="3942657" y="2321354"/>
            <a:ext cx="3178991" cy="78753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5CC15-2AA5-4D8B-97CE-F5799CE2CA68}"/>
              </a:ext>
            </a:extLst>
          </p:cNvPr>
          <p:cNvSpPr/>
          <p:nvPr/>
        </p:nvSpPr>
        <p:spPr>
          <a:xfrm>
            <a:off x="8128091" y="2241221"/>
            <a:ext cx="1015909" cy="17364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453072"/>
      </p:ext>
    </p:extLst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B763-32AE-429A-A5CD-BE6327269566}"/>
              </a:ext>
            </a:extLst>
          </p:cNvPr>
          <p:cNvSpPr/>
          <p:nvPr/>
        </p:nvSpPr>
        <p:spPr>
          <a:xfrm>
            <a:off x="1232711" y="1009594"/>
            <a:ext cx="2533458" cy="11843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D92ABB3-0FFA-47B3-8E31-674A75DABC64}"/>
              </a:ext>
            </a:extLst>
          </p:cNvPr>
          <p:cNvSpPr/>
          <p:nvPr/>
        </p:nvSpPr>
        <p:spPr>
          <a:xfrm>
            <a:off x="3047664" y="999244"/>
            <a:ext cx="3043164" cy="232296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7FAC0A1-DE0A-41B1-9BB7-2A97532109CE}"/>
              </a:ext>
            </a:extLst>
          </p:cNvPr>
          <p:cNvSpPr/>
          <p:nvPr/>
        </p:nvSpPr>
        <p:spPr>
          <a:xfrm>
            <a:off x="6443625" y="2342857"/>
            <a:ext cx="2700375" cy="93155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3474"/>
      </p:ext>
    </p:extLst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B7798-08FE-4CA5-9C4E-FF25C5F2D2E5}"/>
              </a:ext>
            </a:extLst>
          </p:cNvPr>
          <p:cNvSpPr/>
          <p:nvPr/>
        </p:nvSpPr>
        <p:spPr>
          <a:xfrm>
            <a:off x="917935" y="2309710"/>
            <a:ext cx="2317662" cy="168906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242047"/>
      </p:ext>
    </p:extLst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C304002-379B-4501-AC06-04230D6DE291}"/>
              </a:ext>
            </a:extLst>
          </p:cNvPr>
          <p:cNvSpPr/>
          <p:nvPr/>
        </p:nvSpPr>
        <p:spPr>
          <a:xfrm>
            <a:off x="1736150" y="987461"/>
            <a:ext cx="1434213" cy="210558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75495"/>
      </p:ext>
    </p:extLst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2DA20-BAFA-44CB-BAB4-8D15BFB188B2}"/>
              </a:ext>
            </a:extLst>
          </p:cNvPr>
          <p:cNvSpPr/>
          <p:nvPr/>
        </p:nvSpPr>
        <p:spPr>
          <a:xfrm>
            <a:off x="1469279" y="1891165"/>
            <a:ext cx="1259111" cy="9732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13672"/>
      </p:ext>
    </p:extLst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EA61F-B9A6-4BF6-9670-911ED6A3421A}"/>
              </a:ext>
            </a:extLst>
          </p:cNvPr>
          <p:cNvSpPr/>
          <p:nvPr/>
        </p:nvSpPr>
        <p:spPr>
          <a:xfrm>
            <a:off x="1153287" y="2064714"/>
            <a:ext cx="1992601" cy="131022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FECA19-9C2F-4CB9-BC00-44F1970932A6}"/>
              </a:ext>
            </a:extLst>
          </p:cNvPr>
          <p:cNvSpPr/>
          <p:nvPr/>
        </p:nvSpPr>
        <p:spPr>
          <a:xfrm>
            <a:off x="3566153" y="2372878"/>
            <a:ext cx="3080587" cy="179645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047438"/>
      </p:ext>
    </p:extLst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E42F563-5DEE-4D90-BD3E-653D1CBC9237}"/>
              </a:ext>
            </a:extLst>
          </p:cNvPr>
          <p:cNvSpPr/>
          <p:nvPr/>
        </p:nvSpPr>
        <p:spPr>
          <a:xfrm>
            <a:off x="1011423" y="801149"/>
            <a:ext cx="3258119" cy="98579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9F6D3-843F-410E-94FD-7852B5E9EBD5}"/>
              </a:ext>
            </a:extLst>
          </p:cNvPr>
          <p:cNvSpPr/>
          <p:nvPr/>
        </p:nvSpPr>
        <p:spPr>
          <a:xfrm>
            <a:off x="4210460" y="691799"/>
            <a:ext cx="2825862" cy="137263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3468"/>
      </p:ext>
    </p:extLst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72DAE69-31B7-4B16-B699-D95AE34D75C1}"/>
              </a:ext>
            </a:extLst>
          </p:cNvPr>
          <p:cNvSpPr/>
          <p:nvPr/>
        </p:nvSpPr>
        <p:spPr>
          <a:xfrm>
            <a:off x="1393824" y="1590921"/>
            <a:ext cx="945315" cy="77186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99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A83C63-C75A-4424-8F53-5BAA716046A5}"/>
              </a:ext>
            </a:extLst>
          </p:cNvPr>
          <p:cNvSpPr/>
          <p:nvPr/>
        </p:nvSpPr>
        <p:spPr>
          <a:xfrm>
            <a:off x="1151066" y="1096756"/>
            <a:ext cx="3167829" cy="238572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B28720B-EE3F-4637-BA54-58249A0A946C}"/>
              </a:ext>
            </a:extLst>
          </p:cNvPr>
          <p:cNvSpPr/>
          <p:nvPr/>
        </p:nvSpPr>
        <p:spPr>
          <a:xfrm>
            <a:off x="3181964" y="2491702"/>
            <a:ext cx="2001491" cy="155145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E626B-8D1C-4D65-8286-FE5626696807}"/>
              </a:ext>
            </a:extLst>
          </p:cNvPr>
          <p:cNvSpPr/>
          <p:nvPr/>
        </p:nvSpPr>
        <p:spPr>
          <a:xfrm>
            <a:off x="6536065" y="1647363"/>
            <a:ext cx="2595188" cy="175729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81177"/>
      </p:ext>
    </p:extLst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057C3E4-63B3-4A88-BA3B-502474B847AC}"/>
              </a:ext>
            </a:extLst>
          </p:cNvPr>
          <p:cNvSpPr/>
          <p:nvPr/>
        </p:nvSpPr>
        <p:spPr>
          <a:xfrm>
            <a:off x="1606511" y="1764450"/>
            <a:ext cx="2424535" cy="217538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75D2A5-A26E-4215-AA60-07FBA6725C6F}"/>
              </a:ext>
            </a:extLst>
          </p:cNvPr>
          <p:cNvSpPr/>
          <p:nvPr/>
        </p:nvSpPr>
        <p:spPr>
          <a:xfrm>
            <a:off x="4521562" y="1600350"/>
            <a:ext cx="1708238" cy="249562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718BC95-F411-4372-9103-E32B2A79E011}"/>
              </a:ext>
            </a:extLst>
          </p:cNvPr>
          <p:cNvSpPr/>
          <p:nvPr/>
        </p:nvSpPr>
        <p:spPr>
          <a:xfrm>
            <a:off x="6981651" y="2395613"/>
            <a:ext cx="1371531" cy="229546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64745"/>
      </p:ext>
    </p:extLst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223ED7-2117-4EA9-9CAF-09D873367309}"/>
              </a:ext>
            </a:extLst>
          </p:cNvPr>
          <p:cNvSpPr/>
          <p:nvPr/>
        </p:nvSpPr>
        <p:spPr>
          <a:xfrm>
            <a:off x="923535" y="789151"/>
            <a:ext cx="1597261" cy="23797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12845"/>
      </p:ext>
    </p:extLst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B50F33-2479-4C39-905A-371218AE21EC}"/>
              </a:ext>
            </a:extLst>
          </p:cNvPr>
          <p:cNvSpPr/>
          <p:nvPr/>
        </p:nvSpPr>
        <p:spPr>
          <a:xfrm>
            <a:off x="1568463" y="2303831"/>
            <a:ext cx="2482726" cy="237172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1D5317-8277-4BDA-83AB-D8227B5C5DE6}"/>
              </a:ext>
            </a:extLst>
          </p:cNvPr>
          <p:cNvSpPr/>
          <p:nvPr/>
        </p:nvSpPr>
        <p:spPr>
          <a:xfrm>
            <a:off x="3503257" y="2470842"/>
            <a:ext cx="1071677" cy="152489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01355"/>
      </p:ext>
    </p:extLst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C867A-0ACA-4F0A-91D1-4AE8AC94CAF0}"/>
              </a:ext>
            </a:extLst>
          </p:cNvPr>
          <p:cNvSpPr/>
          <p:nvPr/>
        </p:nvSpPr>
        <p:spPr>
          <a:xfrm>
            <a:off x="1073150" y="1072314"/>
            <a:ext cx="3374922" cy="255889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B80E1E-4E38-4F13-9C68-7B8FE4FD71BE}"/>
              </a:ext>
            </a:extLst>
          </p:cNvPr>
          <p:cNvSpPr/>
          <p:nvPr/>
        </p:nvSpPr>
        <p:spPr>
          <a:xfrm>
            <a:off x="3128513" y="2250329"/>
            <a:ext cx="2816801" cy="14821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F0135-F46E-4A64-91A2-787AAB546077}"/>
              </a:ext>
            </a:extLst>
          </p:cNvPr>
          <p:cNvSpPr/>
          <p:nvPr/>
        </p:nvSpPr>
        <p:spPr>
          <a:xfrm>
            <a:off x="6703447" y="1786419"/>
            <a:ext cx="1847962" cy="143267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306124"/>
      </p:ext>
    </p:extLst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98373-E3BF-499F-A036-EFC50CDD7DA7}"/>
              </a:ext>
            </a:extLst>
          </p:cNvPr>
          <p:cNvSpPr/>
          <p:nvPr/>
        </p:nvSpPr>
        <p:spPr>
          <a:xfrm>
            <a:off x="1691247" y="1941299"/>
            <a:ext cx="1682914" cy="268186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FA205C6-3511-423B-BAB4-BA4F1CA8BE79}"/>
              </a:ext>
            </a:extLst>
          </p:cNvPr>
          <p:cNvSpPr/>
          <p:nvPr/>
        </p:nvSpPr>
        <p:spPr>
          <a:xfrm>
            <a:off x="4147896" y="1062601"/>
            <a:ext cx="1057125" cy="84334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75A94-577F-4F26-A59F-02B6106F6890}"/>
              </a:ext>
            </a:extLst>
          </p:cNvPr>
          <p:cNvSpPr/>
          <p:nvPr/>
        </p:nvSpPr>
        <p:spPr>
          <a:xfrm>
            <a:off x="7800498" y="1055981"/>
            <a:ext cx="1343502" cy="233888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838686"/>
      </p:ext>
    </p:extLst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729DA6E-A76C-46F1-BCDA-A97C860EA9B9}"/>
              </a:ext>
            </a:extLst>
          </p:cNvPr>
          <p:cNvSpPr/>
          <p:nvPr/>
        </p:nvSpPr>
        <p:spPr>
          <a:xfrm>
            <a:off x="1691881" y="1011548"/>
            <a:ext cx="2735830" cy="221071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34335"/>
      </p:ext>
    </p:extLst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DA5BDD-7F66-4921-90E2-0E16E8BCA57A}"/>
              </a:ext>
            </a:extLst>
          </p:cNvPr>
          <p:cNvSpPr/>
          <p:nvPr/>
        </p:nvSpPr>
        <p:spPr>
          <a:xfrm>
            <a:off x="1081127" y="2100429"/>
            <a:ext cx="1910277" cy="122142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0CC2F-4A5A-4603-96D4-59AEBFAF6AEE}"/>
              </a:ext>
            </a:extLst>
          </p:cNvPr>
          <p:cNvSpPr/>
          <p:nvPr/>
        </p:nvSpPr>
        <p:spPr>
          <a:xfrm>
            <a:off x="2793789" y="1401788"/>
            <a:ext cx="1447935" cy="271386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6BCB565-F03D-4E38-BAD2-807AF51C7EC5}"/>
              </a:ext>
            </a:extLst>
          </p:cNvPr>
          <p:cNvSpPr/>
          <p:nvPr/>
        </p:nvSpPr>
        <p:spPr>
          <a:xfrm>
            <a:off x="7759804" y="742691"/>
            <a:ext cx="1384196" cy="190001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61067"/>
      </p:ext>
    </p:extLst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93A340-FC40-465B-8288-ACBBBCC72067}"/>
              </a:ext>
            </a:extLst>
          </p:cNvPr>
          <p:cNvSpPr/>
          <p:nvPr/>
        </p:nvSpPr>
        <p:spPr>
          <a:xfrm>
            <a:off x="1443922" y="731025"/>
            <a:ext cx="2506389" cy="257448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5349CD-D852-4DCC-A9A7-1A2CCA0A0526}"/>
              </a:ext>
            </a:extLst>
          </p:cNvPr>
          <p:cNvSpPr/>
          <p:nvPr/>
        </p:nvSpPr>
        <p:spPr>
          <a:xfrm>
            <a:off x="2930164" y="1553656"/>
            <a:ext cx="1867172" cy="262949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55515"/>
      </p:ext>
    </p:extLst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28032-BA37-423F-844D-E220931F32EC}"/>
              </a:ext>
            </a:extLst>
          </p:cNvPr>
          <p:cNvSpPr/>
          <p:nvPr/>
        </p:nvSpPr>
        <p:spPr>
          <a:xfrm>
            <a:off x="1484296" y="884939"/>
            <a:ext cx="2664490" cy="70564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CC5B66-1C1B-466A-85C4-AF14B6FDBAF3}"/>
              </a:ext>
            </a:extLst>
          </p:cNvPr>
          <p:cNvSpPr/>
          <p:nvPr/>
        </p:nvSpPr>
        <p:spPr>
          <a:xfrm>
            <a:off x="3124324" y="2263734"/>
            <a:ext cx="3565076" cy="146947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9BC3A-1FE6-4702-916B-1C105E43CEB2}"/>
              </a:ext>
            </a:extLst>
          </p:cNvPr>
          <p:cNvSpPr/>
          <p:nvPr/>
        </p:nvSpPr>
        <p:spPr>
          <a:xfrm>
            <a:off x="6889957" y="688190"/>
            <a:ext cx="2087342" cy="16258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108348"/>
      </p:ext>
    </p:extLst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AB32A2-8795-4ECB-AF06-9C67031F8D13}"/>
              </a:ext>
            </a:extLst>
          </p:cNvPr>
          <p:cNvSpPr/>
          <p:nvPr/>
        </p:nvSpPr>
        <p:spPr>
          <a:xfrm>
            <a:off x="957927" y="773572"/>
            <a:ext cx="1256787" cy="221247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EBA79C5-2D21-4ADA-8B2D-5ADD14309B1C}"/>
              </a:ext>
            </a:extLst>
          </p:cNvPr>
          <p:cNvSpPr/>
          <p:nvPr/>
        </p:nvSpPr>
        <p:spPr>
          <a:xfrm>
            <a:off x="3901136" y="1226516"/>
            <a:ext cx="3435617" cy="174801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1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5EA78E-5DD0-48F5-ACEF-2429806FDA63}"/>
              </a:ext>
            </a:extLst>
          </p:cNvPr>
          <p:cNvSpPr/>
          <p:nvPr/>
        </p:nvSpPr>
        <p:spPr>
          <a:xfrm>
            <a:off x="1085426" y="985670"/>
            <a:ext cx="1622020" cy="121379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A864F-73F6-493E-9B36-0EB753E5AAC6}"/>
              </a:ext>
            </a:extLst>
          </p:cNvPr>
          <p:cNvSpPr/>
          <p:nvPr/>
        </p:nvSpPr>
        <p:spPr>
          <a:xfrm>
            <a:off x="3695124" y="2326690"/>
            <a:ext cx="2030971" cy="203963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1F8AA7-4438-4100-A26D-928AE8169D31}"/>
              </a:ext>
            </a:extLst>
          </p:cNvPr>
          <p:cNvSpPr/>
          <p:nvPr/>
        </p:nvSpPr>
        <p:spPr>
          <a:xfrm>
            <a:off x="6836134" y="1370116"/>
            <a:ext cx="1636615" cy="224332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970712"/>
      </p:ext>
    </p:extLst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B8338-BB08-461B-BBAF-5C2108793BBC}"/>
              </a:ext>
            </a:extLst>
          </p:cNvPr>
          <p:cNvSpPr/>
          <p:nvPr/>
        </p:nvSpPr>
        <p:spPr>
          <a:xfrm>
            <a:off x="1359574" y="795928"/>
            <a:ext cx="2369039" cy="94207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E668462-BDA6-4857-BDF8-23C533E17D95}"/>
              </a:ext>
            </a:extLst>
          </p:cNvPr>
          <p:cNvSpPr/>
          <p:nvPr/>
        </p:nvSpPr>
        <p:spPr>
          <a:xfrm>
            <a:off x="3087584" y="1475268"/>
            <a:ext cx="3633589" cy="134179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84D3AEC-374F-4B3B-BBD7-52AF84D8BC7B}"/>
              </a:ext>
            </a:extLst>
          </p:cNvPr>
          <p:cNvSpPr/>
          <p:nvPr/>
        </p:nvSpPr>
        <p:spPr>
          <a:xfrm>
            <a:off x="7038399" y="2727810"/>
            <a:ext cx="2105601" cy="148808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80994"/>
      </p:ext>
    </p:extLst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9EC8FA-8DC6-490B-8B2A-51AAC4D9C871}"/>
              </a:ext>
            </a:extLst>
          </p:cNvPr>
          <p:cNvSpPr/>
          <p:nvPr/>
        </p:nvSpPr>
        <p:spPr>
          <a:xfrm>
            <a:off x="1086278" y="1051800"/>
            <a:ext cx="2740962" cy="151786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39F17C-BE36-43E7-8478-84C26592FC91}"/>
              </a:ext>
            </a:extLst>
          </p:cNvPr>
          <p:cNvSpPr/>
          <p:nvPr/>
        </p:nvSpPr>
        <p:spPr>
          <a:xfrm>
            <a:off x="2962216" y="1149411"/>
            <a:ext cx="1692902" cy="232961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1B64E-BAFF-4CA4-8BAF-CB0D40EBEBDE}"/>
              </a:ext>
            </a:extLst>
          </p:cNvPr>
          <p:cNvSpPr/>
          <p:nvPr/>
        </p:nvSpPr>
        <p:spPr>
          <a:xfrm>
            <a:off x="7328112" y="1313626"/>
            <a:ext cx="1815888" cy="198238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203178"/>
      </p:ext>
    </p:extLst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1BB1FE-CF00-40CC-A08C-5F9DDA56BF70}"/>
              </a:ext>
            </a:extLst>
          </p:cNvPr>
          <p:cNvSpPr/>
          <p:nvPr/>
        </p:nvSpPr>
        <p:spPr>
          <a:xfrm>
            <a:off x="1004887" y="875598"/>
            <a:ext cx="2415755" cy="174940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658853"/>
      </p:ext>
    </p:extLst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DEBB3-E128-493B-AC76-0C65D731630A}"/>
              </a:ext>
            </a:extLst>
          </p:cNvPr>
          <p:cNvSpPr/>
          <p:nvPr/>
        </p:nvSpPr>
        <p:spPr>
          <a:xfrm>
            <a:off x="1079879" y="1503983"/>
            <a:ext cx="3468978" cy="154264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526920"/>
      </p:ext>
    </p:extLst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2DA4-1DF8-496C-BE19-244BB8769E61}"/>
              </a:ext>
            </a:extLst>
          </p:cNvPr>
          <p:cNvSpPr/>
          <p:nvPr/>
        </p:nvSpPr>
        <p:spPr>
          <a:xfrm>
            <a:off x="1541451" y="766840"/>
            <a:ext cx="3504450" cy="198368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801506"/>
      </p:ext>
    </p:extLst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3FE69B-2A6D-48F5-91BF-E138C600D7B2}"/>
              </a:ext>
            </a:extLst>
          </p:cNvPr>
          <p:cNvSpPr/>
          <p:nvPr/>
        </p:nvSpPr>
        <p:spPr>
          <a:xfrm>
            <a:off x="1758843" y="1395478"/>
            <a:ext cx="3200255" cy="253825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9FA911B-7FAD-4893-BA8E-77371898ED7B}"/>
              </a:ext>
            </a:extLst>
          </p:cNvPr>
          <p:cNvSpPr/>
          <p:nvPr/>
        </p:nvSpPr>
        <p:spPr>
          <a:xfrm>
            <a:off x="3267572" y="907847"/>
            <a:ext cx="2339094" cy="146251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96981"/>
      </p:ext>
    </p:extLst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D10319-5F76-4C61-B5EF-69CA2059C01F}"/>
              </a:ext>
            </a:extLst>
          </p:cNvPr>
          <p:cNvSpPr/>
          <p:nvPr/>
        </p:nvSpPr>
        <p:spPr>
          <a:xfrm>
            <a:off x="1540265" y="2680556"/>
            <a:ext cx="3181331" cy="11944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29CF379-0BC7-421C-B4B6-3C2A1D66C2A7}"/>
              </a:ext>
            </a:extLst>
          </p:cNvPr>
          <p:cNvSpPr/>
          <p:nvPr/>
        </p:nvSpPr>
        <p:spPr>
          <a:xfrm>
            <a:off x="3337440" y="1781090"/>
            <a:ext cx="1731309" cy="150226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573"/>
      </p:ext>
    </p:extLst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B0486CF-1879-4A0E-982F-83A90134C52F}"/>
              </a:ext>
            </a:extLst>
          </p:cNvPr>
          <p:cNvSpPr/>
          <p:nvPr/>
        </p:nvSpPr>
        <p:spPr>
          <a:xfrm>
            <a:off x="1070633" y="1075285"/>
            <a:ext cx="2127844" cy="253451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AE68E-C01D-47DB-96B6-044D6AB2FB7B}"/>
              </a:ext>
            </a:extLst>
          </p:cNvPr>
          <p:cNvSpPr/>
          <p:nvPr/>
        </p:nvSpPr>
        <p:spPr>
          <a:xfrm>
            <a:off x="4115993" y="2287325"/>
            <a:ext cx="3537157" cy="173006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AD1B1-A408-40E9-BA49-1FC30DCFBF52}"/>
              </a:ext>
            </a:extLst>
          </p:cNvPr>
          <p:cNvSpPr/>
          <p:nvPr/>
        </p:nvSpPr>
        <p:spPr>
          <a:xfrm>
            <a:off x="7118196" y="1240894"/>
            <a:ext cx="2025804" cy="128425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01607"/>
      </p:ext>
    </p:extLst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004FFA-A2A6-49CA-94C4-B23FFC22D3F5}"/>
              </a:ext>
            </a:extLst>
          </p:cNvPr>
          <p:cNvSpPr/>
          <p:nvPr/>
        </p:nvSpPr>
        <p:spPr>
          <a:xfrm>
            <a:off x="1647859" y="2272149"/>
            <a:ext cx="2769471" cy="203656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DC284CC-5FA7-400A-89EC-32EC599AA8E0}"/>
              </a:ext>
            </a:extLst>
          </p:cNvPr>
          <p:cNvSpPr/>
          <p:nvPr/>
        </p:nvSpPr>
        <p:spPr>
          <a:xfrm>
            <a:off x="3483203" y="2345625"/>
            <a:ext cx="3435237" cy="75713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2BDC4-55DE-4853-8967-740C406A11E9}"/>
              </a:ext>
            </a:extLst>
          </p:cNvPr>
          <p:cNvSpPr/>
          <p:nvPr/>
        </p:nvSpPr>
        <p:spPr>
          <a:xfrm>
            <a:off x="8196347" y="2568754"/>
            <a:ext cx="947653" cy="105100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545952"/>
      </p:ext>
    </p:extLst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6500F-DC6E-48B7-99C9-BDE166737287}"/>
              </a:ext>
            </a:extLst>
          </p:cNvPr>
          <p:cNvSpPr/>
          <p:nvPr/>
        </p:nvSpPr>
        <p:spPr>
          <a:xfrm>
            <a:off x="1657067" y="1696128"/>
            <a:ext cx="1679421" cy="114579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DF277BD-CD44-4EA1-9735-FEA39B0B2422}"/>
              </a:ext>
            </a:extLst>
          </p:cNvPr>
          <p:cNvSpPr/>
          <p:nvPr/>
        </p:nvSpPr>
        <p:spPr>
          <a:xfrm>
            <a:off x="1048027" y="788199"/>
            <a:ext cx="1521007" cy="168795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EB4EAF-2F05-4312-A95E-EAA1288A7966}"/>
              </a:ext>
            </a:extLst>
          </p:cNvPr>
          <p:cNvSpPr/>
          <p:nvPr/>
        </p:nvSpPr>
        <p:spPr>
          <a:xfrm>
            <a:off x="4328132" y="1595677"/>
            <a:ext cx="2873992" cy="228372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7758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C98DEEA-E087-4F9B-AB4E-0939B13C61F6}"/>
              </a:ext>
            </a:extLst>
          </p:cNvPr>
          <p:cNvSpPr/>
          <p:nvPr/>
        </p:nvSpPr>
        <p:spPr>
          <a:xfrm>
            <a:off x="1635239" y="783621"/>
            <a:ext cx="2506279" cy="120348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49317"/>
      </p:ext>
    </p:extLst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733446-AD6E-4B0A-BC6F-2B8A3517014B}"/>
              </a:ext>
            </a:extLst>
          </p:cNvPr>
          <p:cNvSpPr/>
          <p:nvPr/>
        </p:nvSpPr>
        <p:spPr>
          <a:xfrm>
            <a:off x="1732093" y="1618504"/>
            <a:ext cx="3318576" cy="26693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B8293-621C-4AD0-BC38-3DAA0D18E10D}"/>
              </a:ext>
            </a:extLst>
          </p:cNvPr>
          <p:cNvSpPr/>
          <p:nvPr/>
        </p:nvSpPr>
        <p:spPr>
          <a:xfrm>
            <a:off x="4423008" y="1296534"/>
            <a:ext cx="3023244" cy="12234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996903"/>
      </p:ext>
    </p:extLst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135B04-8AC4-4CE3-B2A5-73957C6F2353}"/>
              </a:ext>
            </a:extLst>
          </p:cNvPr>
          <p:cNvSpPr/>
          <p:nvPr/>
        </p:nvSpPr>
        <p:spPr>
          <a:xfrm>
            <a:off x="1098904" y="2201810"/>
            <a:ext cx="2914153" cy="7971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ECBD6D-C699-46B4-B865-0FEE3329DB1F}"/>
              </a:ext>
            </a:extLst>
          </p:cNvPr>
          <p:cNvSpPr/>
          <p:nvPr/>
        </p:nvSpPr>
        <p:spPr>
          <a:xfrm>
            <a:off x="3468054" y="1561636"/>
            <a:ext cx="2374410" cy="151472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910841"/>
      </p:ext>
    </p:extLst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36ADD5-145C-477B-AB5F-F601FEB04B4E}"/>
              </a:ext>
            </a:extLst>
          </p:cNvPr>
          <p:cNvSpPr/>
          <p:nvPr/>
        </p:nvSpPr>
        <p:spPr>
          <a:xfrm>
            <a:off x="1724845" y="882976"/>
            <a:ext cx="2786462" cy="24088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660891-6BBF-414E-9105-295F2EAD4D9F}"/>
              </a:ext>
            </a:extLst>
          </p:cNvPr>
          <p:cNvSpPr/>
          <p:nvPr/>
        </p:nvSpPr>
        <p:spPr>
          <a:xfrm>
            <a:off x="3202860" y="2239377"/>
            <a:ext cx="1429360" cy="116502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7E1306-E1F1-405B-9201-979E9648B57A}"/>
              </a:ext>
            </a:extLst>
          </p:cNvPr>
          <p:cNvSpPr/>
          <p:nvPr/>
        </p:nvSpPr>
        <p:spPr>
          <a:xfrm>
            <a:off x="6709852" y="770007"/>
            <a:ext cx="1480960" cy="251730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25267"/>
      </p:ext>
    </p:extLst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3EEC70-1EBE-4A45-A326-F3FBD3B59A37}"/>
              </a:ext>
            </a:extLst>
          </p:cNvPr>
          <p:cNvSpPr/>
          <p:nvPr/>
        </p:nvSpPr>
        <p:spPr>
          <a:xfrm>
            <a:off x="1397786" y="2685501"/>
            <a:ext cx="3178355" cy="120493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BF6E436-3187-42EB-9CB6-1C659E3E55F8}"/>
              </a:ext>
            </a:extLst>
          </p:cNvPr>
          <p:cNvSpPr/>
          <p:nvPr/>
        </p:nvSpPr>
        <p:spPr>
          <a:xfrm>
            <a:off x="3305840" y="2162761"/>
            <a:ext cx="3024951" cy="157925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3607"/>
      </p:ext>
    </p:extLst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DAF54-506E-4582-B696-4C9456E5FDD8}"/>
              </a:ext>
            </a:extLst>
          </p:cNvPr>
          <p:cNvSpPr/>
          <p:nvPr/>
        </p:nvSpPr>
        <p:spPr>
          <a:xfrm>
            <a:off x="924336" y="1499449"/>
            <a:ext cx="2000292" cy="91033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FE2B9-1DE5-4976-8FE0-1D584917FAE1}"/>
              </a:ext>
            </a:extLst>
          </p:cNvPr>
          <p:cNvSpPr/>
          <p:nvPr/>
        </p:nvSpPr>
        <p:spPr>
          <a:xfrm>
            <a:off x="3373073" y="755344"/>
            <a:ext cx="2959769" cy="210043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2BBD8B-96EE-4941-BFAB-75CB7C976679}"/>
              </a:ext>
            </a:extLst>
          </p:cNvPr>
          <p:cNvSpPr/>
          <p:nvPr/>
        </p:nvSpPr>
        <p:spPr>
          <a:xfrm>
            <a:off x="6817832" y="2460384"/>
            <a:ext cx="1152513" cy="180220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13715"/>
      </p:ext>
    </p:extLst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12994CB-7218-447D-8E15-0CB65F7459CB}"/>
              </a:ext>
            </a:extLst>
          </p:cNvPr>
          <p:cNvSpPr/>
          <p:nvPr/>
        </p:nvSpPr>
        <p:spPr>
          <a:xfrm>
            <a:off x="1379012" y="1223507"/>
            <a:ext cx="1507532" cy="125583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87265"/>
      </p:ext>
    </p:extLst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76E914-39E9-4E72-8BD6-9CAA51FCAF1F}"/>
              </a:ext>
            </a:extLst>
          </p:cNvPr>
          <p:cNvSpPr/>
          <p:nvPr/>
        </p:nvSpPr>
        <p:spPr>
          <a:xfrm>
            <a:off x="957029" y="1126347"/>
            <a:ext cx="2529616" cy="149871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F0289-9DE2-4C38-AC77-85D0B5386E32}"/>
              </a:ext>
            </a:extLst>
          </p:cNvPr>
          <p:cNvSpPr/>
          <p:nvPr/>
        </p:nvSpPr>
        <p:spPr>
          <a:xfrm>
            <a:off x="3717889" y="1998576"/>
            <a:ext cx="3201545" cy="118741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4F027-92DF-4604-AED2-C3EEE8576654}"/>
              </a:ext>
            </a:extLst>
          </p:cNvPr>
          <p:cNvSpPr/>
          <p:nvPr/>
        </p:nvSpPr>
        <p:spPr>
          <a:xfrm>
            <a:off x="7899355" y="2496747"/>
            <a:ext cx="1233511" cy="271159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75701"/>
      </p:ext>
    </p:extLst>
  </p:cSld>
  <p:clrMapOvr>
    <a:masterClrMapping/>
  </p:clrMapOvr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C91E4-BC4F-4DEF-9977-1058082B9D37}"/>
              </a:ext>
            </a:extLst>
          </p:cNvPr>
          <p:cNvSpPr/>
          <p:nvPr/>
        </p:nvSpPr>
        <p:spPr>
          <a:xfrm>
            <a:off x="1394838" y="1947600"/>
            <a:ext cx="3185339" cy="241062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F234F7E-01E4-4D61-BB59-EB1850BD3EAA}"/>
              </a:ext>
            </a:extLst>
          </p:cNvPr>
          <p:cNvSpPr/>
          <p:nvPr/>
        </p:nvSpPr>
        <p:spPr>
          <a:xfrm>
            <a:off x="3460711" y="1682071"/>
            <a:ext cx="1327245" cy="234865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4630"/>
      </p:ext>
    </p:extLst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55840C-204F-4CA0-AAED-1712B43E4CA2}"/>
              </a:ext>
            </a:extLst>
          </p:cNvPr>
          <p:cNvSpPr/>
          <p:nvPr/>
        </p:nvSpPr>
        <p:spPr>
          <a:xfrm>
            <a:off x="1612747" y="2605829"/>
            <a:ext cx="2092852" cy="258573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031111"/>
      </p:ext>
    </p:extLst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BC1FB7A-0EC8-48D4-B417-FBF22086D745}"/>
              </a:ext>
            </a:extLst>
          </p:cNvPr>
          <p:cNvSpPr/>
          <p:nvPr/>
        </p:nvSpPr>
        <p:spPr>
          <a:xfrm>
            <a:off x="1627600" y="2083788"/>
            <a:ext cx="1147513" cy="265722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208E6E9-BEDE-4EB6-B1B8-BE60531100E2}"/>
              </a:ext>
            </a:extLst>
          </p:cNvPr>
          <p:cNvSpPr/>
          <p:nvPr/>
        </p:nvSpPr>
        <p:spPr>
          <a:xfrm>
            <a:off x="4239418" y="962347"/>
            <a:ext cx="1449412" cy="88159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27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A36592-DD1D-4CAF-B45C-5E8EE51FFF16}"/>
              </a:ext>
            </a:extLst>
          </p:cNvPr>
          <p:cNvSpPr/>
          <p:nvPr/>
        </p:nvSpPr>
        <p:spPr>
          <a:xfrm>
            <a:off x="1105087" y="1433019"/>
            <a:ext cx="1002936" cy="85302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8B79A60-A17F-460B-8DBF-86F13EDD6E03}"/>
              </a:ext>
            </a:extLst>
          </p:cNvPr>
          <p:cNvSpPr/>
          <p:nvPr/>
        </p:nvSpPr>
        <p:spPr>
          <a:xfrm>
            <a:off x="4329432" y="1404146"/>
            <a:ext cx="3128184" cy="199746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04570"/>
      </p:ext>
    </p:extLst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71E867-8686-4E43-9074-BA4ABC8DB38D}"/>
              </a:ext>
            </a:extLst>
          </p:cNvPr>
          <p:cNvSpPr/>
          <p:nvPr/>
        </p:nvSpPr>
        <p:spPr>
          <a:xfrm>
            <a:off x="1244255" y="1429696"/>
            <a:ext cx="2148235" cy="240542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BE00732-E338-4154-8FBB-F736298BD422}"/>
              </a:ext>
            </a:extLst>
          </p:cNvPr>
          <p:cNvSpPr/>
          <p:nvPr/>
        </p:nvSpPr>
        <p:spPr>
          <a:xfrm>
            <a:off x="2947827" y="2371169"/>
            <a:ext cx="944382" cy="261708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795E4-53C6-4696-A736-8F480A328A04}"/>
              </a:ext>
            </a:extLst>
          </p:cNvPr>
          <p:cNvSpPr/>
          <p:nvPr/>
        </p:nvSpPr>
        <p:spPr>
          <a:xfrm>
            <a:off x="6746269" y="1901747"/>
            <a:ext cx="1610671" cy="9013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07195"/>
      </p:ext>
    </p:extLst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9F32D-87B2-44C1-A1AA-81083868D0BD}"/>
              </a:ext>
            </a:extLst>
          </p:cNvPr>
          <p:cNvSpPr/>
          <p:nvPr/>
        </p:nvSpPr>
        <p:spPr>
          <a:xfrm>
            <a:off x="1502255" y="1032941"/>
            <a:ext cx="2990938" cy="149227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BE82E-D359-49E3-950D-22A22B8EA046}"/>
              </a:ext>
            </a:extLst>
          </p:cNvPr>
          <p:cNvSpPr/>
          <p:nvPr/>
        </p:nvSpPr>
        <p:spPr>
          <a:xfrm>
            <a:off x="4434842" y="2514277"/>
            <a:ext cx="1550797" cy="184521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758278"/>
      </p:ext>
    </p:extLst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E624189-EE94-44DE-B424-81E902A9122F}"/>
              </a:ext>
            </a:extLst>
          </p:cNvPr>
          <p:cNvSpPr/>
          <p:nvPr/>
        </p:nvSpPr>
        <p:spPr>
          <a:xfrm>
            <a:off x="1308936" y="1708413"/>
            <a:ext cx="3291341" cy="149537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4E49A5-39E8-488D-AC70-EEB22D90B901}"/>
              </a:ext>
            </a:extLst>
          </p:cNvPr>
          <p:cNvSpPr/>
          <p:nvPr/>
        </p:nvSpPr>
        <p:spPr>
          <a:xfrm>
            <a:off x="2820422" y="1273919"/>
            <a:ext cx="1755399" cy="7275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B8EE9F1-9E0E-4FD5-B835-FB70FDBFF205}"/>
              </a:ext>
            </a:extLst>
          </p:cNvPr>
          <p:cNvSpPr/>
          <p:nvPr/>
        </p:nvSpPr>
        <p:spPr>
          <a:xfrm>
            <a:off x="6423193" y="1658872"/>
            <a:ext cx="2720807" cy="93050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59573"/>
      </p:ext>
    </p:extLst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2CE046-603C-45C4-BF0C-FE2D5B2969F8}"/>
              </a:ext>
            </a:extLst>
          </p:cNvPr>
          <p:cNvSpPr/>
          <p:nvPr/>
        </p:nvSpPr>
        <p:spPr>
          <a:xfrm>
            <a:off x="1268975" y="2295978"/>
            <a:ext cx="3295680" cy="95360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5252DC7-427F-4EBF-8A5C-E7ECFE986BC6}"/>
              </a:ext>
            </a:extLst>
          </p:cNvPr>
          <p:cNvSpPr/>
          <p:nvPr/>
        </p:nvSpPr>
        <p:spPr>
          <a:xfrm>
            <a:off x="3936631" y="2137211"/>
            <a:ext cx="2297889" cy="105674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48106"/>
      </p:ext>
    </p:extLst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D077E2E-0E9E-49D6-80D2-C6C57A1F5B4C}"/>
              </a:ext>
            </a:extLst>
          </p:cNvPr>
          <p:cNvSpPr/>
          <p:nvPr/>
        </p:nvSpPr>
        <p:spPr>
          <a:xfrm>
            <a:off x="1399673" y="980603"/>
            <a:ext cx="1856979" cy="88242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28827-2807-4923-84D7-6CEA8A3D541D}"/>
              </a:ext>
            </a:extLst>
          </p:cNvPr>
          <p:cNvSpPr/>
          <p:nvPr/>
        </p:nvSpPr>
        <p:spPr>
          <a:xfrm>
            <a:off x="4174138" y="745076"/>
            <a:ext cx="1306783" cy="107995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4091F-94F1-4A2D-AC42-DF02D8FD27DC}"/>
              </a:ext>
            </a:extLst>
          </p:cNvPr>
          <p:cNvSpPr/>
          <p:nvPr/>
        </p:nvSpPr>
        <p:spPr>
          <a:xfrm>
            <a:off x="7119667" y="1031919"/>
            <a:ext cx="2024333" cy="174356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69696"/>
      </p:ext>
    </p:extLst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73D4D09-F0C3-4864-9527-CE61C515CB50}"/>
              </a:ext>
            </a:extLst>
          </p:cNvPr>
          <p:cNvSpPr/>
          <p:nvPr/>
        </p:nvSpPr>
        <p:spPr>
          <a:xfrm>
            <a:off x="1143934" y="1085537"/>
            <a:ext cx="1574289" cy="87805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560AF-2C2F-42C3-A5AE-24085393EEF6}"/>
              </a:ext>
            </a:extLst>
          </p:cNvPr>
          <p:cNvSpPr/>
          <p:nvPr/>
        </p:nvSpPr>
        <p:spPr>
          <a:xfrm>
            <a:off x="3177545" y="1865064"/>
            <a:ext cx="1871537" cy="215368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32134"/>
      </p:ext>
    </p:extLst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E92DB5E-9DD4-42BA-AE78-8286F8979833}"/>
              </a:ext>
            </a:extLst>
          </p:cNvPr>
          <p:cNvSpPr/>
          <p:nvPr/>
        </p:nvSpPr>
        <p:spPr>
          <a:xfrm>
            <a:off x="1485950" y="2202402"/>
            <a:ext cx="1049564" cy="237167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960C73-DA8B-4A2E-96D7-CB429AB3DD00}"/>
              </a:ext>
            </a:extLst>
          </p:cNvPr>
          <p:cNvSpPr/>
          <p:nvPr/>
        </p:nvSpPr>
        <p:spPr>
          <a:xfrm>
            <a:off x="3094911" y="1031327"/>
            <a:ext cx="1874831" cy="206425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29874"/>
      </p:ext>
    </p:extLst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935AE-CCFF-494D-BF0A-708AF04DC8FF}"/>
              </a:ext>
            </a:extLst>
          </p:cNvPr>
          <p:cNvSpPr/>
          <p:nvPr/>
        </p:nvSpPr>
        <p:spPr>
          <a:xfrm>
            <a:off x="1368654" y="1046066"/>
            <a:ext cx="3521325" cy="243783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29788-9E6F-4561-8D76-0B6C7CDE46F7}"/>
              </a:ext>
            </a:extLst>
          </p:cNvPr>
          <p:cNvSpPr/>
          <p:nvPr/>
        </p:nvSpPr>
        <p:spPr>
          <a:xfrm>
            <a:off x="3798310" y="2416171"/>
            <a:ext cx="2592822" cy="104166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0278DE-678E-4504-9257-36B42A9A7E6C}"/>
              </a:ext>
            </a:extLst>
          </p:cNvPr>
          <p:cNvSpPr/>
          <p:nvPr/>
        </p:nvSpPr>
        <p:spPr>
          <a:xfrm>
            <a:off x="7396757" y="2694648"/>
            <a:ext cx="1667018" cy="7664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06566"/>
      </p:ext>
    </p:extLst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49D8B-49D8-4552-911B-89E057D88034}"/>
              </a:ext>
            </a:extLst>
          </p:cNvPr>
          <p:cNvSpPr/>
          <p:nvPr/>
        </p:nvSpPr>
        <p:spPr>
          <a:xfrm>
            <a:off x="1604320" y="2223086"/>
            <a:ext cx="1807875" cy="238891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185751"/>
      </p:ext>
    </p:extLst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093189-7982-4FE6-B095-B671172CF122}"/>
              </a:ext>
            </a:extLst>
          </p:cNvPr>
          <p:cNvSpPr/>
          <p:nvPr/>
        </p:nvSpPr>
        <p:spPr>
          <a:xfrm>
            <a:off x="1133296" y="871682"/>
            <a:ext cx="1104760" cy="212915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21CE7-D22C-490F-9AF8-15E3AF78F681}"/>
              </a:ext>
            </a:extLst>
          </p:cNvPr>
          <p:cNvSpPr/>
          <p:nvPr/>
        </p:nvSpPr>
        <p:spPr>
          <a:xfrm>
            <a:off x="2758512" y="1580632"/>
            <a:ext cx="2428530" cy="244141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EF91C-C10E-4511-8ECB-137CFF08CA4C}"/>
              </a:ext>
            </a:extLst>
          </p:cNvPr>
          <p:cNvSpPr/>
          <p:nvPr/>
        </p:nvSpPr>
        <p:spPr>
          <a:xfrm>
            <a:off x="6859269" y="2054534"/>
            <a:ext cx="1417661" cy="203934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943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F4DC538-9EC7-40B2-AB71-118F391B6F9F}"/>
              </a:ext>
            </a:extLst>
          </p:cNvPr>
          <p:cNvSpPr/>
          <p:nvPr/>
        </p:nvSpPr>
        <p:spPr>
          <a:xfrm>
            <a:off x="1207027" y="2233106"/>
            <a:ext cx="1085750" cy="164739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54972DD-435A-4C5B-A873-1C1885BAE323}"/>
              </a:ext>
            </a:extLst>
          </p:cNvPr>
          <p:cNvSpPr/>
          <p:nvPr/>
        </p:nvSpPr>
        <p:spPr>
          <a:xfrm>
            <a:off x="3326505" y="814816"/>
            <a:ext cx="2033674" cy="128178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36316"/>
      </p:ext>
    </p:extLst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16228-C669-4824-B903-862DEF4ABDBA}"/>
              </a:ext>
            </a:extLst>
          </p:cNvPr>
          <p:cNvSpPr/>
          <p:nvPr/>
        </p:nvSpPr>
        <p:spPr>
          <a:xfrm>
            <a:off x="1272105" y="2002265"/>
            <a:ext cx="2683977" cy="147517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CC63361-031C-4273-A57D-D0E5F90FA4D1}"/>
              </a:ext>
            </a:extLst>
          </p:cNvPr>
          <p:cNvSpPr/>
          <p:nvPr/>
        </p:nvSpPr>
        <p:spPr>
          <a:xfrm>
            <a:off x="4339091" y="729787"/>
            <a:ext cx="1145234" cy="86506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0C50DBA-2639-4FBE-AEB6-0432A5168BE5}"/>
              </a:ext>
            </a:extLst>
          </p:cNvPr>
          <p:cNvSpPr/>
          <p:nvPr/>
        </p:nvSpPr>
        <p:spPr>
          <a:xfrm>
            <a:off x="6487214" y="1680789"/>
            <a:ext cx="1426765" cy="130084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49162"/>
      </p:ext>
    </p:extLst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BBA381F-9CBB-46D1-AD9A-FD3E3379CEC8}"/>
              </a:ext>
            </a:extLst>
          </p:cNvPr>
          <p:cNvSpPr/>
          <p:nvPr/>
        </p:nvSpPr>
        <p:spPr>
          <a:xfrm>
            <a:off x="1710187" y="2189330"/>
            <a:ext cx="2356511" cy="227558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A0813D-04CC-4385-BCA8-F42DFF811FB3}"/>
              </a:ext>
            </a:extLst>
          </p:cNvPr>
          <p:cNvSpPr/>
          <p:nvPr/>
        </p:nvSpPr>
        <p:spPr>
          <a:xfrm>
            <a:off x="3306602" y="956649"/>
            <a:ext cx="1123980" cy="72242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D471E9E-EF36-4A50-8504-A0A5AB4A3689}"/>
              </a:ext>
            </a:extLst>
          </p:cNvPr>
          <p:cNvSpPr/>
          <p:nvPr/>
        </p:nvSpPr>
        <p:spPr>
          <a:xfrm>
            <a:off x="7691118" y="1919632"/>
            <a:ext cx="1452882" cy="235100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44827"/>
      </p:ext>
    </p:extLst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6B24CD-8FCA-4396-A3B5-0FF767FE61F4}"/>
              </a:ext>
            </a:extLst>
          </p:cNvPr>
          <p:cNvSpPr/>
          <p:nvPr/>
        </p:nvSpPr>
        <p:spPr>
          <a:xfrm>
            <a:off x="1311029" y="1267370"/>
            <a:ext cx="1700839" cy="94758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F4798-5659-42AE-AD2C-21093A1880C8}"/>
              </a:ext>
            </a:extLst>
          </p:cNvPr>
          <p:cNvSpPr/>
          <p:nvPr/>
        </p:nvSpPr>
        <p:spPr>
          <a:xfrm>
            <a:off x="4304894" y="1823801"/>
            <a:ext cx="3135681" cy="70740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399203"/>
      </p:ext>
    </p:extLst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B20C40-ECCB-41DC-9E92-3FF44B269730}"/>
              </a:ext>
            </a:extLst>
          </p:cNvPr>
          <p:cNvSpPr/>
          <p:nvPr/>
        </p:nvSpPr>
        <p:spPr>
          <a:xfrm>
            <a:off x="1396660" y="2676932"/>
            <a:ext cx="1799598" cy="25847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EE9C79-34F7-4B2C-AD97-1BBEDFA0CD05}"/>
              </a:ext>
            </a:extLst>
          </p:cNvPr>
          <p:cNvSpPr/>
          <p:nvPr/>
        </p:nvSpPr>
        <p:spPr>
          <a:xfrm>
            <a:off x="4524274" y="2587664"/>
            <a:ext cx="3237505" cy="163029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387941"/>
      </p:ext>
    </p:extLst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A38F62-7E9B-4A13-9355-2CF6537483D4}"/>
              </a:ext>
            </a:extLst>
          </p:cNvPr>
          <p:cNvSpPr/>
          <p:nvPr/>
        </p:nvSpPr>
        <p:spPr>
          <a:xfrm>
            <a:off x="1264203" y="1661860"/>
            <a:ext cx="1512097" cy="116487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AEDB3AF-8649-4045-8C58-D1D155D1B6FA}"/>
              </a:ext>
            </a:extLst>
          </p:cNvPr>
          <p:cNvSpPr/>
          <p:nvPr/>
        </p:nvSpPr>
        <p:spPr>
          <a:xfrm>
            <a:off x="2959491" y="2228892"/>
            <a:ext cx="1751712" cy="200559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51660"/>
      </p:ext>
    </p:extLst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0CBC318-25A8-49BC-99B3-ED73912737F2}"/>
              </a:ext>
            </a:extLst>
          </p:cNvPr>
          <p:cNvSpPr/>
          <p:nvPr/>
        </p:nvSpPr>
        <p:spPr>
          <a:xfrm>
            <a:off x="1376742" y="1753788"/>
            <a:ext cx="2790322" cy="246698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5757"/>
      </p:ext>
    </p:extLst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F761CF2-E5C3-4615-A826-12FC50A38B84}"/>
              </a:ext>
            </a:extLst>
          </p:cNvPr>
          <p:cNvSpPr/>
          <p:nvPr/>
        </p:nvSpPr>
        <p:spPr>
          <a:xfrm>
            <a:off x="1007980" y="805818"/>
            <a:ext cx="1759076" cy="72551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9769"/>
      </p:ext>
    </p:extLst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4CB43F-EA75-49FF-93E3-66AEB4B2221E}"/>
              </a:ext>
            </a:extLst>
          </p:cNvPr>
          <p:cNvSpPr/>
          <p:nvPr/>
        </p:nvSpPr>
        <p:spPr>
          <a:xfrm>
            <a:off x="1114936" y="1976068"/>
            <a:ext cx="2245207" cy="11165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5E2673-C86F-44AD-8158-77021DADD0E3}"/>
              </a:ext>
            </a:extLst>
          </p:cNvPr>
          <p:cNvSpPr/>
          <p:nvPr/>
        </p:nvSpPr>
        <p:spPr>
          <a:xfrm>
            <a:off x="3739292" y="1449387"/>
            <a:ext cx="1382243" cy="87401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801544"/>
      </p:ext>
    </p:extLst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AF6EEF-BDA7-41DF-9772-D4C08E4D2C3E}"/>
              </a:ext>
            </a:extLst>
          </p:cNvPr>
          <p:cNvSpPr/>
          <p:nvPr/>
        </p:nvSpPr>
        <p:spPr>
          <a:xfrm>
            <a:off x="1082779" y="1338830"/>
            <a:ext cx="2489170" cy="214524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3C27D-93E8-4A41-A2A6-DC311A684DA1}"/>
              </a:ext>
            </a:extLst>
          </p:cNvPr>
          <p:cNvSpPr/>
          <p:nvPr/>
        </p:nvSpPr>
        <p:spPr>
          <a:xfrm>
            <a:off x="3280331" y="1845830"/>
            <a:ext cx="2828934" cy="128270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3D3AC8-C90E-438F-B26B-4E783B97681B}"/>
              </a:ext>
            </a:extLst>
          </p:cNvPr>
          <p:cNvSpPr/>
          <p:nvPr/>
        </p:nvSpPr>
        <p:spPr>
          <a:xfrm>
            <a:off x="6530441" y="2477220"/>
            <a:ext cx="1135868" cy="23459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921083"/>
      </p:ext>
    </p:extLst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375F20-7B89-4483-A628-08E50DB2E6FA}"/>
              </a:ext>
            </a:extLst>
          </p:cNvPr>
          <p:cNvSpPr/>
          <p:nvPr/>
        </p:nvSpPr>
        <p:spPr>
          <a:xfrm>
            <a:off x="1382009" y="1073115"/>
            <a:ext cx="2034209" cy="116561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07E9C-84A6-4E68-AD91-4D0325265A0C}"/>
              </a:ext>
            </a:extLst>
          </p:cNvPr>
          <p:cNvSpPr/>
          <p:nvPr/>
        </p:nvSpPr>
        <p:spPr>
          <a:xfrm>
            <a:off x="3634894" y="2679022"/>
            <a:ext cx="2375662" cy="225437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455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78FA63-9733-4EA8-9EB1-87C5C4AFD9F9}"/>
              </a:ext>
            </a:extLst>
          </p:cNvPr>
          <p:cNvSpPr/>
          <p:nvPr/>
        </p:nvSpPr>
        <p:spPr>
          <a:xfrm>
            <a:off x="1366677" y="1491189"/>
            <a:ext cx="2124928" cy="79712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4D91A5-6953-485F-BF1E-09DF9C928EB9}"/>
              </a:ext>
            </a:extLst>
          </p:cNvPr>
          <p:cNvSpPr/>
          <p:nvPr/>
        </p:nvSpPr>
        <p:spPr>
          <a:xfrm>
            <a:off x="4381663" y="2527615"/>
            <a:ext cx="1709275" cy="178178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722CF0-2758-4DFD-ABC6-F0CD9E8ABBE3}"/>
              </a:ext>
            </a:extLst>
          </p:cNvPr>
          <p:cNvSpPr/>
          <p:nvPr/>
        </p:nvSpPr>
        <p:spPr>
          <a:xfrm>
            <a:off x="6893855" y="1138387"/>
            <a:ext cx="2250145" cy="27406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320748"/>
      </p:ext>
    </p:extLst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D11351-8074-45DA-B2B5-81B49DCA15AB}"/>
              </a:ext>
            </a:extLst>
          </p:cNvPr>
          <p:cNvSpPr/>
          <p:nvPr/>
        </p:nvSpPr>
        <p:spPr>
          <a:xfrm>
            <a:off x="984199" y="1738375"/>
            <a:ext cx="1408301" cy="266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39350E-59E1-4346-883F-2642C098A388}"/>
              </a:ext>
            </a:extLst>
          </p:cNvPr>
          <p:cNvSpPr/>
          <p:nvPr/>
        </p:nvSpPr>
        <p:spPr>
          <a:xfrm>
            <a:off x="3603430" y="2008365"/>
            <a:ext cx="1759543" cy="136197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447621"/>
      </p:ext>
    </p:extLst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141CD3C-1A4E-4DD4-9C7F-F71F4B05C1EE}"/>
              </a:ext>
            </a:extLst>
          </p:cNvPr>
          <p:cNvSpPr/>
          <p:nvPr/>
        </p:nvSpPr>
        <p:spPr>
          <a:xfrm>
            <a:off x="1049218" y="975431"/>
            <a:ext cx="1240375" cy="272203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6083"/>
      </p:ext>
    </p:extLst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B6C6B1A-0F4D-4B7D-87E4-D0FB014AF2AF}"/>
              </a:ext>
            </a:extLst>
          </p:cNvPr>
          <p:cNvSpPr/>
          <p:nvPr/>
        </p:nvSpPr>
        <p:spPr>
          <a:xfrm>
            <a:off x="1798487" y="2740181"/>
            <a:ext cx="2251736" cy="143152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0E212D5-67B6-476E-9FEC-E76E42371BFC}"/>
              </a:ext>
            </a:extLst>
          </p:cNvPr>
          <p:cNvSpPr/>
          <p:nvPr/>
        </p:nvSpPr>
        <p:spPr>
          <a:xfrm>
            <a:off x="4292671" y="1790051"/>
            <a:ext cx="2112881" cy="134326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23791"/>
      </p:ext>
    </p:extLst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3280E-B9A5-4218-9F00-D0DBD3DA5AC2}"/>
              </a:ext>
            </a:extLst>
          </p:cNvPr>
          <p:cNvSpPr/>
          <p:nvPr/>
        </p:nvSpPr>
        <p:spPr>
          <a:xfrm>
            <a:off x="1079091" y="2225796"/>
            <a:ext cx="2117968" cy="129630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470136"/>
      </p:ext>
    </p:extLst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86BBB-8FDF-4F5E-B499-293620F9F055}"/>
              </a:ext>
            </a:extLst>
          </p:cNvPr>
          <p:cNvSpPr/>
          <p:nvPr/>
        </p:nvSpPr>
        <p:spPr>
          <a:xfrm>
            <a:off x="1727111" y="1589598"/>
            <a:ext cx="2972449" cy="110604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EEAA5-72C0-4FC2-9E66-97240182C410}"/>
              </a:ext>
            </a:extLst>
          </p:cNvPr>
          <p:cNvSpPr/>
          <p:nvPr/>
        </p:nvSpPr>
        <p:spPr>
          <a:xfrm>
            <a:off x="3986980" y="2596765"/>
            <a:ext cx="3494829" cy="247391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96E1F3-EFA8-4B6E-82E6-32DA5FC8AB96}"/>
              </a:ext>
            </a:extLst>
          </p:cNvPr>
          <p:cNvSpPr/>
          <p:nvPr/>
        </p:nvSpPr>
        <p:spPr>
          <a:xfrm>
            <a:off x="7554533" y="784176"/>
            <a:ext cx="1589467" cy="208357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514702"/>
      </p:ext>
    </p:extLst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E10D6AE-BCA3-401C-B995-4C34BC729176}"/>
              </a:ext>
            </a:extLst>
          </p:cNvPr>
          <p:cNvSpPr/>
          <p:nvPr/>
        </p:nvSpPr>
        <p:spPr>
          <a:xfrm>
            <a:off x="1461818" y="1456346"/>
            <a:ext cx="1836457" cy="227032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24B617A-E8F4-4E2E-BD93-9B4974039C30}"/>
              </a:ext>
            </a:extLst>
          </p:cNvPr>
          <p:cNvSpPr/>
          <p:nvPr/>
        </p:nvSpPr>
        <p:spPr>
          <a:xfrm>
            <a:off x="3106935" y="1935007"/>
            <a:ext cx="1082131" cy="248869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066E9-BFA2-4E0A-81BF-D9489DD491F5}"/>
              </a:ext>
            </a:extLst>
          </p:cNvPr>
          <p:cNvSpPr/>
          <p:nvPr/>
        </p:nvSpPr>
        <p:spPr>
          <a:xfrm>
            <a:off x="6705305" y="1464718"/>
            <a:ext cx="2438695" cy="233701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66082"/>
      </p:ext>
    </p:extLst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BF529-C62A-4920-963E-F436CD7ADB9C}"/>
              </a:ext>
            </a:extLst>
          </p:cNvPr>
          <p:cNvSpPr/>
          <p:nvPr/>
        </p:nvSpPr>
        <p:spPr>
          <a:xfrm>
            <a:off x="1469539" y="2066618"/>
            <a:ext cx="1936588" cy="91629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3491655-E03D-4B1B-B553-0E3EE2DC9388}"/>
              </a:ext>
            </a:extLst>
          </p:cNvPr>
          <p:cNvSpPr/>
          <p:nvPr/>
        </p:nvSpPr>
        <p:spPr>
          <a:xfrm>
            <a:off x="3822057" y="1075926"/>
            <a:ext cx="3139465" cy="194457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7C2E23-C1EE-46CF-8D19-C3A54ED19269}"/>
              </a:ext>
            </a:extLst>
          </p:cNvPr>
          <p:cNvSpPr/>
          <p:nvPr/>
        </p:nvSpPr>
        <p:spPr>
          <a:xfrm>
            <a:off x="7114877" y="1077601"/>
            <a:ext cx="1158826" cy="270706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226435"/>
      </p:ext>
    </p:extLst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B27B3D-FC06-47A9-A934-12F790A554C0}"/>
              </a:ext>
            </a:extLst>
          </p:cNvPr>
          <p:cNvSpPr/>
          <p:nvPr/>
        </p:nvSpPr>
        <p:spPr>
          <a:xfrm>
            <a:off x="1735776" y="1014994"/>
            <a:ext cx="2982663" cy="22257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4A06632-4CAB-4807-AA04-D36497D19456}"/>
              </a:ext>
            </a:extLst>
          </p:cNvPr>
          <p:cNvSpPr/>
          <p:nvPr/>
        </p:nvSpPr>
        <p:spPr>
          <a:xfrm>
            <a:off x="3077706" y="2554654"/>
            <a:ext cx="3515744" cy="257284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DE1742D-1A83-4BFC-9583-AB85E9940995}"/>
              </a:ext>
            </a:extLst>
          </p:cNvPr>
          <p:cNvSpPr/>
          <p:nvPr/>
        </p:nvSpPr>
        <p:spPr>
          <a:xfrm>
            <a:off x="7129890" y="2017150"/>
            <a:ext cx="1686231" cy="250755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886"/>
      </p:ext>
    </p:extLst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D84679-2836-4B9D-924B-A148CEEC29AD}"/>
              </a:ext>
            </a:extLst>
          </p:cNvPr>
          <p:cNvSpPr/>
          <p:nvPr/>
        </p:nvSpPr>
        <p:spPr>
          <a:xfrm>
            <a:off x="922575" y="2383626"/>
            <a:ext cx="2156418" cy="191330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925588"/>
      </p:ext>
    </p:extLst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1CC7E08-A86D-4675-90E4-D07F41784E64}"/>
              </a:ext>
            </a:extLst>
          </p:cNvPr>
          <p:cNvSpPr/>
          <p:nvPr/>
        </p:nvSpPr>
        <p:spPr>
          <a:xfrm>
            <a:off x="1774660" y="980875"/>
            <a:ext cx="1465845" cy="173819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2BD0A-5553-4F29-BF47-F3C77A040457}"/>
              </a:ext>
            </a:extLst>
          </p:cNvPr>
          <p:cNvSpPr/>
          <p:nvPr/>
        </p:nvSpPr>
        <p:spPr>
          <a:xfrm>
            <a:off x="4157405" y="964166"/>
            <a:ext cx="1055694" cy="160052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B4AB2B-E595-46B8-BC88-634C6DB39C91}"/>
              </a:ext>
            </a:extLst>
          </p:cNvPr>
          <p:cNvSpPr/>
          <p:nvPr/>
        </p:nvSpPr>
        <p:spPr>
          <a:xfrm>
            <a:off x="7818275" y="831181"/>
            <a:ext cx="1325725" cy="133738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426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01BFFB-8F92-4DE1-8284-6C195516DA3C}"/>
              </a:ext>
            </a:extLst>
          </p:cNvPr>
          <p:cNvSpPr/>
          <p:nvPr/>
        </p:nvSpPr>
        <p:spPr>
          <a:xfrm>
            <a:off x="1020428" y="1516587"/>
            <a:ext cx="3516013" cy="262378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C38F1F-2964-4ECE-892E-F29332275954}"/>
              </a:ext>
            </a:extLst>
          </p:cNvPr>
          <p:cNvSpPr/>
          <p:nvPr/>
        </p:nvSpPr>
        <p:spPr>
          <a:xfrm>
            <a:off x="3350701" y="788375"/>
            <a:ext cx="3477828" cy="183766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14700"/>
      </p:ext>
    </p:extLst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AB7017-13DC-4BE2-9163-F38341F7E5F6}"/>
              </a:ext>
            </a:extLst>
          </p:cNvPr>
          <p:cNvSpPr/>
          <p:nvPr/>
        </p:nvSpPr>
        <p:spPr>
          <a:xfrm>
            <a:off x="1142650" y="1113114"/>
            <a:ext cx="1325139" cy="177587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89C80F2-940A-4AF4-BA17-4AF50643A688}"/>
              </a:ext>
            </a:extLst>
          </p:cNvPr>
          <p:cNvSpPr/>
          <p:nvPr/>
        </p:nvSpPr>
        <p:spPr>
          <a:xfrm>
            <a:off x="3009283" y="2579477"/>
            <a:ext cx="1962114" cy="116180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A387421-FA06-4118-A463-7B1464B42C4E}"/>
              </a:ext>
            </a:extLst>
          </p:cNvPr>
          <p:cNvSpPr/>
          <p:nvPr/>
        </p:nvSpPr>
        <p:spPr>
          <a:xfrm>
            <a:off x="7202625" y="1303145"/>
            <a:ext cx="1129735" cy="270403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36628"/>
      </p:ext>
    </p:extLst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A74EFE-3375-42E2-8966-656DE5B48B5D}"/>
              </a:ext>
            </a:extLst>
          </p:cNvPr>
          <p:cNvSpPr/>
          <p:nvPr/>
        </p:nvSpPr>
        <p:spPr>
          <a:xfrm>
            <a:off x="1470934" y="2421071"/>
            <a:ext cx="2976116" cy="91338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366F4-9B4A-4DA4-87AF-6EA5AB2E0EE5}"/>
              </a:ext>
            </a:extLst>
          </p:cNvPr>
          <p:cNvSpPr/>
          <p:nvPr/>
        </p:nvSpPr>
        <p:spPr>
          <a:xfrm>
            <a:off x="4088847" y="1893991"/>
            <a:ext cx="3003794" cy="180024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923898"/>
      </p:ext>
    </p:extLst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9582E5-34B5-4830-BE84-9F20BC89273E}"/>
              </a:ext>
            </a:extLst>
          </p:cNvPr>
          <p:cNvSpPr/>
          <p:nvPr/>
        </p:nvSpPr>
        <p:spPr>
          <a:xfrm>
            <a:off x="1526777" y="850835"/>
            <a:ext cx="1878610" cy="211369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9EB125-D97F-46FD-B488-8A0092FA668B}"/>
              </a:ext>
            </a:extLst>
          </p:cNvPr>
          <p:cNvSpPr/>
          <p:nvPr/>
        </p:nvSpPr>
        <p:spPr>
          <a:xfrm>
            <a:off x="3364019" y="2246002"/>
            <a:ext cx="2033115" cy="261057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247188"/>
      </p:ext>
    </p:extLst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49D4BFE-39F5-4268-8166-E327AE0E11FE}"/>
              </a:ext>
            </a:extLst>
          </p:cNvPr>
          <p:cNvSpPr/>
          <p:nvPr/>
        </p:nvSpPr>
        <p:spPr>
          <a:xfrm>
            <a:off x="921877" y="2691822"/>
            <a:ext cx="2159414" cy="70398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682"/>
      </p:ext>
    </p:extLst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EC39BA-8CD1-4A35-90FD-4C70E593F29F}"/>
              </a:ext>
            </a:extLst>
          </p:cNvPr>
          <p:cNvSpPr/>
          <p:nvPr/>
        </p:nvSpPr>
        <p:spPr>
          <a:xfrm>
            <a:off x="1746324" y="1478798"/>
            <a:ext cx="2040890" cy="151317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7D22C-8518-466D-8ADE-E1B3F2A1AB90}"/>
              </a:ext>
            </a:extLst>
          </p:cNvPr>
          <p:cNvSpPr/>
          <p:nvPr/>
        </p:nvSpPr>
        <p:spPr>
          <a:xfrm>
            <a:off x="3209051" y="1066032"/>
            <a:ext cx="3647519" cy="99187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283835"/>
      </p:ext>
    </p:extLst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F1AE6A-C10F-4441-B6A5-841AEB23B901}"/>
              </a:ext>
            </a:extLst>
          </p:cNvPr>
          <p:cNvSpPr/>
          <p:nvPr/>
        </p:nvSpPr>
        <p:spPr>
          <a:xfrm>
            <a:off x="1313381" y="1118483"/>
            <a:ext cx="2770155" cy="232428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9CCB38-EA48-45D8-94D4-34A737BB6ED0}"/>
              </a:ext>
            </a:extLst>
          </p:cNvPr>
          <p:cNvSpPr/>
          <p:nvPr/>
        </p:nvSpPr>
        <p:spPr>
          <a:xfrm>
            <a:off x="2952677" y="949434"/>
            <a:ext cx="2196878" cy="270498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4FF444-A9E6-427D-A981-27C67B5100EC}"/>
              </a:ext>
            </a:extLst>
          </p:cNvPr>
          <p:cNvSpPr/>
          <p:nvPr/>
        </p:nvSpPr>
        <p:spPr>
          <a:xfrm>
            <a:off x="6675272" y="2257801"/>
            <a:ext cx="1792072" cy="228068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159443"/>
      </p:ext>
    </p:extLst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86B5BD7-2000-45DE-A0A8-649B5266D36F}"/>
              </a:ext>
            </a:extLst>
          </p:cNvPr>
          <p:cNvSpPr/>
          <p:nvPr/>
        </p:nvSpPr>
        <p:spPr>
          <a:xfrm>
            <a:off x="1631909" y="2479558"/>
            <a:ext cx="2893896" cy="139764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DC0428-769F-4E3D-B2E7-7D9CF673291E}"/>
              </a:ext>
            </a:extLst>
          </p:cNvPr>
          <p:cNvSpPr/>
          <p:nvPr/>
        </p:nvSpPr>
        <p:spPr>
          <a:xfrm>
            <a:off x="4485149" y="1827074"/>
            <a:ext cx="2623489" cy="179697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82171"/>
      </p:ext>
    </p:extLst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FB7620-9D35-4B7F-8601-6EA1BFCBC013}"/>
              </a:ext>
            </a:extLst>
          </p:cNvPr>
          <p:cNvSpPr/>
          <p:nvPr/>
        </p:nvSpPr>
        <p:spPr>
          <a:xfrm>
            <a:off x="1569866" y="2046737"/>
            <a:ext cx="1209945" cy="157335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9F959-BB0B-450C-B47A-A260CF155E06}"/>
              </a:ext>
            </a:extLst>
          </p:cNvPr>
          <p:cNvSpPr/>
          <p:nvPr/>
        </p:nvSpPr>
        <p:spPr>
          <a:xfrm>
            <a:off x="3637585" y="2156194"/>
            <a:ext cx="3146082" cy="104506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D468F-83FF-44C4-9874-8F97E369C41C}"/>
              </a:ext>
            </a:extLst>
          </p:cNvPr>
          <p:cNvSpPr/>
          <p:nvPr/>
        </p:nvSpPr>
        <p:spPr>
          <a:xfrm>
            <a:off x="7290788" y="2532727"/>
            <a:ext cx="1853212" cy="141823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75019"/>
      </p:ext>
    </p:extLst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3000B-8C2A-4684-BF32-3993672560BD}"/>
              </a:ext>
            </a:extLst>
          </p:cNvPr>
          <p:cNvSpPr/>
          <p:nvPr/>
        </p:nvSpPr>
        <p:spPr>
          <a:xfrm>
            <a:off x="1684865" y="1174857"/>
            <a:ext cx="2165040" cy="94739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E8922D-B45D-435F-8BF4-CC8320232768}"/>
              </a:ext>
            </a:extLst>
          </p:cNvPr>
          <p:cNvSpPr/>
          <p:nvPr/>
        </p:nvSpPr>
        <p:spPr>
          <a:xfrm>
            <a:off x="4002674" y="725042"/>
            <a:ext cx="2758974" cy="225231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513092"/>
      </p:ext>
    </p:extLst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BE200B5-8B7C-49B3-85BB-0D721BAF67A0}"/>
              </a:ext>
            </a:extLst>
          </p:cNvPr>
          <p:cNvSpPr/>
          <p:nvPr/>
        </p:nvSpPr>
        <p:spPr>
          <a:xfrm>
            <a:off x="1197146" y="2050896"/>
            <a:ext cx="1024032" cy="126605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BAD83EE-2507-4C65-84BC-68ECD671E7AC}"/>
              </a:ext>
            </a:extLst>
          </p:cNvPr>
          <p:cNvSpPr/>
          <p:nvPr/>
        </p:nvSpPr>
        <p:spPr>
          <a:xfrm>
            <a:off x="4252642" y="835573"/>
            <a:ext cx="3389616" cy="139909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465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E8ABDA2-2C13-4359-9611-172D4A289E20}"/>
              </a:ext>
            </a:extLst>
          </p:cNvPr>
          <p:cNvSpPr/>
          <p:nvPr/>
        </p:nvSpPr>
        <p:spPr>
          <a:xfrm>
            <a:off x="1013865" y="1858140"/>
            <a:ext cx="3198216" cy="189138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A10EF-8F5E-4B02-A344-038E8E622DCA}"/>
              </a:ext>
            </a:extLst>
          </p:cNvPr>
          <p:cNvSpPr/>
          <p:nvPr/>
        </p:nvSpPr>
        <p:spPr>
          <a:xfrm>
            <a:off x="3388945" y="1614611"/>
            <a:ext cx="1227260" cy="83313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793231"/>
      </p:ext>
    </p:extLst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7491C8-CC69-4670-ABA4-E06D3BE016F7}"/>
              </a:ext>
            </a:extLst>
          </p:cNvPr>
          <p:cNvSpPr/>
          <p:nvPr/>
        </p:nvSpPr>
        <p:spPr>
          <a:xfrm>
            <a:off x="1036228" y="1532094"/>
            <a:ext cx="2365367" cy="186820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065056-B44F-48AB-9ADB-58061A8E5237}"/>
              </a:ext>
            </a:extLst>
          </p:cNvPr>
          <p:cNvSpPr/>
          <p:nvPr/>
        </p:nvSpPr>
        <p:spPr>
          <a:xfrm>
            <a:off x="3597177" y="1143324"/>
            <a:ext cx="2751080" cy="156227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85854"/>
      </p:ext>
    </p:extLst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43C95F-2276-441C-88F3-F56C35D3408B}"/>
              </a:ext>
            </a:extLst>
          </p:cNvPr>
          <p:cNvSpPr/>
          <p:nvPr/>
        </p:nvSpPr>
        <p:spPr>
          <a:xfrm>
            <a:off x="1024834" y="1766538"/>
            <a:ext cx="3463660" cy="222451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640138-263E-4055-B53D-06CBF584BE59}"/>
              </a:ext>
            </a:extLst>
          </p:cNvPr>
          <p:cNvSpPr/>
          <p:nvPr/>
        </p:nvSpPr>
        <p:spPr>
          <a:xfrm>
            <a:off x="2938808" y="2006003"/>
            <a:ext cx="1459258" cy="211645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1CDB3-43DC-4019-ABC2-02C9EF42FEE7}"/>
              </a:ext>
            </a:extLst>
          </p:cNvPr>
          <p:cNvSpPr/>
          <p:nvPr/>
        </p:nvSpPr>
        <p:spPr>
          <a:xfrm>
            <a:off x="7555926" y="855173"/>
            <a:ext cx="1588074" cy="269632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007797"/>
      </p:ext>
    </p:extLst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67C8C2F-BB0F-4824-8C24-FBDBD1F36A2A}"/>
              </a:ext>
            </a:extLst>
          </p:cNvPr>
          <p:cNvSpPr/>
          <p:nvPr/>
        </p:nvSpPr>
        <p:spPr>
          <a:xfrm>
            <a:off x="1242466" y="1795019"/>
            <a:ext cx="2055564" cy="163566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85299"/>
      </p:ext>
    </p:extLst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6BFB64-8D50-4D85-81DD-9B7773658396}"/>
              </a:ext>
            </a:extLst>
          </p:cNvPr>
          <p:cNvSpPr/>
          <p:nvPr/>
        </p:nvSpPr>
        <p:spPr>
          <a:xfrm>
            <a:off x="933444" y="881450"/>
            <a:ext cx="3277080" cy="199376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9233B74-D7C1-4E78-BB1D-35C4FFE2C22B}"/>
              </a:ext>
            </a:extLst>
          </p:cNvPr>
          <p:cNvSpPr/>
          <p:nvPr/>
        </p:nvSpPr>
        <p:spPr>
          <a:xfrm>
            <a:off x="4109989" y="1138940"/>
            <a:ext cx="2768833" cy="167085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9865E-DFAC-4BF8-8C3E-8E68EA69F429}"/>
              </a:ext>
            </a:extLst>
          </p:cNvPr>
          <p:cNvSpPr/>
          <p:nvPr/>
        </p:nvSpPr>
        <p:spPr>
          <a:xfrm>
            <a:off x="8139457" y="1242613"/>
            <a:ext cx="934364" cy="262373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15328"/>
      </p:ext>
    </p:extLst>
  </p:cSld>
  <p:clrMapOvr>
    <a:masterClrMapping/>
  </p:clrMapOvr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F6A5910-3AD5-4864-926A-BC8C5ED360FF}"/>
              </a:ext>
            </a:extLst>
          </p:cNvPr>
          <p:cNvSpPr/>
          <p:nvPr/>
        </p:nvSpPr>
        <p:spPr>
          <a:xfrm>
            <a:off x="1091732" y="1979773"/>
            <a:ext cx="2787192" cy="120639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14661"/>
      </p:ext>
    </p:extLst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C2090-F53B-4B96-B599-C936763FA62D}"/>
              </a:ext>
            </a:extLst>
          </p:cNvPr>
          <p:cNvSpPr/>
          <p:nvPr/>
        </p:nvSpPr>
        <p:spPr>
          <a:xfrm>
            <a:off x="1506922" y="2232322"/>
            <a:ext cx="2322411" cy="179953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70892"/>
      </p:ext>
    </p:extLst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8EF483-86CF-499D-A935-B1068C4ECB0A}"/>
              </a:ext>
            </a:extLst>
          </p:cNvPr>
          <p:cNvSpPr/>
          <p:nvPr/>
        </p:nvSpPr>
        <p:spPr>
          <a:xfrm>
            <a:off x="1332972" y="1067190"/>
            <a:ext cx="3497184" cy="255877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10A6D97-6E57-4BB1-B475-392B45B76414}"/>
              </a:ext>
            </a:extLst>
          </p:cNvPr>
          <p:cNvSpPr/>
          <p:nvPr/>
        </p:nvSpPr>
        <p:spPr>
          <a:xfrm>
            <a:off x="2835587" y="2239424"/>
            <a:ext cx="2641730" cy="147919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24325"/>
      </p:ext>
    </p:extLst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A4765-75D0-4D40-BD43-0C874ABA0C38}"/>
              </a:ext>
            </a:extLst>
          </p:cNvPr>
          <p:cNvSpPr/>
          <p:nvPr/>
        </p:nvSpPr>
        <p:spPr>
          <a:xfrm>
            <a:off x="1090542" y="2217631"/>
            <a:ext cx="3335720" cy="260927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7F17F-5848-48AF-9505-3D17A48B658B}"/>
              </a:ext>
            </a:extLst>
          </p:cNvPr>
          <p:cNvSpPr/>
          <p:nvPr/>
        </p:nvSpPr>
        <p:spPr>
          <a:xfrm>
            <a:off x="2801419" y="859819"/>
            <a:ext cx="2691249" cy="215815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669857"/>
      </p:ext>
    </p:extLst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63178-C0E4-4B9C-B584-5DEE181BD026}"/>
              </a:ext>
            </a:extLst>
          </p:cNvPr>
          <p:cNvSpPr/>
          <p:nvPr/>
        </p:nvSpPr>
        <p:spPr>
          <a:xfrm>
            <a:off x="1071949" y="1726667"/>
            <a:ext cx="2507220" cy="74371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929277"/>
      </p:ext>
    </p:extLst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5DB7A09-178F-4B0F-B95F-A5EA811B10E4}"/>
              </a:ext>
            </a:extLst>
          </p:cNvPr>
          <p:cNvSpPr/>
          <p:nvPr/>
        </p:nvSpPr>
        <p:spPr>
          <a:xfrm>
            <a:off x="1157440" y="1288754"/>
            <a:ext cx="3586190" cy="80586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8EE9C79-3B37-4E25-AFF3-E57C7A481283}"/>
              </a:ext>
            </a:extLst>
          </p:cNvPr>
          <p:cNvSpPr/>
          <p:nvPr/>
        </p:nvSpPr>
        <p:spPr>
          <a:xfrm>
            <a:off x="4413964" y="1556376"/>
            <a:ext cx="2960488" cy="271168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9DEB5ED-68FC-4BEF-9B27-0C766C29FD0C}"/>
              </a:ext>
            </a:extLst>
          </p:cNvPr>
          <p:cNvSpPr/>
          <p:nvPr/>
        </p:nvSpPr>
        <p:spPr>
          <a:xfrm>
            <a:off x="6892646" y="1749067"/>
            <a:ext cx="2251354" cy="93229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32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60E9D8B-FDC5-4970-9363-202013F16763}"/>
              </a:ext>
            </a:extLst>
          </p:cNvPr>
          <p:cNvSpPr/>
          <p:nvPr/>
        </p:nvSpPr>
        <p:spPr>
          <a:xfrm>
            <a:off x="1376310" y="1321680"/>
            <a:ext cx="2476384" cy="71243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91C71F-A1A0-4A5A-853A-8B53270D1BA0}"/>
              </a:ext>
            </a:extLst>
          </p:cNvPr>
          <p:cNvSpPr/>
          <p:nvPr/>
        </p:nvSpPr>
        <p:spPr>
          <a:xfrm>
            <a:off x="4113057" y="2211106"/>
            <a:ext cx="1590617" cy="167519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791AD-3BAA-4AA5-8CF2-59FACD015D92}"/>
              </a:ext>
            </a:extLst>
          </p:cNvPr>
          <p:cNvSpPr/>
          <p:nvPr/>
        </p:nvSpPr>
        <p:spPr>
          <a:xfrm>
            <a:off x="6836653" y="1989642"/>
            <a:ext cx="1906256" cy="221809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929790"/>
      </p:ext>
    </p:extLst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277AA-9DB2-4FBD-AE9E-D24411C202E5}"/>
              </a:ext>
            </a:extLst>
          </p:cNvPr>
          <p:cNvSpPr/>
          <p:nvPr/>
        </p:nvSpPr>
        <p:spPr>
          <a:xfrm>
            <a:off x="1484824" y="1146538"/>
            <a:ext cx="1557349" cy="95834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5379DB-744A-4D0E-9134-C34BFDD91C0D}"/>
              </a:ext>
            </a:extLst>
          </p:cNvPr>
          <p:cNvSpPr/>
          <p:nvPr/>
        </p:nvSpPr>
        <p:spPr>
          <a:xfrm>
            <a:off x="4199923" y="901850"/>
            <a:ext cx="2569867" cy="18984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E315F-F8B1-48C7-B023-5DF92B645371}"/>
              </a:ext>
            </a:extLst>
          </p:cNvPr>
          <p:cNvSpPr/>
          <p:nvPr/>
        </p:nvSpPr>
        <p:spPr>
          <a:xfrm>
            <a:off x="6878116" y="2226592"/>
            <a:ext cx="2265884" cy="273689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342804"/>
      </p:ext>
    </p:extLst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0D751E-4AFF-4C8B-AFD7-037F41FAD04C}"/>
              </a:ext>
            </a:extLst>
          </p:cNvPr>
          <p:cNvSpPr/>
          <p:nvPr/>
        </p:nvSpPr>
        <p:spPr>
          <a:xfrm>
            <a:off x="941466" y="2114482"/>
            <a:ext cx="3355213" cy="160663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D693D05-E7DD-45B4-9050-0EA255DFE507}"/>
              </a:ext>
            </a:extLst>
          </p:cNvPr>
          <p:cNvSpPr/>
          <p:nvPr/>
        </p:nvSpPr>
        <p:spPr>
          <a:xfrm>
            <a:off x="3516600" y="1670556"/>
            <a:ext cx="2400709" cy="141941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E77C2-47F0-466A-B96E-E7DA62FF058E}"/>
              </a:ext>
            </a:extLst>
          </p:cNvPr>
          <p:cNvSpPr/>
          <p:nvPr/>
        </p:nvSpPr>
        <p:spPr>
          <a:xfrm>
            <a:off x="7970457" y="2155014"/>
            <a:ext cx="1173543" cy="175042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983622"/>
      </p:ext>
    </p:extLst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B85EB59-60B6-4063-B950-0FDCC21000AF}"/>
              </a:ext>
            </a:extLst>
          </p:cNvPr>
          <p:cNvSpPr/>
          <p:nvPr/>
        </p:nvSpPr>
        <p:spPr>
          <a:xfrm>
            <a:off x="1180815" y="1405048"/>
            <a:ext cx="1170812" cy="160408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065B5BB-9EEC-4C9A-940D-9A0697B1AE2E}"/>
              </a:ext>
            </a:extLst>
          </p:cNvPr>
          <p:cNvSpPr/>
          <p:nvPr/>
        </p:nvSpPr>
        <p:spPr>
          <a:xfrm>
            <a:off x="4014207" y="2681030"/>
            <a:ext cx="1425420" cy="130107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86276"/>
      </p:ext>
    </p:extLst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7C1CE-0CED-4268-91E4-EC45086854E7}"/>
              </a:ext>
            </a:extLst>
          </p:cNvPr>
          <p:cNvSpPr/>
          <p:nvPr/>
        </p:nvSpPr>
        <p:spPr>
          <a:xfrm>
            <a:off x="1662106" y="1905547"/>
            <a:ext cx="2689148" cy="105444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781C7-A755-4EEE-ADBF-07AED1F288CE}"/>
              </a:ext>
            </a:extLst>
          </p:cNvPr>
          <p:cNvSpPr/>
          <p:nvPr/>
        </p:nvSpPr>
        <p:spPr>
          <a:xfrm>
            <a:off x="3982260" y="1697504"/>
            <a:ext cx="2959009" cy="193016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891621"/>
      </p:ext>
    </p:extLst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5EFB2DA-8A70-45E5-B832-BEC4C823F934}"/>
              </a:ext>
            </a:extLst>
          </p:cNvPr>
          <p:cNvSpPr/>
          <p:nvPr/>
        </p:nvSpPr>
        <p:spPr>
          <a:xfrm>
            <a:off x="1418021" y="1409956"/>
            <a:ext cx="1770335" cy="182395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43128"/>
      </p:ext>
    </p:extLst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3095B5-AC46-4B76-9766-BD33B1EA2618}"/>
              </a:ext>
            </a:extLst>
          </p:cNvPr>
          <p:cNvSpPr/>
          <p:nvPr/>
        </p:nvSpPr>
        <p:spPr>
          <a:xfrm>
            <a:off x="945460" y="1957685"/>
            <a:ext cx="2140588" cy="253939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060226"/>
      </p:ext>
    </p:extLst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6F19A4F-7D65-4184-AD12-69779078E6EC}"/>
              </a:ext>
            </a:extLst>
          </p:cNvPr>
          <p:cNvSpPr/>
          <p:nvPr/>
        </p:nvSpPr>
        <p:spPr>
          <a:xfrm>
            <a:off x="1285105" y="1269416"/>
            <a:ext cx="2365474" cy="188737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614709-1FB6-4CC3-90FD-A280E9C159FD}"/>
              </a:ext>
            </a:extLst>
          </p:cNvPr>
          <p:cNvSpPr/>
          <p:nvPr/>
        </p:nvSpPr>
        <p:spPr>
          <a:xfrm>
            <a:off x="3284462" y="1665963"/>
            <a:ext cx="1740021" cy="74402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0767"/>
      </p:ext>
    </p:extLst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088EE0-D173-42DB-B53E-BF1E199C05A9}"/>
              </a:ext>
            </a:extLst>
          </p:cNvPr>
          <p:cNvSpPr/>
          <p:nvPr/>
        </p:nvSpPr>
        <p:spPr>
          <a:xfrm>
            <a:off x="1670587" y="1998225"/>
            <a:ext cx="1991951" cy="210377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EE2D23-F819-4DEA-AEC8-264BC17463F5}"/>
              </a:ext>
            </a:extLst>
          </p:cNvPr>
          <p:cNvSpPr/>
          <p:nvPr/>
        </p:nvSpPr>
        <p:spPr>
          <a:xfrm>
            <a:off x="3482956" y="2648294"/>
            <a:ext cx="2723925" cy="192610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601002"/>
      </p:ext>
    </p:extLst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F8B199-FD13-4EB5-9575-197F06AB443E}"/>
              </a:ext>
            </a:extLst>
          </p:cNvPr>
          <p:cNvSpPr/>
          <p:nvPr/>
        </p:nvSpPr>
        <p:spPr>
          <a:xfrm>
            <a:off x="1127245" y="2330874"/>
            <a:ext cx="1412546" cy="172956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647499"/>
      </p:ext>
    </p:extLst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3BB12E2-0B80-436D-833E-86FC3654E0AF}"/>
              </a:ext>
            </a:extLst>
          </p:cNvPr>
          <p:cNvSpPr/>
          <p:nvPr/>
        </p:nvSpPr>
        <p:spPr>
          <a:xfrm>
            <a:off x="1566587" y="1217510"/>
            <a:ext cx="2968318" cy="97103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79D62AD-BB19-447A-A5C7-D8635884FBA2}"/>
              </a:ext>
            </a:extLst>
          </p:cNvPr>
          <p:cNvSpPr/>
          <p:nvPr/>
        </p:nvSpPr>
        <p:spPr>
          <a:xfrm>
            <a:off x="3863396" y="926735"/>
            <a:ext cx="1549509" cy="82779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344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BBD98C-6777-42E7-9921-1E77BE39DF8D}"/>
              </a:ext>
            </a:extLst>
          </p:cNvPr>
          <p:cNvSpPr/>
          <p:nvPr/>
        </p:nvSpPr>
        <p:spPr>
          <a:xfrm>
            <a:off x="1038881" y="1810344"/>
            <a:ext cx="3186753" cy="226391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0E8769-D907-484F-B977-E61ADA38F87C}"/>
              </a:ext>
            </a:extLst>
          </p:cNvPr>
          <p:cNvSpPr/>
          <p:nvPr/>
        </p:nvSpPr>
        <p:spPr>
          <a:xfrm>
            <a:off x="3822775" y="1794237"/>
            <a:ext cx="3370428" cy="211898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3DBEF-47C8-40E7-9EF8-90736AB66753}"/>
              </a:ext>
            </a:extLst>
          </p:cNvPr>
          <p:cNvSpPr/>
          <p:nvPr/>
        </p:nvSpPr>
        <p:spPr>
          <a:xfrm>
            <a:off x="7721055" y="1436016"/>
            <a:ext cx="1305213" cy="133366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36851"/>
      </p:ext>
    </p:extLst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2A38D-E1F1-43CC-A8D7-B8EDA8FEF8F6}"/>
              </a:ext>
            </a:extLst>
          </p:cNvPr>
          <p:cNvSpPr/>
          <p:nvPr/>
        </p:nvSpPr>
        <p:spPr>
          <a:xfrm>
            <a:off x="1213448" y="698848"/>
            <a:ext cx="1652731" cy="152235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4489AB2-155C-420D-9919-3B90678E93A7}"/>
              </a:ext>
            </a:extLst>
          </p:cNvPr>
          <p:cNvSpPr/>
          <p:nvPr/>
        </p:nvSpPr>
        <p:spPr>
          <a:xfrm>
            <a:off x="2870618" y="947354"/>
            <a:ext cx="1370611" cy="267707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28543"/>
      </p:ext>
    </p:extLst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4B1FECA-707D-41CD-A1C0-03E569F78EAC}"/>
              </a:ext>
            </a:extLst>
          </p:cNvPr>
          <p:cNvSpPr/>
          <p:nvPr/>
        </p:nvSpPr>
        <p:spPr>
          <a:xfrm>
            <a:off x="1121228" y="2159446"/>
            <a:ext cx="3433857" cy="81767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BE90624-7403-46E7-B81C-32DA5D1ACF09}"/>
              </a:ext>
            </a:extLst>
          </p:cNvPr>
          <p:cNvSpPr/>
          <p:nvPr/>
        </p:nvSpPr>
        <p:spPr>
          <a:xfrm>
            <a:off x="3616308" y="1098991"/>
            <a:ext cx="1760073" cy="213304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6D43575-668B-4507-8D17-F0C937AA1094}"/>
              </a:ext>
            </a:extLst>
          </p:cNvPr>
          <p:cNvSpPr/>
          <p:nvPr/>
        </p:nvSpPr>
        <p:spPr>
          <a:xfrm>
            <a:off x="7944783" y="923359"/>
            <a:ext cx="1199217" cy="78658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38963"/>
      </p:ext>
    </p:extLst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96A5655-3414-4A50-9448-B610CE768E1F}"/>
              </a:ext>
            </a:extLst>
          </p:cNvPr>
          <p:cNvSpPr/>
          <p:nvPr/>
        </p:nvSpPr>
        <p:spPr>
          <a:xfrm>
            <a:off x="1159819" y="2002728"/>
            <a:ext cx="1897398" cy="261667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63870"/>
      </p:ext>
    </p:extLst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67ADBB-8F50-4DFA-91E9-EBBE3674B7B2}"/>
              </a:ext>
            </a:extLst>
          </p:cNvPr>
          <p:cNvSpPr/>
          <p:nvPr/>
        </p:nvSpPr>
        <p:spPr>
          <a:xfrm>
            <a:off x="1262715" y="1191064"/>
            <a:ext cx="1289397" cy="169765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5007684-D33F-4978-8D40-1226CEBAA329}"/>
              </a:ext>
            </a:extLst>
          </p:cNvPr>
          <p:cNvSpPr/>
          <p:nvPr/>
        </p:nvSpPr>
        <p:spPr>
          <a:xfrm>
            <a:off x="2972726" y="2083415"/>
            <a:ext cx="2040939" cy="183783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90173"/>
      </p:ext>
    </p:extLst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FB02AF6-2BA2-472A-BD2A-E22533C5D45B}"/>
              </a:ext>
            </a:extLst>
          </p:cNvPr>
          <p:cNvSpPr/>
          <p:nvPr/>
        </p:nvSpPr>
        <p:spPr>
          <a:xfrm>
            <a:off x="1106508" y="2119616"/>
            <a:ext cx="2161137" cy="207740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A6A9546-8C00-4FC5-A494-120EE69077F7}"/>
              </a:ext>
            </a:extLst>
          </p:cNvPr>
          <p:cNvSpPr/>
          <p:nvPr/>
        </p:nvSpPr>
        <p:spPr>
          <a:xfrm>
            <a:off x="2958527" y="1986702"/>
            <a:ext cx="2065975" cy="80284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29"/>
      </p:ext>
    </p:extLst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3C45B00-3AAB-4D45-B345-67780BCA21D3}"/>
              </a:ext>
            </a:extLst>
          </p:cNvPr>
          <p:cNvSpPr/>
          <p:nvPr/>
        </p:nvSpPr>
        <p:spPr>
          <a:xfrm>
            <a:off x="1569754" y="2216398"/>
            <a:ext cx="3647147" cy="114303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FC80B83-2EF6-4F8D-A958-85CA1142C357}"/>
              </a:ext>
            </a:extLst>
          </p:cNvPr>
          <p:cNvSpPr/>
          <p:nvPr/>
        </p:nvSpPr>
        <p:spPr>
          <a:xfrm>
            <a:off x="3759197" y="1176962"/>
            <a:ext cx="3167149" cy="263182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F0C0C4-A9EA-4AB3-A162-B35E890D0B2C}"/>
              </a:ext>
            </a:extLst>
          </p:cNvPr>
          <p:cNvSpPr/>
          <p:nvPr/>
        </p:nvSpPr>
        <p:spPr>
          <a:xfrm>
            <a:off x="8187222" y="2564153"/>
            <a:ext cx="956778" cy="122947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672781"/>
      </p:ext>
    </p:extLst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491F0E0-DDC5-43A7-8872-C9FA4DBEBA7D}"/>
              </a:ext>
            </a:extLst>
          </p:cNvPr>
          <p:cNvSpPr/>
          <p:nvPr/>
        </p:nvSpPr>
        <p:spPr>
          <a:xfrm>
            <a:off x="1605972" y="1896733"/>
            <a:ext cx="1562775" cy="160320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7ADD44-E106-4F66-B393-27751103A14E}"/>
              </a:ext>
            </a:extLst>
          </p:cNvPr>
          <p:cNvSpPr/>
          <p:nvPr/>
        </p:nvSpPr>
        <p:spPr>
          <a:xfrm>
            <a:off x="4085582" y="1849806"/>
            <a:ext cx="3511700" cy="98202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055118"/>
      </p:ext>
    </p:extLst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8A1ED72-576D-4740-84E2-B2E0C28F54B2}"/>
              </a:ext>
            </a:extLst>
          </p:cNvPr>
          <p:cNvSpPr/>
          <p:nvPr/>
        </p:nvSpPr>
        <p:spPr>
          <a:xfrm>
            <a:off x="1097857" y="1545111"/>
            <a:ext cx="2592093" cy="126992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BEDDF1-0093-4177-A7E1-312BC1446F1F}"/>
              </a:ext>
            </a:extLst>
          </p:cNvPr>
          <p:cNvSpPr/>
          <p:nvPr/>
        </p:nvSpPr>
        <p:spPr>
          <a:xfrm>
            <a:off x="3203584" y="1948610"/>
            <a:ext cx="915780" cy="219697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32805"/>
      </p:ext>
    </p:extLst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38EBF2F-09B1-4FE0-92D2-94EAB9C89E99}"/>
              </a:ext>
            </a:extLst>
          </p:cNvPr>
          <p:cNvSpPr/>
          <p:nvPr/>
        </p:nvSpPr>
        <p:spPr>
          <a:xfrm>
            <a:off x="1753158" y="2479316"/>
            <a:ext cx="2841746" cy="93716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BB675A-B749-41FD-814A-A0E403742C1E}"/>
              </a:ext>
            </a:extLst>
          </p:cNvPr>
          <p:cNvSpPr/>
          <p:nvPr/>
        </p:nvSpPr>
        <p:spPr>
          <a:xfrm>
            <a:off x="3382743" y="1051510"/>
            <a:ext cx="2550484" cy="240661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1A155-D895-44B8-BD04-DA6B05670E09}"/>
              </a:ext>
            </a:extLst>
          </p:cNvPr>
          <p:cNvSpPr/>
          <p:nvPr/>
        </p:nvSpPr>
        <p:spPr>
          <a:xfrm>
            <a:off x="7659709" y="1322031"/>
            <a:ext cx="1484291" cy="232448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269171"/>
      </p:ext>
    </p:extLst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FB9863E-6FD8-4CC3-9BB9-F0F3FCE9AEC0}"/>
              </a:ext>
            </a:extLst>
          </p:cNvPr>
          <p:cNvSpPr/>
          <p:nvPr/>
        </p:nvSpPr>
        <p:spPr>
          <a:xfrm>
            <a:off x="1055167" y="2292308"/>
            <a:ext cx="2504258" cy="180220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872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825C978-8A93-45C1-9918-DAA6CD269161}"/>
              </a:ext>
            </a:extLst>
          </p:cNvPr>
          <p:cNvSpPr/>
          <p:nvPr/>
        </p:nvSpPr>
        <p:spPr>
          <a:xfrm>
            <a:off x="1240056" y="2189673"/>
            <a:ext cx="1873298" cy="242021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6BC35-2591-4868-9FA1-410C353D9B53}"/>
              </a:ext>
            </a:extLst>
          </p:cNvPr>
          <p:cNvSpPr/>
          <p:nvPr/>
        </p:nvSpPr>
        <p:spPr>
          <a:xfrm>
            <a:off x="3904970" y="1766182"/>
            <a:ext cx="2049229" cy="183880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122000"/>
      </p:ext>
    </p:extLst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0BC9B-64D1-4E14-B76D-D2C21B898965}"/>
              </a:ext>
            </a:extLst>
          </p:cNvPr>
          <p:cNvSpPr/>
          <p:nvPr/>
        </p:nvSpPr>
        <p:spPr>
          <a:xfrm>
            <a:off x="1751609" y="2098691"/>
            <a:ext cx="1002400" cy="77056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F2DE4A-8A21-4406-BC3B-51D5D4634C49}"/>
              </a:ext>
            </a:extLst>
          </p:cNvPr>
          <p:cNvSpPr/>
          <p:nvPr/>
        </p:nvSpPr>
        <p:spPr>
          <a:xfrm>
            <a:off x="4445487" y="1955261"/>
            <a:ext cx="1135288" cy="90738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D109A-F85B-4574-A2A5-7E1FADF309F0}"/>
              </a:ext>
            </a:extLst>
          </p:cNvPr>
          <p:cNvSpPr/>
          <p:nvPr/>
        </p:nvSpPr>
        <p:spPr>
          <a:xfrm>
            <a:off x="6688600" y="921841"/>
            <a:ext cx="984649" cy="163248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137596"/>
      </p:ext>
    </p:extLst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05A7F2B-D294-4CB8-B46C-61B42FDE17E4}"/>
              </a:ext>
            </a:extLst>
          </p:cNvPr>
          <p:cNvSpPr/>
          <p:nvPr/>
        </p:nvSpPr>
        <p:spPr>
          <a:xfrm>
            <a:off x="1491920" y="2440066"/>
            <a:ext cx="1971723" cy="201369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18217"/>
      </p:ext>
    </p:extLst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11892-BA33-42CE-A814-A09B5BE3505C}"/>
              </a:ext>
            </a:extLst>
          </p:cNvPr>
          <p:cNvSpPr/>
          <p:nvPr/>
        </p:nvSpPr>
        <p:spPr>
          <a:xfrm>
            <a:off x="1409788" y="1698236"/>
            <a:ext cx="2234712" cy="108994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58565"/>
      </p:ext>
    </p:extLst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CA634A-0BB4-427D-AFDC-18FE84252B84}"/>
              </a:ext>
            </a:extLst>
          </p:cNvPr>
          <p:cNvSpPr/>
          <p:nvPr/>
        </p:nvSpPr>
        <p:spPr>
          <a:xfrm>
            <a:off x="1288008" y="2120150"/>
            <a:ext cx="1048496" cy="97080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96B70A1-2CB8-4410-B047-C26F599E09FE}"/>
              </a:ext>
            </a:extLst>
          </p:cNvPr>
          <p:cNvSpPr/>
          <p:nvPr/>
        </p:nvSpPr>
        <p:spPr>
          <a:xfrm>
            <a:off x="3103943" y="1236066"/>
            <a:ext cx="2370283" cy="236520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18588CF-D4A1-4EDC-B878-5939A828720B}"/>
              </a:ext>
            </a:extLst>
          </p:cNvPr>
          <p:cNvSpPr/>
          <p:nvPr/>
        </p:nvSpPr>
        <p:spPr>
          <a:xfrm>
            <a:off x="8166544" y="2552774"/>
            <a:ext cx="977456" cy="166025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56180"/>
      </p:ext>
    </p:extLst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816A3-E4A8-4715-8703-DADC5E4E66EB}"/>
              </a:ext>
            </a:extLst>
          </p:cNvPr>
          <p:cNvSpPr/>
          <p:nvPr/>
        </p:nvSpPr>
        <p:spPr>
          <a:xfrm>
            <a:off x="1364728" y="2013419"/>
            <a:ext cx="3120248" cy="184881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E28994A-FA93-4E56-B66B-CA5FAA7E5878}"/>
              </a:ext>
            </a:extLst>
          </p:cNvPr>
          <p:cNvSpPr/>
          <p:nvPr/>
        </p:nvSpPr>
        <p:spPr>
          <a:xfrm>
            <a:off x="4239120" y="1090598"/>
            <a:ext cx="1986330" cy="242170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E44F9-3691-4F50-9395-BF699E98B0FA}"/>
              </a:ext>
            </a:extLst>
          </p:cNvPr>
          <p:cNvSpPr/>
          <p:nvPr/>
        </p:nvSpPr>
        <p:spPr>
          <a:xfrm>
            <a:off x="7060616" y="993896"/>
            <a:ext cx="2083384" cy="192917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009524"/>
      </p:ext>
    </p:extLst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730A87-69BB-4BDC-B481-3D345CB6B2E4}"/>
              </a:ext>
            </a:extLst>
          </p:cNvPr>
          <p:cNvSpPr/>
          <p:nvPr/>
        </p:nvSpPr>
        <p:spPr>
          <a:xfrm>
            <a:off x="1134514" y="1616189"/>
            <a:ext cx="3460192" cy="217721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029365"/>
      </p:ext>
    </p:extLst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C0A126-98E7-408E-BC46-D6647B94F34F}"/>
              </a:ext>
            </a:extLst>
          </p:cNvPr>
          <p:cNvSpPr/>
          <p:nvPr/>
        </p:nvSpPr>
        <p:spPr>
          <a:xfrm>
            <a:off x="1819105" y="1413301"/>
            <a:ext cx="2046337" cy="253020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BD3E441-359D-4DD5-90B5-B95A5E6E909C}"/>
              </a:ext>
            </a:extLst>
          </p:cNvPr>
          <p:cNvSpPr/>
          <p:nvPr/>
        </p:nvSpPr>
        <p:spPr>
          <a:xfrm>
            <a:off x="3589510" y="1185222"/>
            <a:ext cx="2808283" cy="145220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31555C-1B77-475F-8396-8DB37B03FA4A}"/>
              </a:ext>
            </a:extLst>
          </p:cNvPr>
          <p:cNvSpPr/>
          <p:nvPr/>
        </p:nvSpPr>
        <p:spPr>
          <a:xfrm>
            <a:off x="7349269" y="1541324"/>
            <a:ext cx="1794731" cy="155407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326223"/>
      </p:ext>
    </p:extLst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15EA3-D4A1-4B0B-8A8F-D9B65FD46F1B}"/>
              </a:ext>
            </a:extLst>
          </p:cNvPr>
          <p:cNvSpPr/>
          <p:nvPr/>
        </p:nvSpPr>
        <p:spPr>
          <a:xfrm>
            <a:off x="1009785" y="1335018"/>
            <a:ext cx="3454081" cy="101947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D60B21-7D72-4969-9BE8-A7B8C4564DF4}"/>
              </a:ext>
            </a:extLst>
          </p:cNvPr>
          <p:cNvSpPr/>
          <p:nvPr/>
        </p:nvSpPr>
        <p:spPr>
          <a:xfrm>
            <a:off x="3931804" y="775674"/>
            <a:ext cx="2891483" cy="138220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326591"/>
      </p:ext>
    </p:extLst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12F4A9-DAE9-4F8C-AFDA-FE5061333052}"/>
              </a:ext>
            </a:extLst>
          </p:cNvPr>
          <p:cNvSpPr/>
          <p:nvPr/>
        </p:nvSpPr>
        <p:spPr>
          <a:xfrm>
            <a:off x="1800344" y="1361862"/>
            <a:ext cx="2820673" cy="190010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A54320-FF11-4B29-AC2B-9166F7379391}"/>
              </a:ext>
            </a:extLst>
          </p:cNvPr>
          <p:cNvSpPr/>
          <p:nvPr/>
        </p:nvSpPr>
        <p:spPr>
          <a:xfrm>
            <a:off x="3202470" y="1226623"/>
            <a:ext cx="3347480" cy="106054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11533"/>
      </p:ext>
    </p:extLst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4137F-ECF7-476D-AF13-7ABA61128A75}"/>
              </a:ext>
            </a:extLst>
          </p:cNvPr>
          <p:cNvSpPr/>
          <p:nvPr/>
        </p:nvSpPr>
        <p:spPr>
          <a:xfrm>
            <a:off x="1479904" y="2267926"/>
            <a:ext cx="975387" cy="102063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5C97F74-4F56-4A11-8EAC-5F4DEA85CE15}"/>
              </a:ext>
            </a:extLst>
          </p:cNvPr>
          <p:cNvSpPr/>
          <p:nvPr/>
        </p:nvSpPr>
        <p:spPr>
          <a:xfrm>
            <a:off x="2770227" y="2001560"/>
            <a:ext cx="1236116" cy="213256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F9555-677D-4711-963D-BBC712F3BD17}"/>
              </a:ext>
            </a:extLst>
          </p:cNvPr>
          <p:cNvSpPr/>
          <p:nvPr/>
        </p:nvSpPr>
        <p:spPr>
          <a:xfrm>
            <a:off x="6840096" y="992490"/>
            <a:ext cx="2303904" cy="130122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87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7638B4-A434-4D51-A856-50D4CBF74062}"/>
              </a:ext>
            </a:extLst>
          </p:cNvPr>
          <p:cNvSpPr/>
          <p:nvPr/>
        </p:nvSpPr>
        <p:spPr>
          <a:xfrm>
            <a:off x="1206147" y="2398085"/>
            <a:ext cx="3002007" cy="1633635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79A2D4-8656-42EF-8D4F-FED891EAFF51}"/>
              </a:ext>
            </a:extLst>
          </p:cNvPr>
          <p:cNvSpPr/>
          <p:nvPr/>
        </p:nvSpPr>
        <p:spPr>
          <a:xfrm>
            <a:off x="4523759" y="2564761"/>
            <a:ext cx="1121516" cy="126400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415A47-80D5-4EBF-A731-BBD618AE83D0}"/>
              </a:ext>
            </a:extLst>
          </p:cNvPr>
          <p:cNvSpPr/>
          <p:nvPr/>
        </p:nvSpPr>
        <p:spPr>
          <a:xfrm>
            <a:off x="7739361" y="728467"/>
            <a:ext cx="1404639" cy="213831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27712"/>
      </p:ext>
    </p:extLst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8A649B-026E-4E3A-9009-6D36DE78841C}"/>
              </a:ext>
            </a:extLst>
          </p:cNvPr>
          <p:cNvSpPr/>
          <p:nvPr/>
        </p:nvSpPr>
        <p:spPr>
          <a:xfrm>
            <a:off x="1081277" y="1511062"/>
            <a:ext cx="1299117" cy="79899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C33FD-C299-4984-8132-E260BB440A74}"/>
              </a:ext>
            </a:extLst>
          </p:cNvPr>
          <p:cNvSpPr/>
          <p:nvPr/>
        </p:nvSpPr>
        <p:spPr>
          <a:xfrm>
            <a:off x="2825172" y="1674267"/>
            <a:ext cx="3273998" cy="108176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7E40B4-6399-4112-B744-9404F47D1EC8}"/>
              </a:ext>
            </a:extLst>
          </p:cNvPr>
          <p:cNvSpPr/>
          <p:nvPr/>
        </p:nvSpPr>
        <p:spPr>
          <a:xfrm>
            <a:off x="6716394" y="1053105"/>
            <a:ext cx="2427606" cy="274203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893973"/>
      </p:ext>
    </p:extLst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73504A-85DC-474E-8941-F52063D2FF2E}"/>
              </a:ext>
            </a:extLst>
          </p:cNvPr>
          <p:cNvSpPr/>
          <p:nvPr/>
        </p:nvSpPr>
        <p:spPr>
          <a:xfrm>
            <a:off x="1624440" y="2161892"/>
            <a:ext cx="1563377" cy="11258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416151"/>
      </p:ext>
    </p:extLst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5763050-1695-43ED-82D6-D6DBDC9E241A}"/>
              </a:ext>
            </a:extLst>
          </p:cNvPr>
          <p:cNvSpPr/>
          <p:nvPr/>
        </p:nvSpPr>
        <p:spPr>
          <a:xfrm>
            <a:off x="1596134" y="1402171"/>
            <a:ext cx="1288292" cy="97406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79847"/>
      </p:ext>
    </p:extLst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16F41-893E-406C-9290-9CBED8F3F052}"/>
              </a:ext>
            </a:extLst>
          </p:cNvPr>
          <p:cNvSpPr/>
          <p:nvPr/>
        </p:nvSpPr>
        <p:spPr>
          <a:xfrm>
            <a:off x="1551681" y="1023947"/>
            <a:ext cx="1202337" cy="13246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AD9F661-947E-4FB4-B663-35F4926CFCF1}"/>
              </a:ext>
            </a:extLst>
          </p:cNvPr>
          <p:cNvSpPr/>
          <p:nvPr/>
        </p:nvSpPr>
        <p:spPr>
          <a:xfrm>
            <a:off x="3443836" y="777956"/>
            <a:ext cx="1887817" cy="144997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76116"/>
      </p:ext>
    </p:extLst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C6D9D9-B17D-496E-BC4E-7C5A684B5C59}"/>
              </a:ext>
            </a:extLst>
          </p:cNvPr>
          <p:cNvSpPr/>
          <p:nvPr/>
        </p:nvSpPr>
        <p:spPr>
          <a:xfrm>
            <a:off x="1386626" y="1095892"/>
            <a:ext cx="1346927" cy="98511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09AC0E-334C-4D02-8CC1-16AA4B9953E0}"/>
              </a:ext>
            </a:extLst>
          </p:cNvPr>
          <p:cNvSpPr/>
          <p:nvPr/>
        </p:nvSpPr>
        <p:spPr>
          <a:xfrm>
            <a:off x="2924237" y="2440194"/>
            <a:ext cx="3448897" cy="263240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967725"/>
      </p:ext>
    </p:extLst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7B5589-A82A-4C65-B575-526021E08744}"/>
              </a:ext>
            </a:extLst>
          </p:cNvPr>
          <p:cNvSpPr/>
          <p:nvPr/>
        </p:nvSpPr>
        <p:spPr>
          <a:xfrm>
            <a:off x="1441991" y="2329693"/>
            <a:ext cx="1709895" cy="192469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53322"/>
      </p:ext>
    </p:extLst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04EB75-984A-4F91-AC5C-0DF0038D3445}"/>
              </a:ext>
            </a:extLst>
          </p:cNvPr>
          <p:cNvSpPr/>
          <p:nvPr/>
        </p:nvSpPr>
        <p:spPr>
          <a:xfrm>
            <a:off x="1587246" y="2120626"/>
            <a:ext cx="1515668" cy="78107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F4A5E-22F2-4E20-8BC3-94820487D487}"/>
              </a:ext>
            </a:extLst>
          </p:cNvPr>
          <p:cNvSpPr/>
          <p:nvPr/>
        </p:nvSpPr>
        <p:spPr>
          <a:xfrm>
            <a:off x="2886434" y="691884"/>
            <a:ext cx="1222738" cy="254340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89528"/>
      </p:ext>
    </p:extLst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F8701E-4F11-4FFE-97BF-AC48F2FB40A6}"/>
              </a:ext>
            </a:extLst>
          </p:cNvPr>
          <p:cNvSpPr/>
          <p:nvPr/>
        </p:nvSpPr>
        <p:spPr>
          <a:xfrm>
            <a:off x="1795726" y="1526937"/>
            <a:ext cx="3135611" cy="71877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196537"/>
      </p:ext>
    </p:extLst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98C653-2334-4E86-BA37-D888BE03DE66}"/>
              </a:ext>
            </a:extLst>
          </p:cNvPr>
          <p:cNvSpPr/>
          <p:nvPr/>
        </p:nvSpPr>
        <p:spPr>
          <a:xfrm>
            <a:off x="1595767" y="910340"/>
            <a:ext cx="2051947" cy="139135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AD8928-B25F-4CC5-8C27-63DE24138136}"/>
              </a:ext>
            </a:extLst>
          </p:cNvPr>
          <p:cNvSpPr/>
          <p:nvPr/>
        </p:nvSpPr>
        <p:spPr>
          <a:xfrm>
            <a:off x="3608789" y="1424575"/>
            <a:ext cx="2731493" cy="185979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16AC3FF-2070-448B-86FF-0984CC481E54}"/>
              </a:ext>
            </a:extLst>
          </p:cNvPr>
          <p:cNvSpPr/>
          <p:nvPr/>
        </p:nvSpPr>
        <p:spPr>
          <a:xfrm>
            <a:off x="6823011" y="1470927"/>
            <a:ext cx="2320989" cy="71978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63866"/>
      </p:ext>
    </p:extLst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77E377-3DD1-4EDA-AAD3-97E6D38FBEC1}"/>
              </a:ext>
            </a:extLst>
          </p:cNvPr>
          <p:cNvSpPr/>
          <p:nvPr/>
        </p:nvSpPr>
        <p:spPr>
          <a:xfrm>
            <a:off x="1150947" y="1582677"/>
            <a:ext cx="2204065" cy="200868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5EE21D2-E62C-4D76-8E53-F48001E8F98D}"/>
              </a:ext>
            </a:extLst>
          </p:cNvPr>
          <p:cNvSpPr/>
          <p:nvPr/>
        </p:nvSpPr>
        <p:spPr>
          <a:xfrm>
            <a:off x="2763198" y="1247644"/>
            <a:ext cx="2369834" cy="213949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316A088-2902-46BC-8250-D8008E6A9B02}"/>
              </a:ext>
            </a:extLst>
          </p:cNvPr>
          <p:cNvSpPr/>
          <p:nvPr/>
        </p:nvSpPr>
        <p:spPr>
          <a:xfrm>
            <a:off x="6838097" y="747326"/>
            <a:ext cx="2305903" cy="119291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1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0E24EAB-19CD-4F90-9630-C9413D3C522F}"/>
              </a:ext>
            </a:extLst>
          </p:cNvPr>
          <p:cNvSpPr/>
          <p:nvPr/>
        </p:nvSpPr>
        <p:spPr>
          <a:xfrm>
            <a:off x="1594058" y="2043821"/>
            <a:ext cx="3122332" cy="174893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8F77ADF-F445-4C57-A2B8-1A81E4E0091B}"/>
              </a:ext>
            </a:extLst>
          </p:cNvPr>
          <p:cNvSpPr/>
          <p:nvPr/>
        </p:nvSpPr>
        <p:spPr>
          <a:xfrm>
            <a:off x="4552646" y="1554120"/>
            <a:ext cx="1936770" cy="132366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15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F8B42D-E58C-4D37-A217-379A1FA8DABE}"/>
              </a:ext>
            </a:extLst>
          </p:cNvPr>
          <p:cNvSpPr/>
          <p:nvPr/>
        </p:nvSpPr>
        <p:spPr>
          <a:xfrm>
            <a:off x="1636702" y="2195319"/>
            <a:ext cx="1726921" cy="185985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913863"/>
      </p:ext>
    </p:extLst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A47156-B6D3-4D6A-9D90-463D8C62902F}"/>
              </a:ext>
            </a:extLst>
          </p:cNvPr>
          <p:cNvSpPr/>
          <p:nvPr/>
        </p:nvSpPr>
        <p:spPr>
          <a:xfrm>
            <a:off x="1591979" y="1768174"/>
            <a:ext cx="3413278" cy="153226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339980-9EF2-4569-87DC-55987EEF87B6}"/>
              </a:ext>
            </a:extLst>
          </p:cNvPr>
          <p:cNvSpPr/>
          <p:nvPr/>
        </p:nvSpPr>
        <p:spPr>
          <a:xfrm>
            <a:off x="4037024" y="836706"/>
            <a:ext cx="2790747" cy="103956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B62FEE-EA8F-409B-B392-426874509531}"/>
              </a:ext>
            </a:extLst>
          </p:cNvPr>
          <p:cNvSpPr/>
          <p:nvPr/>
        </p:nvSpPr>
        <p:spPr>
          <a:xfrm>
            <a:off x="7797540" y="824953"/>
            <a:ext cx="1346460" cy="266594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647918"/>
      </p:ext>
    </p:extLst>
  </p:cSld>
  <p:clrMapOvr>
    <a:masterClrMapping/>
  </p:clrMapOvr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00E18C1-9AA6-4CBD-BBFC-4E6359581B78}"/>
              </a:ext>
            </a:extLst>
          </p:cNvPr>
          <p:cNvSpPr/>
          <p:nvPr/>
        </p:nvSpPr>
        <p:spPr>
          <a:xfrm>
            <a:off x="1534226" y="1283219"/>
            <a:ext cx="1748213" cy="94652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13023"/>
      </p:ext>
    </p:extLst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CE265-1729-4F4C-A00C-90A51BAD2CC4}"/>
              </a:ext>
            </a:extLst>
          </p:cNvPr>
          <p:cNvSpPr/>
          <p:nvPr/>
        </p:nvSpPr>
        <p:spPr>
          <a:xfrm>
            <a:off x="1077006" y="1065574"/>
            <a:ext cx="3313101" cy="247042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47D60D2-06B3-4F5A-84D9-FE7584B7C890}"/>
              </a:ext>
            </a:extLst>
          </p:cNvPr>
          <p:cNvSpPr/>
          <p:nvPr/>
        </p:nvSpPr>
        <p:spPr>
          <a:xfrm>
            <a:off x="3450924" y="2434048"/>
            <a:ext cx="1929493" cy="129506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A6B30-3206-4D02-BCD1-0E4B2439E277}"/>
              </a:ext>
            </a:extLst>
          </p:cNvPr>
          <p:cNvSpPr/>
          <p:nvPr/>
        </p:nvSpPr>
        <p:spPr>
          <a:xfrm>
            <a:off x="8228289" y="2618331"/>
            <a:ext cx="915711" cy="188986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449654"/>
      </p:ext>
    </p:extLst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CFF8B5-BB79-4D1E-8AA9-069BDCDBD063}"/>
              </a:ext>
            </a:extLst>
          </p:cNvPr>
          <p:cNvSpPr/>
          <p:nvPr/>
        </p:nvSpPr>
        <p:spPr>
          <a:xfrm>
            <a:off x="1019450" y="2205439"/>
            <a:ext cx="1941567" cy="122762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020173-0979-4E73-BA5D-0C764F6C806F}"/>
              </a:ext>
            </a:extLst>
          </p:cNvPr>
          <p:cNvSpPr/>
          <p:nvPr/>
        </p:nvSpPr>
        <p:spPr>
          <a:xfrm>
            <a:off x="3201440" y="801171"/>
            <a:ext cx="1565881" cy="189753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57025-F3A1-4DAA-A4D8-96C38E9C7C4E}"/>
              </a:ext>
            </a:extLst>
          </p:cNvPr>
          <p:cNvSpPr/>
          <p:nvPr/>
        </p:nvSpPr>
        <p:spPr>
          <a:xfrm>
            <a:off x="7480520" y="2382603"/>
            <a:ext cx="1663480" cy="254846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875894"/>
      </p:ext>
    </p:extLst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A63966C-EDBC-4669-B3F4-94C14DED71CA}"/>
              </a:ext>
            </a:extLst>
          </p:cNvPr>
          <p:cNvSpPr/>
          <p:nvPr/>
        </p:nvSpPr>
        <p:spPr>
          <a:xfrm>
            <a:off x="1810901" y="1453376"/>
            <a:ext cx="930376" cy="206252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EFCFCC7-64F4-4303-9913-6A741335EE1C}"/>
              </a:ext>
            </a:extLst>
          </p:cNvPr>
          <p:cNvSpPr/>
          <p:nvPr/>
        </p:nvSpPr>
        <p:spPr>
          <a:xfrm>
            <a:off x="4326561" y="1202096"/>
            <a:ext cx="1068879" cy="185731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48307"/>
      </p:ext>
    </p:extLst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2E235D-5B95-41CF-9D39-E14533DD41A8}"/>
              </a:ext>
            </a:extLst>
          </p:cNvPr>
          <p:cNvSpPr/>
          <p:nvPr/>
        </p:nvSpPr>
        <p:spPr>
          <a:xfrm>
            <a:off x="1300933" y="847127"/>
            <a:ext cx="2941227" cy="123246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FEC697A-C097-4EA8-AE38-B30D865F08C3}"/>
              </a:ext>
            </a:extLst>
          </p:cNvPr>
          <p:cNvSpPr/>
          <p:nvPr/>
        </p:nvSpPr>
        <p:spPr>
          <a:xfrm>
            <a:off x="3446920" y="1141557"/>
            <a:ext cx="1046061" cy="255616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65024"/>
      </p:ext>
    </p:extLst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0A90D6E-012A-417B-8EA5-88A01E79D70F}"/>
              </a:ext>
            </a:extLst>
          </p:cNvPr>
          <p:cNvSpPr/>
          <p:nvPr/>
        </p:nvSpPr>
        <p:spPr>
          <a:xfrm>
            <a:off x="1232913" y="1068715"/>
            <a:ext cx="1390902" cy="118890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4B2237-8299-4E10-AACB-A134721174D6}"/>
              </a:ext>
            </a:extLst>
          </p:cNvPr>
          <p:cNvSpPr/>
          <p:nvPr/>
        </p:nvSpPr>
        <p:spPr>
          <a:xfrm>
            <a:off x="3863731" y="1081380"/>
            <a:ext cx="1155492" cy="224019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597096"/>
      </p:ext>
    </p:extLst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5A91703-2DC0-473E-AB48-467081887B08}"/>
              </a:ext>
            </a:extLst>
          </p:cNvPr>
          <p:cNvSpPr/>
          <p:nvPr/>
        </p:nvSpPr>
        <p:spPr>
          <a:xfrm>
            <a:off x="1156798" y="2724736"/>
            <a:ext cx="1895716" cy="250220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44269"/>
      </p:ext>
    </p:extLst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8301CD0-A442-418D-A81D-09603780D206}"/>
              </a:ext>
            </a:extLst>
          </p:cNvPr>
          <p:cNvSpPr/>
          <p:nvPr/>
        </p:nvSpPr>
        <p:spPr>
          <a:xfrm>
            <a:off x="1105190" y="2386897"/>
            <a:ext cx="1544349" cy="162158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0BF216-E97F-4930-940B-5CF858234273}"/>
              </a:ext>
            </a:extLst>
          </p:cNvPr>
          <p:cNvSpPr/>
          <p:nvPr/>
        </p:nvSpPr>
        <p:spPr>
          <a:xfrm>
            <a:off x="4266836" y="767592"/>
            <a:ext cx="2940442" cy="259108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40581-A244-40ED-8911-AF3B1FE9DA72}"/>
              </a:ext>
            </a:extLst>
          </p:cNvPr>
          <p:cNvSpPr/>
          <p:nvPr/>
        </p:nvSpPr>
        <p:spPr>
          <a:xfrm>
            <a:off x="6947836" y="873452"/>
            <a:ext cx="1869868" cy="83270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684104"/>
      </p:ext>
    </p:extLst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9C1D1C-639B-433A-869A-89484F53F622}"/>
              </a:ext>
            </a:extLst>
          </p:cNvPr>
          <p:cNvSpPr/>
          <p:nvPr/>
        </p:nvSpPr>
        <p:spPr>
          <a:xfrm>
            <a:off x="1399421" y="1247676"/>
            <a:ext cx="3156964" cy="226918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A574-6D1C-467E-9E5A-FE632148A0C1}"/>
              </a:ext>
            </a:extLst>
          </p:cNvPr>
          <p:cNvSpPr/>
          <p:nvPr/>
        </p:nvSpPr>
        <p:spPr>
          <a:xfrm>
            <a:off x="3629754" y="824957"/>
            <a:ext cx="1813831" cy="199664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A23CEC0-5350-4121-B8B3-EA28347E7F6C}"/>
              </a:ext>
            </a:extLst>
          </p:cNvPr>
          <p:cNvSpPr/>
          <p:nvPr/>
        </p:nvSpPr>
        <p:spPr>
          <a:xfrm>
            <a:off x="7107128" y="1604420"/>
            <a:ext cx="2036872" cy="249985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939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62748-B3BF-4603-A555-94EACB468A01}"/>
              </a:ext>
            </a:extLst>
          </p:cNvPr>
          <p:cNvSpPr/>
          <p:nvPr/>
        </p:nvSpPr>
        <p:spPr>
          <a:xfrm>
            <a:off x="1052503" y="1340555"/>
            <a:ext cx="3646947" cy="226918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36972AD-4683-4DE0-BFDB-036287B32256}"/>
              </a:ext>
            </a:extLst>
          </p:cNvPr>
          <p:cNvSpPr/>
          <p:nvPr/>
        </p:nvSpPr>
        <p:spPr>
          <a:xfrm>
            <a:off x="3327207" y="1120437"/>
            <a:ext cx="1196409" cy="116425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76040"/>
      </p:ext>
    </p:extLst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580CD-CD4F-445B-A2D6-C8C0836D857B}"/>
              </a:ext>
            </a:extLst>
          </p:cNvPr>
          <p:cNvSpPr/>
          <p:nvPr/>
        </p:nvSpPr>
        <p:spPr>
          <a:xfrm>
            <a:off x="1145267" y="981983"/>
            <a:ext cx="2576824" cy="69150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9F7DC6A-FA62-44A0-8781-7E3D6798E427}"/>
              </a:ext>
            </a:extLst>
          </p:cNvPr>
          <p:cNvSpPr/>
          <p:nvPr/>
        </p:nvSpPr>
        <p:spPr>
          <a:xfrm>
            <a:off x="3598022" y="1858545"/>
            <a:ext cx="3013413" cy="225710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86EE2-6BB1-4676-AA4D-9745377DB64A}"/>
              </a:ext>
            </a:extLst>
          </p:cNvPr>
          <p:cNvSpPr/>
          <p:nvPr/>
        </p:nvSpPr>
        <p:spPr>
          <a:xfrm>
            <a:off x="6542352" y="767641"/>
            <a:ext cx="1317656" cy="244522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918470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FCC28-4EDB-4D41-9CB1-D8885EEF21A3}"/>
              </a:ext>
            </a:extLst>
          </p:cNvPr>
          <p:cNvSpPr/>
          <p:nvPr/>
        </p:nvSpPr>
        <p:spPr>
          <a:xfrm>
            <a:off x="971580" y="1309307"/>
            <a:ext cx="2683291" cy="152762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5ADAF5-F846-43CD-AC4D-FE82B18202D8}"/>
              </a:ext>
            </a:extLst>
          </p:cNvPr>
          <p:cNvSpPr/>
          <p:nvPr/>
        </p:nvSpPr>
        <p:spPr>
          <a:xfrm>
            <a:off x="3220505" y="2082684"/>
            <a:ext cx="2736285" cy="96397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2351D-7F2B-451E-9142-89F59C538DBC}"/>
              </a:ext>
            </a:extLst>
          </p:cNvPr>
          <p:cNvSpPr/>
          <p:nvPr/>
        </p:nvSpPr>
        <p:spPr>
          <a:xfrm>
            <a:off x="7226846" y="2136867"/>
            <a:ext cx="1440148" cy="219679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798001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FCCCA-726D-4866-9B97-1A8DAEFD8706}"/>
              </a:ext>
            </a:extLst>
          </p:cNvPr>
          <p:cNvSpPr/>
          <p:nvPr/>
        </p:nvSpPr>
        <p:spPr>
          <a:xfrm>
            <a:off x="1139599" y="1505648"/>
            <a:ext cx="2599911" cy="270098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ADFA4-2753-467E-96C9-3E48157F27B7}"/>
              </a:ext>
            </a:extLst>
          </p:cNvPr>
          <p:cNvSpPr/>
          <p:nvPr/>
        </p:nvSpPr>
        <p:spPr>
          <a:xfrm>
            <a:off x="3228607" y="998826"/>
            <a:ext cx="1856351" cy="210130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183B7-1FD6-4A11-9DDB-27CFC3EC53F6}"/>
              </a:ext>
            </a:extLst>
          </p:cNvPr>
          <p:cNvSpPr/>
          <p:nvPr/>
        </p:nvSpPr>
        <p:spPr>
          <a:xfrm>
            <a:off x="7409392" y="1245212"/>
            <a:ext cx="1734608" cy="237077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83709"/>
      </p:ext>
    </p:extLst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811D8D-E553-48E8-8C80-2C07328CC520}"/>
              </a:ext>
            </a:extLst>
          </p:cNvPr>
          <p:cNvSpPr/>
          <p:nvPr/>
        </p:nvSpPr>
        <p:spPr>
          <a:xfrm>
            <a:off x="1132954" y="2549968"/>
            <a:ext cx="960920" cy="188442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D9226B-56E4-4A2D-B677-EF42B2DAD6FC}"/>
              </a:ext>
            </a:extLst>
          </p:cNvPr>
          <p:cNvSpPr/>
          <p:nvPr/>
        </p:nvSpPr>
        <p:spPr>
          <a:xfrm>
            <a:off x="4225590" y="1222417"/>
            <a:ext cx="2121559" cy="113800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314142"/>
      </p:ext>
    </p:extLst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7E2D17-831C-4262-98DA-2D4461EDE916}"/>
              </a:ext>
            </a:extLst>
          </p:cNvPr>
          <p:cNvSpPr/>
          <p:nvPr/>
        </p:nvSpPr>
        <p:spPr>
          <a:xfrm>
            <a:off x="1576786" y="2599708"/>
            <a:ext cx="2474080" cy="71243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4217F-5E56-4EBE-A9C5-B892467AFFF4}"/>
              </a:ext>
            </a:extLst>
          </p:cNvPr>
          <p:cNvSpPr/>
          <p:nvPr/>
        </p:nvSpPr>
        <p:spPr>
          <a:xfrm>
            <a:off x="2759462" y="2639067"/>
            <a:ext cx="3596551" cy="263288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50593C7-56A1-4466-9FED-D7B0997564EB}"/>
              </a:ext>
            </a:extLst>
          </p:cNvPr>
          <p:cNvSpPr/>
          <p:nvPr/>
        </p:nvSpPr>
        <p:spPr>
          <a:xfrm>
            <a:off x="7678569" y="1198991"/>
            <a:ext cx="1465431" cy="192277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2819"/>
      </p:ext>
    </p:extLst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F6CFC-2326-4C7C-908F-4E0BAB887642}"/>
              </a:ext>
            </a:extLst>
          </p:cNvPr>
          <p:cNvSpPr/>
          <p:nvPr/>
        </p:nvSpPr>
        <p:spPr>
          <a:xfrm>
            <a:off x="915913" y="1793728"/>
            <a:ext cx="934723" cy="176197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988456"/>
      </p:ext>
    </p:extLst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13B2CB7-9355-46E3-833D-E4EA5F90726E}"/>
              </a:ext>
            </a:extLst>
          </p:cNvPr>
          <p:cNvSpPr/>
          <p:nvPr/>
        </p:nvSpPr>
        <p:spPr>
          <a:xfrm>
            <a:off x="1424561" y="1132243"/>
            <a:ext cx="1211685" cy="236201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396169-180A-4757-8027-1D4EBFC0DF11}"/>
              </a:ext>
            </a:extLst>
          </p:cNvPr>
          <p:cNvSpPr/>
          <p:nvPr/>
        </p:nvSpPr>
        <p:spPr>
          <a:xfrm>
            <a:off x="2764905" y="2642530"/>
            <a:ext cx="1195832" cy="169779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A3865-0776-40A9-B4C5-A8A11836D8B2}"/>
              </a:ext>
            </a:extLst>
          </p:cNvPr>
          <p:cNvSpPr/>
          <p:nvPr/>
        </p:nvSpPr>
        <p:spPr>
          <a:xfrm>
            <a:off x="6579630" y="1460873"/>
            <a:ext cx="1733498" cy="75147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516977"/>
      </p:ext>
    </p:extLst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812C545-AE14-4487-9702-0405E6D63883}"/>
              </a:ext>
            </a:extLst>
          </p:cNvPr>
          <p:cNvSpPr/>
          <p:nvPr/>
        </p:nvSpPr>
        <p:spPr>
          <a:xfrm>
            <a:off x="1430961" y="1670236"/>
            <a:ext cx="2608816" cy="188429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D787C-605C-4015-BC61-2BE1F26AC5BE}"/>
              </a:ext>
            </a:extLst>
          </p:cNvPr>
          <p:cNvSpPr/>
          <p:nvPr/>
        </p:nvSpPr>
        <p:spPr>
          <a:xfrm>
            <a:off x="3656478" y="2027598"/>
            <a:ext cx="1231296" cy="118115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6D556CD-1CB1-4C70-BDB8-E2D8E9E18D47}"/>
              </a:ext>
            </a:extLst>
          </p:cNvPr>
          <p:cNvSpPr/>
          <p:nvPr/>
        </p:nvSpPr>
        <p:spPr>
          <a:xfrm>
            <a:off x="7312284" y="2071328"/>
            <a:ext cx="1831716" cy="269219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78166"/>
      </p:ext>
    </p:extLst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314EACF-0709-4422-9AB0-0F00FD5B0CE0}"/>
              </a:ext>
            </a:extLst>
          </p:cNvPr>
          <p:cNvSpPr/>
          <p:nvPr/>
        </p:nvSpPr>
        <p:spPr>
          <a:xfrm>
            <a:off x="982685" y="1461645"/>
            <a:ext cx="3170530" cy="71579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F8BC109E-289E-4B37-BB32-008A24869669}"/>
              </a:ext>
            </a:extLst>
          </p:cNvPr>
          <p:cNvSpPr/>
          <p:nvPr/>
        </p:nvSpPr>
        <p:spPr>
          <a:xfrm>
            <a:off x="3665325" y="1842559"/>
            <a:ext cx="2898136" cy="215026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81AFC43B-D115-4FEB-82A9-16648F51418B}"/>
              </a:ext>
            </a:extLst>
          </p:cNvPr>
          <p:cNvSpPr/>
          <p:nvPr/>
        </p:nvSpPr>
        <p:spPr>
          <a:xfrm>
            <a:off x="6652208" y="2555117"/>
            <a:ext cx="1780547" cy="72608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0329"/>
      </p:ext>
    </p:extLst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B9A7C-9B62-49A2-8A9E-2F86F5DC971E}"/>
              </a:ext>
            </a:extLst>
          </p:cNvPr>
          <p:cNvSpPr/>
          <p:nvPr/>
        </p:nvSpPr>
        <p:spPr>
          <a:xfrm>
            <a:off x="1076894" y="899052"/>
            <a:ext cx="2614117" cy="225513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42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F70A7F-9AC3-41CE-828A-E07CED86A4E6}"/>
              </a:ext>
            </a:extLst>
          </p:cNvPr>
          <p:cNvSpPr/>
          <p:nvPr/>
        </p:nvSpPr>
        <p:spPr>
          <a:xfrm>
            <a:off x="1057467" y="1750149"/>
            <a:ext cx="1165862" cy="102513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EBAB17-2011-4E53-AC78-987FE4304325}"/>
              </a:ext>
            </a:extLst>
          </p:cNvPr>
          <p:cNvSpPr/>
          <p:nvPr/>
        </p:nvSpPr>
        <p:spPr>
          <a:xfrm>
            <a:off x="3246001" y="2380063"/>
            <a:ext cx="1772949" cy="179053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487799"/>
      </p:ext>
    </p:extLst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B648FEF-CAD4-41BE-8B17-B8A8F8A6DE27}"/>
              </a:ext>
            </a:extLst>
          </p:cNvPr>
          <p:cNvSpPr/>
          <p:nvPr/>
        </p:nvSpPr>
        <p:spPr>
          <a:xfrm>
            <a:off x="944134" y="1097674"/>
            <a:ext cx="2634822" cy="82052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35A4FA6-6F84-4996-ABA7-35B9CDD57651}"/>
              </a:ext>
            </a:extLst>
          </p:cNvPr>
          <p:cNvSpPr/>
          <p:nvPr/>
        </p:nvSpPr>
        <p:spPr>
          <a:xfrm>
            <a:off x="4044532" y="2194061"/>
            <a:ext cx="1305941" cy="111322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728B24-1B76-4E94-9D92-CF8BFB9E1918}"/>
              </a:ext>
            </a:extLst>
          </p:cNvPr>
          <p:cNvSpPr/>
          <p:nvPr/>
        </p:nvSpPr>
        <p:spPr>
          <a:xfrm>
            <a:off x="7884640" y="2649800"/>
            <a:ext cx="1259360" cy="231540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798667"/>
      </p:ext>
    </p:extLst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6AEC587-DF00-40F4-9211-676421B799E2}"/>
              </a:ext>
            </a:extLst>
          </p:cNvPr>
          <p:cNvSpPr/>
          <p:nvPr/>
        </p:nvSpPr>
        <p:spPr>
          <a:xfrm>
            <a:off x="1405116" y="887127"/>
            <a:ext cx="1713825" cy="250171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08CCC-BD26-4D94-8441-8E44F87CA18E}"/>
              </a:ext>
            </a:extLst>
          </p:cNvPr>
          <p:cNvSpPr/>
          <p:nvPr/>
        </p:nvSpPr>
        <p:spPr>
          <a:xfrm>
            <a:off x="3901760" y="2401087"/>
            <a:ext cx="3349419" cy="158233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663717"/>
      </p:ext>
    </p:extLst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F9E43CD-C16E-404D-98E8-8079F8C8FEC4}"/>
              </a:ext>
            </a:extLst>
          </p:cNvPr>
          <p:cNvSpPr/>
          <p:nvPr/>
        </p:nvSpPr>
        <p:spPr>
          <a:xfrm>
            <a:off x="1363422" y="2734398"/>
            <a:ext cx="2753946" cy="263795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9B7BA99-C4AC-400C-9251-2C3F5BC36C7A}"/>
              </a:ext>
            </a:extLst>
          </p:cNvPr>
          <p:cNvSpPr/>
          <p:nvPr/>
        </p:nvSpPr>
        <p:spPr>
          <a:xfrm>
            <a:off x="4243368" y="2180308"/>
            <a:ext cx="955932" cy="228064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05872"/>
      </p:ext>
    </p:extLst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419F897-5F00-4406-9D3A-AFC3FFE116AC}"/>
              </a:ext>
            </a:extLst>
          </p:cNvPr>
          <p:cNvSpPr/>
          <p:nvPr/>
        </p:nvSpPr>
        <p:spPr>
          <a:xfrm>
            <a:off x="1073331" y="2087855"/>
            <a:ext cx="2779792" cy="84475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95228"/>
      </p:ext>
    </p:extLst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621585-BA13-4D93-BC26-3FDFE0400B97}"/>
              </a:ext>
            </a:extLst>
          </p:cNvPr>
          <p:cNvSpPr/>
          <p:nvPr/>
        </p:nvSpPr>
        <p:spPr>
          <a:xfrm>
            <a:off x="1383233" y="1584931"/>
            <a:ext cx="3054781" cy="167781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EEDDE-2FCD-4CF6-BC94-506A5A535A59}"/>
              </a:ext>
            </a:extLst>
          </p:cNvPr>
          <p:cNvSpPr/>
          <p:nvPr/>
        </p:nvSpPr>
        <p:spPr>
          <a:xfrm>
            <a:off x="4357588" y="1699697"/>
            <a:ext cx="1266489" cy="181156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56714"/>
      </p:ext>
    </p:extLst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C6EB79-C9F7-4076-998E-F23B5D475B93}"/>
              </a:ext>
            </a:extLst>
          </p:cNvPr>
          <p:cNvSpPr/>
          <p:nvPr/>
        </p:nvSpPr>
        <p:spPr>
          <a:xfrm>
            <a:off x="1318804" y="1412417"/>
            <a:ext cx="918061" cy="74950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43E446D-ACB3-438D-A17D-90C2BF89FF11}"/>
              </a:ext>
            </a:extLst>
          </p:cNvPr>
          <p:cNvSpPr/>
          <p:nvPr/>
        </p:nvSpPr>
        <p:spPr>
          <a:xfrm>
            <a:off x="3073202" y="1395524"/>
            <a:ext cx="2085382" cy="122902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36854"/>
      </p:ext>
    </p:extLst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B7B81C1-3DAB-4A12-9E48-3CEC50DEFF99}"/>
              </a:ext>
            </a:extLst>
          </p:cNvPr>
          <p:cNvSpPr/>
          <p:nvPr/>
        </p:nvSpPr>
        <p:spPr>
          <a:xfrm>
            <a:off x="1353475" y="912140"/>
            <a:ext cx="1060195" cy="250877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B4EFA8-FDF3-4440-B648-0CC4F3BB1058}"/>
              </a:ext>
            </a:extLst>
          </p:cNvPr>
          <p:cNvSpPr/>
          <p:nvPr/>
        </p:nvSpPr>
        <p:spPr>
          <a:xfrm>
            <a:off x="3184623" y="2589765"/>
            <a:ext cx="2905333" cy="171713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D7CBB4-B6E6-4686-998E-95C1BF2804EB}"/>
              </a:ext>
            </a:extLst>
          </p:cNvPr>
          <p:cNvSpPr/>
          <p:nvPr/>
        </p:nvSpPr>
        <p:spPr>
          <a:xfrm>
            <a:off x="7146457" y="1594853"/>
            <a:ext cx="1997543" cy="83578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884585"/>
      </p:ext>
    </p:extLst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08B291A-1CA3-400D-B2D2-71BCC0E618F8}"/>
              </a:ext>
            </a:extLst>
          </p:cNvPr>
          <p:cNvSpPr/>
          <p:nvPr/>
        </p:nvSpPr>
        <p:spPr>
          <a:xfrm>
            <a:off x="1540107" y="909034"/>
            <a:ext cx="1694765" cy="163509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B0986A-5844-4928-A409-4A6E58625C96}"/>
              </a:ext>
            </a:extLst>
          </p:cNvPr>
          <p:cNvSpPr/>
          <p:nvPr/>
        </p:nvSpPr>
        <p:spPr>
          <a:xfrm>
            <a:off x="3075802" y="2502805"/>
            <a:ext cx="2038923" cy="250696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9FAA6-0EC8-4C8F-974B-99F686409A88}"/>
              </a:ext>
            </a:extLst>
          </p:cNvPr>
          <p:cNvSpPr/>
          <p:nvPr/>
        </p:nvSpPr>
        <p:spPr>
          <a:xfrm>
            <a:off x="6583343" y="758334"/>
            <a:ext cx="2560657" cy="147590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35678"/>
      </p:ext>
    </p:extLst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4F810-DD4E-4160-BEFD-01394075A8AF}"/>
              </a:ext>
            </a:extLst>
          </p:cNvPr>
          <p:cNvSpPr/>
          <p:nvPr/>
        </p:nvSpPr>
        <p:spPr>
          <a:xfrm>
            <a:off x="1173790" y="2266986"/>
            <a:ext cx="2498306" cy="22219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38D84-E000-442F-A4E1-E9B1E4731ACD}"/>
              </a:ext>
            </a:extLst>
          </p:cNvPr>
          <p:cNvSpPr/>
          <p:nvPr/>
        </p:nvSpPr>
        <p:spPr>
          <a:xfrm>
            <a:off x="2915088" y="2699897"/>
            <a:ext cx="3252365" cy="135913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38C601A-C4A8-4A55-AA4E-73CC0208BE4D}"/>
              </a:ext>
            </a:extLst>
          </p:cNvPr>
          <p:cNvSpPr/>
          <p:nvPr/>
        </p:nvSpPr>
        <p:spPr>
          <a:xfrm>
            <a:off x="6429156" y="1296028"/>
            <a:ext cx="2714844" cy="174748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7552"/>
      </p:ext>
    </p:extLst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087C7DB-8575-4CAD-AA49-C9059E0BF50D}"/>
              </a:ext>
            </a:extLst>
          </p:cNvPr>
          <p:cNvSpPr/>
          <p:nvPr/>
        </p:nvSpPr>
        <p:spPr>
          <a:xfrm>
            <a:off x="1080035" y="2708052"/>
            <a:ext cx="1640990" cy="98953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7BA97-ED87-42D3-A1E4-EE8A632397DF}"/>
              </a:ext>
            </a:extLst>
          </p:cNvPr>
          <p:cNvSpPr/>
          <p:nvPr/>
        </p:nvSpPr>
        <p:spPr>
          <a:xfrm>
            <a:off x="3552929" y="2590315"/>
            <a:ext cx="1975167" cy="120734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9596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79DB54-AA8F-412F-8BC0-BECC2914B9A0}"/>
              </a:ext>
            </a:extLst>
          </p:cNvPr>
          <p:cNvSpPr/>
          <p:nvPr/>
        </p:nvSpPr>
        <p:spPr>
          <a:xfrm>
            <a:off x="922683" y="991897"/>
            <a:ext cx="1764020" cy="211165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20253B-F860-4654-9711-233F048130C3}"/>
              </a:ext>
            </a:extLst>
          </p:cNvPr>
          <p:cNvSpPr/>
          <p:nvPr/>
        </p:nvSpPr>
        <p:spPr>
          <a:xfrm>
            <a:off x="3227303" y="1704304"/>
            <a:ext cx="1927255" cy="154453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58251"/>
      </p:ext>
    </p:extLst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31333-EDA2-4FA7-A44A-FEE2B5BB0615}"/>
              </a:ext>
            </a:extLst>
          </p:cNvPr>
          <p:cNvSpPr/>
          <p:nvPr/>
        </p:nvSpPr>
        <p:spPr>
          <a:xfrm>
            <a:off x="1095453" y="1789281"/>
            <a:ext cx="1423868" cy="256180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725068"/>
      </p:ext>
    </p:extLst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8B099-7A28-49DC-AB20-E50CB704DA2D}"/>
              </a:ext>
            </a:extLst>
          </p:cNvPr>
          <p:cNvSpPr/>
          <p:nvPr/>
        </p:nvSpPr>
        <p:spPr>
          <a:xfrm>
            <a:off x="931195" y="2425569"/>
            <a:ext cx="3528505" cy="270405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29C7A7-99A9-4D30-B9CC-AB19E291E982}"/>
              </a:ext>
            </a:extLst>
          </p:cNvPr>
          <p:cNvSpPr/>
          <p:nvPr/>
        </p:nvSpPr>
        <p:spPr>
          <a:xfrm>
            <a:off x="3681344" y="2255609"/>
            <a:ext cx="1470317" cy="159159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CD12EDD-E033-4062-9DD7-C09E449FF442}"/>
              </a:ext>
            </a:extLst>
          </p:cNvPr>
          <p:cNvSpPr/>
          <p:nvPr/>
        </p:nvSpPr>
        <p:spPr>
          <a:xfrm>
            <a:off x="6914021" y="1288364"/>
            <a:ext cx="2229979" cy="79496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66328"/>
      </p:ext>
    </p:extLst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A3942B0-756D-4045-BF14-34A5BD9A0A31}"/>
              </a:ext>
            </a:extLst>
          </p:cNvPr>
          <p:cNvSpPr/>
          <p:nvPr/>
        </p:nvSpPr>
        <p:spPr>
          <a:xfrm>
            <a:off x="1191270" y="1338860"/>
            <a:ext cx="1161097" cy="105972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FEC1D4-7E8F-4219-9B4D-A24005400FDE}"/>
              </a:ext>
            </a:extLst>
          </p:cNvPr>
          <p:cNvSpPr/>
          <p:nvPr/>
        </p:nvSpPr>
        <p:spPr>
          <a:xfrm>
            <a:off x="3407400" y="2062608"/>
            <a:ext cx="2854336" cy="98421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564812"/>
      </p:ext>
    </p:extLst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0E4CD4-6888-4596-9755-993FB5D14ADC}"/>
              </a:ext>
            </a:extLst>
          </p:cNvPr>
          <p:cNvSpPr/>
          <p:nvPr/>
        </p:nvSpPr>
        <p:spPr>
          <a:xfrm>
            <a:off x="1500868" y="1223706"/>
            <a:ext cx="1216881" cy="94432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143934"/>
      </p:ext>
    </p:extLst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88174F-8605-4578-A924-325936FAD195}"/>
              </a:ext>
            </a:extLst>
          </p:cNvPr>
          <p:cNvSpPr/>
          <p:nvPr/>
        </p:nvSpPr>
        <p:spPr>
          <a:xfrm>
            <a:off x="1456412" y="2261611"/>
            <a:ext cx="3641439" cy="78495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8D8E7F-AC07-4E20-A45A-159FBFE0937B}"/>
              </a:ext>
            </a:extLst>
          </p:cNvPr>
          <p:cNvSpPr/>
          <p:nvPr/>
        </p:nvSpPr>
        <p:spPr>
          <a:xfrm>
            <a:off x="2945531" y="946537"/>
            <a:ext cx="2624037" cy="111287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26282"/>
      </p:ext>
    </p:extLst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A2194-1F9F-4F98-A44A-FBE50DADB91E}"/>
              </a:ext>
            </a:extLst>
          </p:cNvPr>
          <p:cNvSpPr/>
          <p:nvPr/>
        </p:nvSpPr>
        <p:spPr>
          <a:xfrm>
            <a:off x="1046362" y="2121657"/>
            <a:ext cx="2325578" cy="114158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F7B67-12B4-4E1E-B33E-629222BE9265}"/>
              </a:ext>
            </a:extLst>
          </p:cNvPr>
          <p:cNvSpPr/>
          <p:nvPr/>
        </p:nvSpPr>
        <p:spPr>
          <a:xfrm>
            <a:off x="2851559" y="1242795"/>
            <a:ext cx="1382283" cy="194892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166A1-CCD4-4093-BC55-06DE16F5CC96}"/>
              </a:ext>
            </a:extLst>
          </p:cNvPr>
          <p:cNvSpPr/>
          <p:nvPr/>
        </p:nvSpPr>
        <p:spPr>
          <a:xfrm>
            <a:off x="7758800" y="863948"/>
            <a:ext cx="1385200" cy="127788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434311"/>
      </p:ext>
    </p:extLst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65EE905-40C3-4BF1-8BF7-828A2A285B49}"/>
              </a:ext>
            </a:extLst>
          </p:cNvPr>
          <p:cNvSpPr/>
          <p:nvPr/>
        </p:nvSpPr>
        <p:spPr>
          <a:xfrm>
            <a:off x="1386638" y="2624216"/>
            <a:ext cx="2601174" cy="247798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03479"/>
      </p:ext>
    </p:extLst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FDA878-A81D-4D80-980A-F26DD4558AE4}"/>
              </a:ext>
            </a:extLst>
          </p:cNvPr>
          <p:cNvSpPr/>
          <p:nvPr/>
        </p:nvSpPr>
        <p:spPr>
          <a:xfrm>
            <a:off x="1408144" y="911000"/>
            <a:ext cx="948744" cy="198771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6CA142-EEB9-4F85-B8B2-5CDFE5AB1D9B}"/>
              </a:ext>
            </a:extLst>
          </p:cNvPr>
          <p:cNvSpPr/>
          <p:nvPr/>
        </p:nvSpPr>
        <p:spPr>
          <a:xfrm>
            <a:off x="2755100" y="1511264"/>
            <a:ext cx="2336206" cy="117918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685960"/>
      </p:ext>
    </p:extLst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3C449AF-0607-40C7-957A-B311D297F101}"/>
              </a:ext>
            </a:extLst>
          </p:cNvPr>
          <p:cNvSpPr/>
          <p:nvPr/>
        </p:nvSpPr>
        <p:spPr>
          <a:xfrm>
            <a:off x="1755511" y="2015169"/>
            <a:ext cx="3481267" cy="262481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55804"/>
      </p:ext>
    </p:extLst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88C7459-781F-4EA5-BA7A-4ED046274BC5}"/>
              </a:ext>
            </a:extLst>
          </p:cNvPr>
          <p:cNvSpPr/>
          <p:nvPr/>
        </p:nvSpPr>
        <p:spPr>
          <a:xfrm>
            <a:off x="1229727" y="2216473"/>
            <a:ext cx="3295422" cy="93597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600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B05A9-EEF3-4005-ADCA-47D8F84A16D2}"/>
              </a:ext>
            </a:extLst>
          </p:cNvPr>
          <p:cNvSpPr/>
          <p:nvPr/>
        </p:nvSpPr>
        <p:spPr>
          <a:xfrm>
            <a:off x="1822183" y="1350091"/>
            <a:ext cx="3090619" cy="236763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767864"/>
      </p:ext>
    </p:extLst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C49F9A-75C0-4DCF-BBB7-68DF02EAA929}"/>
              </a:ext>
            </a:extLst>
          </p:cNvPr>
          <p:cNvSpPr/>
          <p:nvPr/>
        </p:nvSpPr>
        <p:spPr>
          <a:xfrm>
            <a:off x="1164352" y="2343440"/>
            <a:ext cx="2942397" cy="87700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078BB13-BB2F-4E3E-83F0-39213F3C9475}"/>
              </a:ext>
            </a:extLst>
          </p:cNvPr>
          <p:cNvSpPr/>
          <p:nvPr/>
        </p:nvSpPr>
        <p:spPr>
          <a:xfrm>
            <a:off x="3135320" y="2728027"/>
            <a:ext cx="2813253" cy="207730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1801D8-E6C4-4915-A52C-54A4A18C68DF}"/>
              </a:ext>
            </a:extLst>
          </p:cNvPr>
          <p:cNvSpPr/>
          <p:nvPr/>
        </p:nvSpPr>
        <p:spPr>
          <a:xfrm>
            <a:off x="7648366" y="2315191"/>
            <a:ext cx="999353" cy="22332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46407"/>
      </p:ext>
    </p:extLst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B9EB1E-61AF-4E81-B03C-5FF32DA78094}"/>
              </a:ext>
            </a:extLst>
          </p:cNvPr>
          <p:cNvSpPr/>
          <p:nvPr/>
        </p:nvSpPr>
        <p:spPr>
          <a:xfrm>
            <a:off x="1020295" y="1487437"/>
            <a:ext cx="1293115" cy="263846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954554"/>
      </p:ext>
    </p:extLst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E751CB-80F4-45A2-92B6-EC0145B7DBF0}"/>
              </a:ext>
            </a:extLst>
          </p:cNvPr>
          <p:cNvSpPr/>
          <p:nvPr/>
        </p:nvSpPr>
        <p:spPr>
          <a:xfrm>
            <a:off x="1122464" y="1277804"/>
            <a:ext cx="2947863" cy="201810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086125"/>
      </p:ext>
    </p:extLst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9BD1CAF-5AC9-4E24-999C-7C79B058A0B0}"/>
              </a:ext>
            </a:extLst>
          </p:cNvPr>
          <p:cNvSpPr/>
          <p:nvPr/>
        </p:nvSpPr>
        <p:spPr>
          <a:xfrm>
            <a:off x="1158757" y="1769202"/>
            <a:ext cx="2599133" cy="136988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E6C862C-26B9-4768-BB59-6A3C185F104E}"/>
              </a:ext>
            </a:extLst>
          </p:cNvPr>
          <p:cNvSpPr/>
          <p:nvPr/>
        </p:nvSpPr>
        <p:spPr>
          <a:xfrm>
            <a:off x="2868792" y="1845422"/>
            <a:ext cx="1054222" cy="238332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12337"/>
      </p:ext>
    </p:extLst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5D7D09-787C-402F-80B9-7AD0F9005916}"/>
              </a:ext>
            </a:extLst>
          </p:cNvPr>
          <p:cNvSpPr/>
          <p:nvPr/>
        </p:nvSpPr>
        <p:spPr>
          <a:xfrm>
            <a:off x="1240277" y="2318425"/>
            <a:ext cx="1584751" cy="194242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D5B7B-638E-4644-99CE-D35E04F1081E}"/>
              </a:ext>
            </a:extLst>
          </p:cNvPr>
          <p:cNvSpPr/>
          <p:nvPr/>
        </p:nvSpPr>
        <p:spPr>
          <a:xfrm>
            <a:off x="4197014" y="1499639"/>
            <a:ext cx="3348730" cy="83544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80775-4296-4831-B604-A16282248A2F}"/>
              </a:ext>
            </a:extLst>
          </p:cNvPr>
          <p:cNvSpPr/>
          <p:nvPr/>
        </p:nvSpPr>
        <p:spPr>
          <a:xfrm>
            <a:off x="7676335" y="1288617"/>
            <a:ext cx="1465319" cy="93410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533344"/>
      </p:ext>
    </p:extLst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0CA7E0-F767-4854-8D5F-B127D72FF67A}"/>
              </a:ext>
            </a:extLst>
          </p:cNvPr>
          <p:cNvSpPr/>
          <p:nvPr/>
        </p:nvSpPr>
        <p:spPr>
          <a:xfrm>
            <a:off x="939560" y="1239006"/>
            <a:ext cx="937184" cy="78049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F70B179-2AD4-422E-A215-2F0A0768CD5B}"/>
              </a:ext>
            </a:extLst>
          </p:cNvPr>
          <p:cNvSpPr/>
          <p:nvPr/>
        </p:nvSpPr>
        <p:spPr>
          <a:xfrm>
            <a:off x="2932246" y="2539622"/>
            <a:ext cx="2878282" cy="14298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179"/>
      </p:ext>
    </p:extLst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357AEC6-0B66-420B-8F0A-3D2633051769}"/>
              </a:ext>
            </a:extLst>
          </p:cNvPr>
          <p:cNvSpPr/>
          <p:nvPr/>
        </p:nvSpPr>
        <p:spPr>
          <a:xfrm>
            <a:off x="1604497" y="1118808"/>
            <a:ext cx="2950455" cy="223471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5009"/>
      </p:ext>
    </p:extLst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3CAA7CE-4B52-45D1-9017-ADB54D468D0E}"/>
              </a:ext>
            </a:extLst>
          </p:cNvPr>
          <p:cNvSpPr/>
          <p:nvPr/>
        </p:nvSpPr>
        <p:spPr>
          <a:xfrm>
            <a:off x="1430948" y="1087057"/>
            <a:ext cx="1412703" cy="198831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84776"/>
      </p:ext>
    </p:extLst>
  </p:cSld>
  <p:clrMapOvr>
    <a:masterClrMapping/>
  </p:clrMapOvr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839F341-F67E-488C-995B-339E907C9F10}"/>
              </a:ext>
            </a:extLst>
          </p:cNvPr>
          <p:cNvSpPr/>
          <p:nvPr/>
        </p:nvSpPr>
        <p:spPr>
          <a:xfrm>
            <a:off x="1283953" y="2700832"/>
            <a:ext cx="2709707" cy="241429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F0FCD-B621-4D18-A4CA-9597CE8BA523}"/>
              </a:ext>
            </a:extLst>
          </p:cNvPr>
          <p:cNvSpPr/>
          <p:nvPr/>
        </p:nvSpPr>
        <p:spPr>
          <a:xfrm>
            <a:off x="3396364" y="698793"/>
            <a:ext cx="2146312" cy="1151154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043635"/>
      </p:ext>
    </p:extLst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7D125-E1C7-4834-99F6-E85B93D1E5F5}"/>
              </a:ext>
            </a:extLst>
          </p:cNvPr>
          <p:cNvSpPr/>
          <p:nvPr/>
        </p:nvSpPr>
        <p:spPr>
          <a:xfrm>
            <a:off x="1335296" y="2156710"/>
            <a:ext cx="3195757" cy="196435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658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493223-A091-4847-B904-35B75C08842A}"/>
              </a:ext>
            </a:extLst>
          </p:cNvPr>
          <p:cNvSpPr/>
          <p:nvPr/>
        </p:nvSpPr>
        <p:spPr>
          <a:xfrm>
            <a:off x="1031032" y="2740534"/>
            <a:ext cx="3252648" cy="263905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457062"/>
      </p:ext>
    </p:extLst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3E9EF4-025A-4D48-BCA0-29441446DD3B}"/>
              </a:ext>
            </a:extLst>
          </p:cNvPr>
          <p:cNvSpPr/>
          <p:nvPr/>
        </p:nvSpPr>
        <p:spPr>
          <a:xfrm>
            <a:off x="1227029" y="1614656"/>
            <a:ext cx="1043681" cy="234414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B50C8A7-D28C-4D53-A2E1-0F161B132EAD}"/>
              </a:ext>
            </a:extLst>
          </p:cNvPr>
          <p:cNvSpPr/>
          <p:nvPr/>
        </p:nvSpPr>
        <p:spPr>
          <a:xfrm>
            <a:off x="3889571" y="1839895"/>
            <a:ext cx="2287150" cy="212732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65455"/>
      </p:ext>
    </p:extLst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7BC2B-C93F-44F7-A6A7-DA2ED543673A}"/>
              </a:ext>
            </a:extLst>
          </p:cNvPr>
          <p:cNvSpPr/>
          <p:nvPr/>
        </p:nvSpPr>
        <p:spPr>
          <a:xfrm>
            <a:off x="1709659" y="1251414"/>
            <a:ext cx="3499102" cy="188883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258679"/>
      </p:ext>
    </p:extLst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1777173-87A1-45AC-B3F1-E05BEC917E00}"/>
              </a:ext>
            </a:extLst>
          </p:cNvPr>
          <p:cNvSpPr/>
          <p:nvPr/>
        </p:nvSpPr>
        <p:spPr>
          <a:xfrm>
            <a:off x="1316784" y="1896477"/>
            <a:ext cx="2907522" cy="116968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3E2E3E4-0ED8-4864-B2C4-106CBC7AC767}"/>
              </a:ext>
            </a:extLst>
          </p:cNvPr>
          <p:cNvSpPr/>
          <p:nvPr/>
        </p:nvSpPr>
        <p:spPr>
          <a:xfrm>
            <a:off x="3307918" y="1844575"/>
            <a:ext cx="2559976" cy="115547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B9C490-FB4B-414C-B34C-4CA2B278061E}"/>
              </a:ext>
            </a:extLst>
          </p:cNvPr>
          <p:cNvSpPr/>
          <p:nvPr/>
        </p:nvSpPr>
        <p:spPr>
          <a:xfrm>
            <a:off x="7515307" y="1840848"/>
            <a:ext cx="1516368" cy="99234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57456"/>
      </p:ext>
    </p:extLst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A1A98-7297-422B-A685-A226F729A14C}"/>
              </a:ext>
            </a:extLst>
          </p:cNvPr>
          <p:cNvSpPr/>
          <p:nvPr/>
        </p:nvSpPr>
        <p:spPr>
          <a:xfrm>
            <a:off x="1243141" y="2734655"/>
            <a:ext cx="2199712" cy="273196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3FF2C-F283-4E5A-8B2E-8C34AB77AE74}"/>
              </a:ext>
            </a:extLst>
          </p:cNvPr>
          <p:cNvSpPr/>
          <p:nvPr/>
        </p:nvSpPr>
        <p:spPr>
          <a:xfrm>
            <a:off x="2844880" y="2413607"/>
            <a:ext cx="2895305" cy="96506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D72DCB8-EACA-44E0-95CC-FBE416A12FE8}"/>
              </a:ext>
            </a:extLst>
          </p:cNvPr>
          <p:cNvSpPr/>
          <p:nvPr/>
        </p:nvSpPr>
        <p:spPr>
          <a:xfrm>
            <a:off x="7203184" y="1053395"/>
            <a:ext cx="1940816" cy="111971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5285"/>
      </p:ext>
    </p:extLst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C856DC6-5F38-4D41-858E-E700F539328E}"/>
              </a:ext>
            </a:extLst>
          </p:cNvPr>
          <p:cNvSpPr/>
          <p:nvPr/>
        </p:nvSpPr>
        <p:spPr>
          <a:xfrm>
            <a:off x="1049800" y="1401281"/>
            <a:ext cx="1494599" cy="121141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24010"/>
      </p:ext>
    </p:extLst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DB0FED-029B-4842-A055-FE067A022B6E}"/>
              </a:ext>
            </a:extLst>
          </p:cNvPr>
          <p:cNvSpPr/>
          <p:nvPr/>
        </p:nvSpPr>
        <p:spPr>
          <a:xfrm>
            <a:off x="1440283" y="1187165"/>
            <a:ext cx="2875202" cy="160211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CCD898-A217-4C79-9694-750B6FCF606E}"/>
              </a:ext>
            </a:extLst>
          </p:cNvPr>
          <p:cNvSpPr/>
          <p:nvPr/>
        </p:nvSpPr>
        <p:spPr>
          <a:xfrm>
            <a:off x="4425052" y="1998573"/>
            <a:ext cx="3310578" cy="74945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9B37E72-9E5F-4EB2-832D-A7DAC3F4B2CF}"/>
              </a:ext>
            </a:extLst>
          </p:cNvPr>
          <p:cNvSpPr/>
          <p:nvPr/>
        </p:nvSpPr>
        <p:spPr>
          <a:xfrm>
            <a:off x="6469056" y="1092344"/>
            <a:ext cx="1882619" cy="170737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36080"/>
      </p:ext>
    </p:extLst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DC7CD-8444-42F4-AD99-4389203E4366}"/>
              </a:ext>
            </a:extLst>
          </p:cNvPr>
          <p:cNvSpPr/>
          <p:nvPr/>
        </p:nvSpPr>
        <p:spPr>
          <a:xfrm>
            <a:off x="1725146" y="1748433"/>
            <a:ext cx="2545438" cy="15142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C14AF-E275-4CEF-A018-0BC775751DC6}"/>
              </a:ext>
            </a:extLst>
          </p:cNvPr>
          <p:cNvSpPr/>
          <p:nvPr/>
        </p:nvSpPr>
        <p:spPr>
          <a:xfrm>
            <a:off x="3696792" y="1553965"/>
            <a:ext cx="1121915" cy="180405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F8B75F-C491-4A46-AB3A-02C6721D01AE}"/>
              </a:ext>
            </a:extLst>
          </p:cNvPr>
          <p:cNvSpPr/>
          <p:nvPr/>
        </p:nvSpPr>
        <p:spPr>
          <a:xfrm>
            <a:off x="7111069" y="2662296"/>
            <a:ext cx="2032931" cy="191631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739829"/>
      </p:ext>
    </p:extLst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4ADCE-BC3D-4574-8DB1-1B073741BD1D}"/>
              </a:ext>
            </a:extLst>
          </p:cNvPr>
          <p:cNvSpPr/>
          <p:nvPr/>
        </p:nvSpPr>
        <p:spPr>
          <a:xfrm>
            <a:off x="1653864" y="2030241"/>
            <a:ext cx="1105887" cy="245220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AE8E4-CD34-4593-B35B-C3FAF6390FA8}"/>
              </a:ext>
            </a:extLst>
          </p:cNvPr>
          <p:cNvSpPr/>
          <p:nvPr/>
        </p:nvSpPr>
        <p:spPr>
          <a:xfrm>
            <a:off x="3620536" y="950442"/>
            <a:ext cx="1669161" cy="188975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101714"/>
      </p:ext>
    </p:extLst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808E2E-190B-4217-A36E-ADC2FA2B1E30}"/>
              </a:ext>
            </a:extLst>
          </p:cNvPr>
          <p:cNvSpPr/>
          <p:nvPr/>
        </p:nvSpPr>
        <p:spPr>
          <a:xfrm>
            <a:off x="917921" y="2457466"/>
            <a:ext cx="2410793" cy="27214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419767"/>
      </p:ext>
    </p:extLst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6547275-2234-4C9B-9954-6D6751DABB14}"/>
              </a:ext>
            </a:extLst>
          </p:cNvPr>
          <p:cNvSpPr/>
          <p:nvPr/>
        </p:nvSpPr>
        <p:spPr>
          <a:xfrm>
            <a:off x="1338048" y="863523"/>
            <a:ext cx="1970323" cy="170288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6A759-16E5-49B7-8422-3C61C2112D22}"/>
              </a:ext>
            </a:extLst>
          </p:cNvPr>
          <p:cNvSpPr/>
          <p:nvPr/>
        </p:nvSpPr>
        <p:spPr>
          <a:xfrm>
            <a:off x="3779812" y="2226143"/>
            <a:ext cx="2081573" cy="250723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529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6942DD-3CFD-4165-83F7-311654242C9C}"/>
              </a:ext>
            </a:extLst>
          </p:cNvPr>
          <p:cNvSpPr/>
          <p:nvPr/>
        </p:nvSpPr>
        <p:spPr>
          <a:xfrm>
            <a:off x="1777018" y="1203056"/>
            <a:ext cx="1489348" cy="78742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701025"/>
      </p:ext>
    </p:extLst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25ACEC-F8B2-4E1C-AB62-D6717A6CD620}"/>
              </a:ext>
            </a:extLst>
          </p:cNvPr>
          <p:cNvSpPr/>
          <p:nvPr/>
        </p:nvSpPr>
        <p:spPr>
          <a:xfrm>
            <a:off x="1667910" y="2630636"/>
            <a:ext cx="1975544" cy="199674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52C38C-0C20-492E-BB92-2DDDBDA90D0D}"/>
              </a:ext>
            </a:extLst>
          </p:cNvPr>
          <p:cNvSpPr/>
          <p:nvPr/>
        </p:nvSpPr>
        <p:spPr>
          <a:xfrm>
            <a:off x="3629697" y="1441613"/>
            <a:ext cx="1626748" cy="242862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41554"/>
      </p:ext>
    </p:extLst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F54AA-C371-447D-949C-1C6FC0C322D3}"/>
              </a:ext>
            </a:extLst>
          </p:cNvPr>
          <p:cNvSpPr/>
          <p:nvPr/>
        </p:nvSpPr>
        <p:spPr>
          <a:xfrm>
            <a:off x="1530766" y="2623189"/>
            <a:ext cx="1831512" cy="116830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0FB2F3-EFD2-462C-A3E5-C6143B38A944}"/>
              </a:ext>
            </a:extLst>
          </p:cNvPr>
          <p:cNvSpPr/>
          <p:nvPr/>
        </p:nvSpPr>
        <p:spPr>
          <a:xfrm>
            <a:off x="3753803" y="2712770"/>
            <a:ext cx="2365767" cy="158529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183191"/>
      </p:ext>
    </p:extLst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E7C4C-4A3D-47D8-B59D-3C4E97D57101}"/>
              </a:ext>
            </a:extLst>
          </p:cNvPr>
          <p:cNvSpPr/>
          <p:nvPr/>
        </p:nvSpPr>
        <p:spPr>
          <a:xfrm>
            <a:off x="959278" y="1105152"/>
            <a:ext cx="3315641" cy="24069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712332"/>
      </p:ext>
    </p:extLst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150A6-8959-4795-A3F8-897E79D4C86B}"/>
              </a:ext>
            </a:extLst>
          </p:cNvPr>
          <p:cNvSpPr/>
          <p:nvPr/>
        </p:nvSpPr>
        <p:spPr>
          <a:xfrm>
            <a:off x="1303017" y="1887710"/>
            <a:ext cx="999541" cy="171028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0F397-7DA6-4096-B217-41BE8F5DA27B}"/>
              </a:ext>
            </a:extLst>
          </p:cNvPr>
          <p:cNvSpPr/>
          <p:nvPr/>
        </p:nvSpPr>
        <p:spPr>
          <a:xfrm>
            <a:off x="4284035" y="1889316"/>
            <a:ext cx="1515159" cy="176058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315FAE-0E58-4CA3-AADC-E44F5690935D}"/>
              </a:ext>
            </a:extLst>
          </p:cNvPr>
          <p:cNvSpPr/>
          <p:nvPr/>
        </p:nvSpPr>
        <p:spPr>
          <a:xfrm>
            <a:off x="6760071" y="2282915"/>
            <a:ext cx="1415537" cy="151957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218463"/>
      </p:ext>
    </p:extLst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216C4-BE91-4518-A5AA-C373B256AB1B}"/>
              </a:ext>
            </a:extLst>
          </p:cNvPr>
          <p:cNvSpPr/>
          <p:nvPr/>
        </p:nvSpPr>
        <p:spPr>
          <a:xfrm>
            <a:off x="1004497" y="1375021"/>
            <a:ext cx="2432206" cy="188048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706928"/>
      </p:ext>
    </p:extLst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9E1B4CA-FC5A-4D15-B0D4-909BF4C9F4AD}"/>
              </a:ext>
            </a:extLst>
          </p:cNvPr>
          <p:cNvSpPr/>
          <p:nvPr/>
        </p:nvSpPr>
        <p:spPr>
          <a:xfrm>
            <a:off x="1200470" y="1277497"/>
            <a:ext cx="2057052" cy="273636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A6B3A39-6D4F-4217-AEF2-47B66E43C21E}"/>
              </a:ext>
            </a:extLst>
          </p:cNvPr>
          <p:cNvSpPr/>
          <p:nvPr/>
        </p:nvSpPr>
        <p:spPr>
          <a:xfrm>
            <a:off x="3327683" y="2074755"/>
            <a:ext cx="2793853" cy="147663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0826E7-BD7E-471B-A438-F75C7EE1ADB0}"/>
              </a:ext>
            </a:extLst>
          </p:cNvPr>
          <p:cNvSpPr/>
          <p:nvPr/>
        </p:nvSpPr>
        <p:spPr>
          <a:xfrm>
            <a:off x="8064339" y="1960315"/>
            <a:ext cx="1079661" cy="116287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473441"/>
      </p:ext>
    </p:extLst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91460-4124-46A9-B0C8-BB1CE0B1838C}"/>
              </a:ext>
            </a:extLst>
          </p:cNvPr>
          <p:cNvSpPr/>
          <p:nvPr/>
        </p:nvSpPr>
        <p:spPr>
          <a:xfrm>
            <a:off x="1555706" y="2209151"/>
            <a:ext cx="2882009" cy="262281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C9A3D74-2B57-4BFB-BAAB-5BB40BA9AD56}"/>
              </a:ext>
            </a:extLst>
          </p:cNvPr>
          <p:cNvSpPr/>
          <p:nvPr/>
        </p:nvSpPr>
        <p:spPr>
          <a:xfrm>
            <a:off x="3183085" y="1196681"/>
            <a:ext cx="3588199" cy="223856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0CF7F-1F98-4237-A09F-C83B397F0377}"/>
              </a:ext>
            </a:extLst>
          </p:cNvPr>
          <p:cNvSpPr/>
          <p:nvPr/>
        </p:nvSpPr>
        <p:spPr>
          <a:xfrm>
            <a:off x="6965704" y="1141893"/>
            <a:ext cx="1454482" cy="267645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779073"/>
      </p:ext>
    </p:extLst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4EB5CD-82FE-4D13-AAD5-32DF18457B13}"/>
              </a:ext>
            </a:extLst>
          </p:cNvPr>
          <p:cNvSpPr/>
          <p:nvPr/>
        </p:nvSpPr>
        <p:spPr>
          <a:xfrm>
            <a:off x="1441463" y="2730076"/>
            <a:ext cx="2478534" cy="183616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49400"/>
      </p:ext>
    </p:extLst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2FB06F4-1AD9-45D7-BB6F-C025FDE978D9}"/>
              </a:ext>
            </a:extLst>
          </p:cNvPr>
          <p:cNvSpPr/>
          <p:nvPr/>
        </p:nvSpPr>
        <p:spPr>
          <a:xfrm>
            <a:off x="1267556" y="1779470"/>
            <a:ext cx="2966774" cy="140810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4F4515-0E44-4CC5-8192-77A91142AED1}"/>
              </a:ext>
            </a:extLst>
          </p:cNvPr>
          <p:cNvSpPr/>
          <p:nvPr/>
        </p:nvSpPr>
        <p:spPr>
          <a:xfrm>
            <a:off x="2889478" y="754100"/>
            <a:ext cx="3327443" cy="265905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56286"/>
      </p:ext>
    </p:extLst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F9FE245-68AE-4A7C-941B-A877A61ADD0D}"/>
              </a:ext>
            </a:extLst>
          </p:cNvPr>
          <p:cNvSpPr/>
          <p:nvPr/>
        </p:nvSpPr>
        <p:spPr>
          <a:xfrm>
            <a:off x="1338734" y="920017"/>
            <a:ext cx="1672248" cy="210391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8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54F321-DA4C-4825-99C4-FCABE5E70FD0}"/>
              </a:ext>
            </a:extLst>
          </p:cNvPr>
          <p:cNvSpPr/>
          <p:nvPr/>
        </p:nvSpPr>
        <p:spPr>
          <a:xfrm>
            <a:off x="1103062" y="2155460"/>
            <a:ext cx="3630167" cy="204696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320203"/>
      </p:ext>
    </p:extLst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6357F3-3460-4AF9-B953-D0AE0B306762}"/>
              </a:ext>
            </a:extLst>
          </p:cNvPr>
          <p:cNvSpPr/>
          <p:nvPr/>
        </p:nvSpPr>
        <p:spPr>
          <a:xfrm>
            <a:off x="1293055" y="2348025"/>
            <a:ext cx="2292561" cy="98805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D16BE24-353E-4F05-BA1B-01EB1F6D8AA1}"/>
              </a:ext>
            </a:extLst>
          </p:cNvPr>
          <p:cNvSpPr/>
          <p:nvPr/>
        </p:nvSpPr>
        <p:spPr>
          <a:xfrm>
            <a:off x="3311578" y="1108328"/>
            <a:ext cx="3210076" cy="99390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8A486-63AB-402D-971B-97F527FF99FD}"/>
              </a:ext>
            </a:extLst>
          </p:cNvPr>
          <p:cNvSpPr/>
          <p:nvPr/>
        </p:nvSpPr>
        <p:spPr>
          <a:xfrm>
            <a:off x="7457107" y="1808911"/>
            <a:ext cx="1686893" cy="199247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003817"/>
      </p:ext>
    </p:extLst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4169D27-3D1F-49C2-AF33-B8E1EEF16899}"/>
              </a:ext>
            </a:extLst>
          </p:cNvPr>
          <p:cNvSpPr/>
          <p:nvPr/>
        </p:nvSpPr>
        <p:spPr>
          <a:xfrm>
            <a:off x="1608934" y="1906851"/>
            <a:ext cx="2927602" cy="101613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99664"/>
      </p:ext>
    </p:extLst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73C2C-23D3-488B-9309-E8C108ADF84B}"/>
              </a:ext>
            </a:extLst>
          </p:cNvPr>
          <p:cNvSpPr/>
          <p:nvPr/>
        </p:nvSpPr>
        <p:spPr>
          <a:xfrm>
            <a:off x="1032536" y="1579882"/>
            <a:ext cx="3481235" cy="230483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A8AC868-7C78-4D42-87C1-91086CAEFE4A}"/>
              </a:ext>
            </a:extLst>
          </p:cNvPr>
          <p:cNvSpPr/>
          <p:nvPr/>
        </p:nvSpPr>
        <p:spPr>
          <a:xfrm>
            <a:off x="4443187" y="1143269"/>
            <a:ext cx="2208981" cy="223408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34DD7C-636F-4551-83D1-D8AF45786A14}"/>
              </a:ext>
            </a:extLst>
          </p:cNvPr>
          <p:cNvSpPr/>
          <p:nvPr/>
        </p:nvSpPr>
        <p:spPr>
          <a:xfrm>
            <a:off x="8014832" y="1901659"/>
            <a:ext cx="1129168" cy="91286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709433"/>
      </p:ext>
    </p:extLst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C769AA6-9C3C-41BA-902A-2A59F3ACB77F}"/>
              </a:ext>
            </a:extLst>
          </p:cNvPr>
          <p:cNvSpPr/>
          <p:nvPr/>
        </p:nvSpPr>
        <p:spPr>
          <a:xfrm>
            <a:off x="1142851" y="930933"/>
            <a:ext cx="1327003" cy="123506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BE481C5-14B8-4817-BC6E-C0415B880C9B}"/>
              </a:ext>
            </a:extLst>
          </p:cNvPr>
          <p:cNvSpPr/>
          <p:nvPr/>
        </p:nvSpPr>
        <p:spPr>
          <a:xfrm>
            <a:off x="4190993" y="873463"/>
            <a:ext cx="1352185" cy="113693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5031C6B-8893-4691-B11E-31F09F2550FB}"/>
              </a:ext>
            </a:extLst>
          </p:cNvPr>
          <p:cNvSpPr/>
          <p:nvPr/>
        </p:nvSpPr>
        <p:spPr>
          <a:xfrm>
            <a:off x="7587367" y="2292842"/>
            <a:ext cx="1556633" cy="166463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80910"/>
      </p:ext>
    </p:extLst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1CAF494-FA5A-4F74-A761-810655F326F0}"/>
              </a:ext>
            </a:extLst>
          </p:cNvPr>
          <p:cNvSpPr/>
          <p:nvPr/>
        </p:nvSpPr>
        <p:spPr>
          <a:xfrm>
            <a:off x="1300995" y="1794002"/>
            <a:ext cx="2972509" cy="22446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51882"/>
      </p:ext>
    </p:extLst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C5EFA33-43D9-434A-8F15-2FA4EB453FAF}"/>
              </a:ext>
            </a:extLst>
          </p:cNvPr>
          <p:cNvSpPr/>
          <p:nvPr/>
        </p:nvSpPr>
        <p:spPr>
          <a:xfrm>
            <a:off x="1039315" y="883518"/>
            <a:ext cx="2657766" cy="2538826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9C948E-B343-4B94-A3C5-22A74B221EB1}"/>
              </a:ext>
            </a:extLst>
          </p:cNvPr>
          <p:cNvSpPr/>
          <p:nvPr/>
        </p:nvSpPr>
        <p:spPr>
          <a:xfrm>
            <a:off x="3388937" y="2719979"/>
            <a:ext cx="2904559" cy="175591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6CA8E-953C-49BB-86FE-39E49EEEABE6}"/>
              </a:ext>
            </a:extLst>
          </p:cNvPr>
          <p:cNvSpPr/>
          <p:nvPr/>
        </p:nvSpPr>
        <p:spPr>
          <a:xfrm>
            <a:off x="6468201" y="822309"/>
            <a:ext cx="1536298" cy="255067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481833"/>
      </p:ext>
    </p:extLst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46B458E-8C2A-4D72-A122-8FAC1805722E}"/>
              </a:ext>
            </a:extLst>
          </p:cNvPr>
          <p:cNvSpPr/>
          <p:nvPr/>
        </p:nvSpPr>
        <p:spPr>
          <a:xfrm>
            <a:off x="1092390" y="1875942"/>
            <a:ext cx="3456324" cy="181376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38462"/>
      </p:ext>
    </p:extLst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48297-1FF8-4C93-9C34-8A7040571C5A}"/>
              </a:ext>
            </a:extLst>
          </p:cNvPr>
          <p:cNvSpPr/>
          <p:nvPr/>
        </p:nvSpPr>
        <p:spPr>
          <a:xfrm>
            <a:off x="1009021" y="2199856"/>
            <a:ext cx="1478902" cy="258644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4DE-7FAA-4D2B-A669-60BFDA6A17B3}"/>
              </a:ext>
            </a:extLst>
          </p:cNvPr>
          <p:cNvSpPr/>
          <p:nvPr/>
        </p:nvSpPr>
        <p:spPr>
          <a:xfrm>
            <a:off x="3216090" y="1629725"/>
            <a:ext cx="2616204" cy="193708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001685"/>
      </p:ext>
    </p:extLst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CBE8B3F-9740-4BBF-A6FE-B770F5F3D035}"/>
              </a:ext>
            </a:extLst>
          </p:cNvPr>
          <p:cNvSpPr/>
          <p:nvPr/>
        </p:nvSpPr>
        <p:spPr>
          <a:xfrm>
            <a:off x="1318127" y="2032411"/>
            <a:ext cx="1458064" cy="167513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623D35-B94D-4A23-AE2A-B0018F41E26C}"/>
              </a:ext>
            </a:extLst>
          </p:cNvPr>
          <p:cNvSpPr/>
          <p:nvPr/>
        </p:nvSpPr>
        <p:spPr>
          <a:xfrm>
            <a:off x="3702376" y="819011"/>
            <a:ext cx="3602367" cy="104191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6C9826-5422-4B40-B438-8F131610C8F9}"/>
              </a:ext>
            </a:extLst>
          </p:cNvPr>
          <p:cNvSpPr/>
          <p:nvPr/>
        </p:nvSpPr>
        <p:spPr>
          <a:xfrm>
            <a:off x="7195454" y="1639127"/>
            <a:ext cx="1948546" cy="180303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543801"/>
      </p:ext>
    </p:extLst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52049-763A-4230-82E1-2A4B2DE94CD8}"/>
              </a:ext>
            </a:extLst>
          </p:cNvPr>
          <p:cNvSpPr/>
          <p:nvPr/>
        </p:nvSpPr>
        <p:spPr>
          <a:xfrm>
            <a:off x="1378087" y="2500112"/>
            <a:ext cx="1364987" cy="273835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5822F2-7B6F-46A3-ABB8-8493D01620D6}"/>
              </a:ext>
            </a:extLst>
          </p:cNvPr>
          <p:cNvSpPr/>
          <p:nvPr/>
        </p:nvSpPr>
        <p:spPr>
          <a:xfrm>
            <a:off x="3734955" y="1452250"/>
            <a:ext cx="3433890" cy="239665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C8F29E2-B70D-43BE-8BAC-FAF35FC660E9}"/>
              </a:ext>
            </a:extLst>
          </p:cNvPr>
          <p:cNvSpPr/>
          <p:nvPr/>
        </p:nvSpPr>
        <p:spPr>
          <a:xfrm>
            <a:off x="7049165" y="1765496"/>
            <a:ext cx="2094835" cy="1040783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045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093FCAA-81BC-4566-9A29-70137065EAC5}"/>
              </a:ext>
            </a:extLst>
          </p:cNvPr>
          <p:cNvSpPr/>
          <p:nvPr/>
        </p:nvSpPr>
        <p:spPr>
          <a:xfrm>
            <a:off x="1811498" y="1069042"/>
            <a:ext cx="1495285" cy="198133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81062-ABE0-4C3F-8140-4DA6806370DC}"/>
              </a:ext>
            </a:extLst>
          </p:cNvPr>
          <p:cNvSpPr/>
          <p:nvPr/>
        </p:nvSpPr>
        <p:spPr>
          <a:xfrm>
            <a:off x="3380450" y="806878"/>
            <a:ext cx="1091910" cy="187158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F31B0-0076-4159-BFE1-5451383B7F3D}"/>
              </a:ext>
            </a:extLst>
          </p:cNvPr>
          <p:cNvSpPr/>
          <p:nvPr/>
        </p:nvSpPr>
        <p:spPr>
          <a:xfrm>
            <a:off x="6572055" y="2411841"/>
            <a:ext cx="2571945" cy="155997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059805"/>
      </p:ext>
    </p:extLst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7312E-D946-4172-A7F2-208ED80E0DAC}"/>
              </a:ext>
            </a:extLst>
          </p:cNvPr>
          <p:cNvSpPr/>
          <p:nvPr/>
        </p:nvSpPr>
        <p:spPr>
          <a:xfrm>
            <a:off x="974274" y="1309886"/>
            <a:ext cx="1191565" cy="24359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42AE8-1E36-4CF6-B406-2111BC7F7E7D}"/>
              </a:ext>
            </a:extLst>
          </p:cNvPr>
          <p:cNvSpPr/>
          <p:nvPr/>
        </p:nvSpPr>
        <p:spPr>
          <a:xfrm>
            <a:off x="4356299" y="1781918"/>
            <a:ext cx="3380336" cy="140449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19FC8-8F62-4247-920B-30F28B60D1D1}"/>
              </a:ext>
            </a:extLst>
          </p:cNvPr>
          <p:cNvSpPr/>
          <p:nvPr/>
        </p:nvSpPr>
        <p:spPr>
          <a:xfrm>
            <a:off x="7965240" y="2055022"/>
            <a:ext cx="1178760" cy="233423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947960"/>
      </p:ext>
    </p:extLst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6DC8FC-49D4-452A-A988-A37B9A81F2CF}"/>
              </a:ext>
            </a:extLst>
          </p:cNvPr>
          <p:cNvSpPr/>
          <p:nvPr/>
        </p:nvSpPr>
        <p:spPr>
          <a:xfrm>
            <a:off x="1429023" y="2018062"/>
            <a:ext cx="3207496" cy="10353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74349"/>
      </p:ext>
    </p:extLst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34AA5-2B3C-474D-A8D8-6973CD8D756B}"/>
              </a:ext>
            </a:extLst>
          </p:cNvPr>
          <p:cNvSpPr/>
          <p:nvPr/>
        </p:nvSpPr>
        <p:spPr>
          <a:xfrm>
            <a:off x="1594222" y="1948569"/>
            <a:ext cx="1660321" cy="203648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5A11B6-9CFC-4D5D-B0C4-FDAC89C21B82}"/>
              </a:ext>
            </a:extLst>
          </p:cNvPr>
          <p:cNvSpPr/>
          <p:nvPr/>
        </p:nvSpPr>
        <p:spPr>
          <a:xfrm>
            <a:off x="4479066" y="2409878"/>
            <a:ext cx="2440629" cy="270030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5251A6-E39A-42BE-B2D4-29C2172A1FA5}"/>
              </a:ext>
            </a:extLst>
          </p:cNvPr>
          <p:cNvSpPr/>
          <p:nvPr/>
        </p:nvSpPr>
        <p:spPr>
          <a:xfrm>
            <a:off x="7397400" y="2548659"/>
            <a:ext cx="1746600" cy="190804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852117"/>
      </p:ext>
    </p:extLst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AE0B8-C46B-42AF-98EA-A40B93508C10}"/>
              </a:ext>
            </a:extLst>
          </p:cNvPr>
          <p:cNvSpPr/>
          <p:nvPr/>
        </p:nvSpPr>
        <p:spPr>
          <a:xfrm>
            <a:off x="1077087" y="1272057"/>
            <a:ext cx="1447638" cy="122541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A36EA-232E-4950-B4E6-2850457348D0}"/>
              </a:ext>
            </a:extLst>
          </p:cNvPr>
          <p:cNvSpPr/>
          <p:nvPr/>
        </p:nvSpPr>
        <p:spPr>
          <a:xfrm>
            <a:off x="3662990" y="845111"/>
            <a:ext cx="3328177" cy="130715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734127"/>
      </p:ext>
    </p:extLst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EAB3334-07A3-472F-B825-2B26FCABC009}"/>
              </a:ext>
            </a:extLst>
          </p:cNvPr>
          <p:cNvSpPr/>
          <p:nvPr/>
        </p:nvSpPr>
        <p:spPr>
          <a:xfrm>
            <a:off x="1675247" y="919238"/>
            <a:ext cx="3334844" cy="78555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65600"/>
      </p:ext>
    </p:extLst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D5258DF-02CA-4A8F-AC05-553FA00072B9}"/>
              </a:ext>
            </a:extLst>
          </p:cNvPr>
          <p:cNvSpPr/>
          <p:nvPr/>
        </p:nvSpPr>
        <p:spPr>
          <a:xfrm>
            <a:off x="1000578" y="908954"/>
            <a:ext cx="2242858" cy="190293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1369"/>
      </p:ext>
    </p:extLst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359FC34-AEF4-48C8-B88C-93CEE311A5D4}"/>
              </a:ext>
            </a:extLst>
          </p:cNvPr>
          <p:cNvSpPr/>
          <p:nvPr/>
        </p:nvSpPr>
        <p:spPr>
          <a:xfrm>
            <a:off x="1074821" y="2417069"/>
            <a:ext cx="2547266" cy="139759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09530"/>
      </p:ext>
    </p:extLst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A853A1-08C4-4EA5-97AA-0360276CFDFB}"/>
              </a:ext>
            </a:extLst>
          </p:cNvPr>
          <p:cNvSpPr/>
          <p:nvPr/>
        </p:nvSpPr>
        <p:spPr>
          <a:xfrm>
            <a:off x="1100791" y="1585928"/>
            <a:ext cx="1947604" cy="7155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978EF94-F2BE-4010-BAD3-9BFF0FBA2DD1}"/>
              </a:ext>
            </a:extLst>
          </p:cNvPr>
          <p:cNvSpPr/>
          <p:nvPr/>
        </p:nvSpPr>
        <p:spPr>
          <a:xfrm>
            <a:off x="4455896" y="1861897"/>
            <a:ext cx="1439626" cy="79389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A08314-70B7-415B-B76D-9C5290C103DD}"/>
              </a:ext>
            </a:extLst>
          </p:cNvPr>
          <p:cNvSpPr/>
          <p:nvPr/>
        </p:nvSpPr>
        <p:spPr>
          <a:xfrm>
            <a:off x="7595081" y="1958207"/>
            <a:ext cx="1050917" cy="24119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252309"/>
      </p:ext>
    </p:extLst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345242-B457-4B48-85D1-067BCCA41B2E}"/>
              </a:ext>
            </a:extLst>
          </p:cNvPr>
          <p:cNvSpPr/>
          <p:nvPr/>
        </p:nvSpPr>
        <p:spPr>
          <a:xfrm>
            <a:off x="1774430" y="2271476"/>
            <a:ext cx="1309255" cy="1627758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821466"/>
      </p:ext>
    </p:extLst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12BB1B9-DFD3-4BE8-989A-AAF6B13FAAE6}"/>
              </a:ext>
            </a:extLst>
          </p:cNvPr>
          <p:cNvSpPr/>
          <p:nvPr/>
        </p:nvSpPr>
        <p:spPr>
          <a:xfrm>
            <a:off x="989243" y="2556866"/>
            <a:ext cx="2564623" cy="135126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551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2D784B2-A7D8-4CAF-A65E-9102C019C083}"/>
              </a:ext>
            </a:extLst>
          </p:cNvPr>
          <p:cNvSpPr/>
          <p:nvPr/>
        </p:nvSpPr>
        <p:spPr>
          <a:xfrm>
            <a:off x="1477477" y="2016505"/>
            <a:ext cx="2299101" cy="115252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57795CA-6811-4174-B61F-41BDDEAEC453}"/>
              </a:ext>
            </a:extLst>
          </p:cNvPr>
          <p:cNvSpPr/>
          <p:nvPr/>
        </p:nvSpPr>
        <p:spPr>
          <a:xfrm>
            <a:off x="4148704" y="1890327"/>
            <a:ext cx="1547500" cy="140195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5AF4C-62FF-4667-AF95-DD1E02C00B50}"/>
              </a:ext>
            </a:extLst>
          </p:cNvPr>
          <p:cNvSpPr/>
          <p:nvPr/>
        </p:nvSpPr>
        <p:spPr>
          <a:xfrm>
            <a:off x="7190128" y="2658500"/>
            <a:ext cx="1953872" cy="138908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379698"/>
      </p:ext>
    </p:extLst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44A997B-0F35-4007-9351-16E51A19C9FD}"/>
              </a:ext>
            </a:extLst>
          </p:cNvPr>
          <p:cNvSpPr/>
          <p:nvPr/>
        </p:nvSpPr>
        <p:spPr>
          <a:xfrm>
            <a:off x="1718523" y="1479924"/>
            <a:ext cx="2096218" cy="121631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95551"/>
      </p:ext>
    </p:extLst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1C2FA55-17FC-43BB-BA11-D23CDE00FE26}"/>
              </a:ext>
            </a:extLst>
          </p:cNvPr>
          <p:cNvSpPr/>
          <p:nvPr/>
        </p:nvSpPr>
        <p:spPr>
          <a:xfrm>
            <a:off x="1770506" y="1530446"/>
            <a:ext cx="2975873" cy="110641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ABA63D5-C29D-47C2-950A-84864A49049C}"/>
              </a:ext>
            </a:extLst>
          </p:cNvPr>
          <p:cNvSpPr/>
          <p:nvPr/>
        </p:nvSpPr>
        <p:spPr>
          <a:xfrm>
            <a:off x="4004668" y="1952555"/>
            <a:ext cx="3574896" cy="257005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68F1C-C2C4-4121-A77D-75D475A23099}"/>
              </a:ext>
            </a:extLst>
          </p:cNvPr>
          <p:cNvSpPr/>
          <p:nvPr/>
        </p:nvSpPr>
        <p:spPr>
          <a:xfrm>
            <a:off x="6666164" y="1770689"/>
            <a:ext cx="2086971" cy="94297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905421"/>
      </p:ext>
    </p:extLst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33D978-E3B8-41C5-A137-7E08F312F08D}"/>
              </a:ext>
            </a:extLst>
          </p:cNvPr>
          <p:cNvSpPr/>
          <p:nvPr/>
        </p:nvSpPr>
        <p:spPr>
          <a:xfrm>
            <a:off x="1377297" y="2688220"/>
            <a:ext cx="2670151" cy="162575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636441"/>
      </p:ext>
    </p:extLst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BD883-1604-4FCC-A321-5581D0D35CC6}"/>
              </a:ext>
            </a:extLst>
          </p:cNvPr>
          <p:cNvSpPr/>
          <p:nvPr/>
        </p:nvSpPr>
        <p:spPr>
          <a:xfrm>
            <a:off x="1303528" y="2012866"/>
            <a:ext cx="2546087" cy="127079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1F380AE7-DE9D-4FC5-B94F-437B69B2FEAA}"/>
              </a:ext>
            </a:extLst>
          </p:cNvPr>
          <p:cNvSpPr/>
          <p:nvPr/>
        </p:nvSpPr>
        <p:spPr>
          <a:xfrm>
            <a:off x="2818952" y="2060112"/>
            <a:ext cx="1356577" cy="155684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08257"/>
      </p:ext>
    </p:extLst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2BBC34-6B59-4B7E-911B-B960A15E3744}"/>
              </a:ext>
            </a:extLst>
          </p:cNvPr>
          <p:cNvSpPr/>
          <p:nvPr/>
        </p:nvSpPr>
        <p:spPr>
          <a:xfrm>
            <a:off x="1070146" y="1892858"/>
            <a:ext cx="3580454" cy="223124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8D629C-51E8-4DBE-99AA-3E906406309A}"/>
              </a:ext>
            </a:extLst>
          </p:cNvPr>
          <p:cNvSpPr/>
          <p:nvPr/>
        </p:nvSpPr>
        <p:spPr>
          <a:xfrm>
            <a:off x="3478447" y="1053766"/>
            <a:ext cx="1093083" cy="202192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847157"/>
      </p:ext>
    </p:extLst>
  </p:cSld>
  <p:clrMapOvr>
    <a:masterClrMapping/>
  </p:clrMapOvr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6F7C97BE-9F98-4767-8BCF-18ACC1D3AA15}"/>
              </a:ext>
            </a:extLst>
          </p:cNvPr>
          <p:cNvSpPr/>
          <p:nvPr/>
        </p:nvSpPr>
        <p:spPr>
          <a:xfrm>
            <a:off x="1683124" y="1793395"/>
            <a:ext cx="2277614" cy="1285864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119F5B-344E-4063-A27D-D20CE7E26F5D}"/>
              </a:ext>
            </a:extLst>
          </p:cNvPr>
          <p:cNvSpPr/>
          <p:nvPr/>
        </p:nvSpPr>
        <p:spPr>
          <a:xfrm>
            <a:off x="4328669" y="1225044"/>
            <a:ext cx="2022735" cy="134073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637341"/>
      </p:ext>
    </p:extLst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A8FD70-8B81-434D-A169-6AA42B7D0C97}"/>
              </a:ext>
            </a:extLst>
          </p:cNvPr>
          <p:cNvSpPr/>
          <p:nvPr/>
        </p:nvSpPr>
        <p:spPr>
          <a:xfrm>
            <a:off x="1548110" y="2536600"/>
            <a:ext cx="1096867" cy="227614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E35F5-0C5D-4D18-8E62-28C2579D04CF}"/>
              </a:ext>
            </a:extLst>
          </p:cNvPr>
          <p:cNvSpPr/>
          <p:nvPr/>
        </p:nvSpPr>
        <p:spPr>
          <a:xfrm>
            <a:off x="3436689" y="2291713"/>
            <a:ext cx="1349622" cy="170545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876221"/>
      </p:ext>
    </p:extLst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2A541BB-5EE2-4410-AB8F-1C3BA7398965}"/>
              </a:ext>
            </a:extLst>
          </p:cNvPr>
          <p:cNvSpPr/>
          <p:nvPr/>
        </p:nvSpPr>
        <p:spPr>
          <a:xfrm>
            <a:off x="1736781" y="2278203"/>
            <a:ext cx="2379463" cy="255782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75503"/>
      </p:ext>
    </p:extLst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75526AA6-1ECB-48F9-8949-E65D8953B379}"/>
              </a:ext>
            </a:extLst>
          </p:cNvPr>
          <p:cNvSpPr/>
          <p:nvPr/>
        </p:nvSpPr>
        <p:spPr>
          <a:xfrm>
            <a:off x="1765376" y="2503073"/>
            <a:ext cx="2943158" cy="269386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66266"/>
      </p:ext>
    </p:extLst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8A47E5-FF54-40A1-ADA7-112052E89EFE}"/>
              </a:ext>
            </a:extLst>
          </p:cNvPr>
          <p:cNvSpPr/>
          <p:nvPr/>
        </p:nvSpPr>
        <p:spPr>
          <a:xfrm>
            <a:off x="1290217" y="2421019"/>
            <a:ext cx="1623862" cy="237710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256D15A-4EE0-4B81-9D17-F51A0B147392}"/>
              </a:ext>
            </a:extLst>
          </p:cNvPr>
          <p:cNvSpPr/>
          <p:nvPr/>
        </p:nvSpPr>
        <p:spPr>
          <a:xfrm>
            <a:off x="4365510" y="1908622"/>
            <a:ext cx="3617917" cy="1268666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011404E-979E-4FC6-A190-A80DC50ACC60}"/>
              </a:ext>
            </a:extLst>
          </p:cNvPr>
          <p:cNvSpPr/>
          <p:nvPr/>
        </p:nvSpPr>
        <p:spPr>
          <a:xfrm>
            <a:off x="1331955" y="2223120"/>
            <a:ext cx="2136853" cy="2585211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73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CADAE3C-8AF5-4FDB-B647-096AD3015C52}"/>
              </a:ext>
            </a:extLst>
          </p:cNvPr>
          <p:cNvSpPr/>
          <p:nvPr/>
        </p:nvSpPr>
        <p:spPr>
          <a:xfrm>
            <a:off x="1355753" y="926781"/>
            <a:ext cx="1228201" cy="160605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E9A60-2DFA-4329-BB03-DD4F4C320338}"/>
              </a:ext>
            </a:extLst>
          </p:cNvPr>
          <p:cNvSpPr/>
          <p:nvPr/>
        </p:nvSpPr>
        <p:spPr>
          <a:xfrm>
            <a:off x="4126170" y="1083880"/>
            <a:ext cx="1694039" cy="273281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007058"/>
      </p:ext>
    </p:extLst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BE97B-E254-4F12-A3BC-CF208B87B5A2}"/>
              </a:ext>
            </a:extLst>
          </p:cNvPr>
          <p:cNvSpPr/>
          <p:nvPr/>
        </p:nvSpPr>
        <p:spPr>
          <a:xfrm>
            <a:off x="1084754" y="884314"/>
            <a:ext cx="2767106" cy="270342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8445"/>
      </p:ext>
    </p:extLst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CAC386-5A80-49C5-AA7C-93FB149D3ABA}"/>
              </a:ext>
            </a:extLst>
          </p:cNvPr>
          <p:cNvSpPr/>
          <p:nvPr/>
        </p:nvSpPr>
        <p:spPr>
          <a:xfrm>
            <a:off x="1624198" y="1603322"/>
            <a:ext cx="1967152" cy="106425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346742"/>
      </p:ext>
    </p:extLst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6AD4CCD-F5A7-4074-8521-33B9D98A9C1A}"/>
              </a:ext>
            </a:extLst>
          </p:cNvPr>
          <p:cNvSpPr/>
          <p:nvPr/>
        </p:nvSpPr>
        <p:spPr>
          <a:xfrm>
            <a:off x="1370103" y="1773844"/>
            <a:ext cx="1890195" cy="128614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EB53E-388F-4A8A-878D-147AB155CE29}"/>
              </a:ext>
            </a:extLst>
          </p:cNvPr>
          <p:cNvSpPr/>
          <p:nvPr/>
        </p:nvSpPr>
        <p:spPr>
          <a:xfrm>
            <a:off x="4542470" y="1579354"/>
            <a:ext cx="2197105" cy="93151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269197"/>
      </p:ext>
    </p:extLst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9030A5A-76BB-4AA6-9B04-187EB802E5F5}"/>
              </a:ext>
            </a:extLst>
          </p:cNvPr>
          <p:cNvSpPr/>
          <p:nvPr/>
        </p:nvSpPr>
        <p:spPr>
          <a:xfrm>
            <a:off x="1624823" y="1187104"/>
            <a:ext cx="1058315" cy="79962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08E2266-D7B5-4A15-B3EE-BB8A551D116F}"/>
              </a:ext>
            </a:extLst>
          </p:cNvPr>
          <p:cNvSpPr/>
          <p:nvPr/>
        </p:nvSpPr>
        <p:spPr>
          <a:xfrm>
            <a:off x="3796235" y="2206134"/>
            <a:ext cx="1478242" cy="173720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7AEB5D-6899-4505-8CDF-4C7E40924E3D}"/>
              </a:ext>
            </a:extLst>
          </p:cNvPr>
          <p:cNvSpPr/>
          <p:nvPr/>
        </p:nvSpPr>
        <p:spPr>
          <a:xfrm>
            <a:off x="7103633" y="1877390"/>
            <a:ext cx="1342656" cy="1660202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282811"/>
      </p:ext>
    </p:extLst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088A835-9414-48C5-8A98-87CF02A0AD68}"/>
              </a:ext>
            </a:extLst>
          </p:cNvPr>
          <p:cNvSpPr/>
          <p:nvPr/>
        </p:nvSpPr>
        <p:spPr>
          <a:xfrm>
            <a:off x="1086301" y="1666897"/>
            <a:ext cx="2892854" cy="168989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D228EB-A61D-4B00-8907-EFB15D6F1F92}"/>
              </a:ext>
            </a:extLst>
          </p:cNvPr>
          <p:cNvSpPr/>
          <p:nvPr/>
        </p:nvSpPr>
        <p:spPr>
          <a:xfrm>
            <a:off x="4017515" y="2178078"/>
            <a:ext cx="1682364" cy="99044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06885"/>
      </p:ext>
    </p:extLst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7B24D-0804-49A6-9D07-1D2CE9A95423}"/>
              </a:ext>
            </a:extLst>
          </p:cNvPr>
          <p:cNvSpPr/>
          <p:nvPr/>
        </p:nvSpPr>
        <p:spPr>
          <a:xfrm>
            <a:off x="1444677" y="1605272"/>
            <a:ext cx="2259844" cy="153728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755313"/>
      </p:ext>
    </p:extLst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D584FD-85D3-4A99-8705-053AE7241A44}"/>
              </a:ext>
            </a:extLst>
          </p:cNvPr>
          <p:cNvSpPr/>
          <p:nvPr/>
        </p:nvSpPr>
        <p:spPr>
          <a:xfrm>
            <a:off x="1776798" y="795867"/>
            <a:ext cx="3323755" cy="226014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9FE93-E3C9-4632-AAF8-AE78C09D029A}"/>
              </a:ext>
            </a:extLst>
          </p:cNvPr>
          <p:cNvSpPr/>
          <p:nvPr/>
        </p:nvSpPr>
        <p:spPr>
          <a:xfrm>
            <a:off x="3085883" y="1002099"/>
            <a:ext cx="1555722" cy="173648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83A7A0-1F3F-45F6-B512-988FA3505378}"/>
              </a:ext>
            </a:extLst>
          </p:cNvPr>
          <p:cNvSpPr/>
          <p:nvPr/>
        </p:nvSpPr>
        <p:spPr>
          <a:xfrm>
            <a:off x="6854393" y="845795"/>
            <a:ext cx="2289607" cy="257480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11345"/>
      </p:ext>
    </p:extLst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960A0-4FA7-4F74-8904-835D10D69E2E}"/>
              </a:ext>
            </a:extLst>
          </p:cNvPr>
          <p:cNvSpPr/>
          <p:nvPr/>
        </p:nvSpPr>
        <p:spPr>
          <a:xfrm>
            <a:off x="1421336" y="2066183"/>
            <a:ext cx="1751110" cy="158740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005470"/>
      </p:ext>
    </p:extLst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909BE4-1FFC-4F6D-9576-B20A79072682}"/>
              </a:ext>
            </a:extLst>
          </p:cNvPr>
          <p:cNvSpPr/>
          <p:nvPr/>
        </p:nvSpPr>
        <p:spPr>
          <a:xfrm>
            <a:off x="1242924" y="951447"/>
            <a:ext cx="2185058" cy="2697886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4CFDBD-6D90-4E8E-9F87-3A4E9B9BC810}"/>
              </a:ext>
            </a:extLst>
          </p:cNvPr>
          <p:cNvSpPr/>
          <p:nvPr/>
        </p:nvSpPr>
        <p:spPr>
          <a:xfrm>
            <a:off x="4093262" y="1414967"/>
            <a:ext cx="2531689" cy="205291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823464"/>
      </p:ext>
    </p:extLst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6FE04-0B30-49A6-94FC-B2E34514DD91}"/>
              </a:ext>
            </a:extLst>
          </p:cNvPr>
          <p:cNvSpPr/>
          <p:nvPr/>
        </p:nvSpPr>
        <p:spPr>
          <a:xfrm>
            <a:off x="1157939" y="1082275"/>
            <a:ext cx="1337196" cy="234036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81DFB-F39D-4857-AD99-5431A5B080DD}"/>
              </a:ext>
            </a:extLst>
          </p:cNvPr>
          <p:cNvSpPr/>
          <p:nvPr/>
        </p:nvSpPr>
        <p:spPr>
          <a:xfrm>
            <a:off x="3892698" y="1027260"/>
            <a:ext cx="2633206" cy="226475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188AEB7-4F58-4D43-8A65-C0E735AC9B46}"/>
              </a:ext>
            </a:extLst>
          </p:cNvPr>
          <p:cNvSpPr/>
          <p:nvPr/>
        </p:nvSpPr>
        <p:spPr>
          <a:xfrm>
            <a:off x="7182614" y="1277534"/>
            <a:ext cx="1020929" cy="2153212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10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4664A-3307-474F-8AD8-6FC7F3782FAF}"/>
              </a:ext>
            </a:extLst>
          </p:cNvPr>
          <p:cNvSpPr/>
          <p:nvPr/>
        </p:nvSpPr>
        <p:spPr>
          <a:xfrm>
            <a:off x="1270334" y="882966"/>
            <a:ext cx="2911094" cy="180937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406805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2CAB0C9-7A9F-4155-88F2-C8553A506102}"/>
              </a:ext>
            </a:extLst>
          </p:cNvPr>
          <p:cNvSpPr/>
          <p:nvPr/>
        </p:nvSpPr>
        <p:spPr>
          <a:xfrm>
            <a:off x="1622614" y="990631"/>
            <a:ext cx="3257007" cy="70407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11544"/>
      </p:ext>
    </p:extLst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22EC4F-EF8A-43FE-9A85-03BA9A09D3A3}"/>
              </a:ext>
            </a:extLst>
          </p:cNvPr>
          <p:cNvSpPr/>
          <p:nvPr/>
        </p:nvSpPr>
        <p:spPr>
          <a:xfrm>
            <a:off x="1648726" y="2124270"/>
            <a:ext cx="2947899" cy="219938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CEAF0-0C83-4728-81DA-0B30139D81FE}"/>
              </a:ext>
            </a:extLst>
          </p:cNvPr>
          <p:cNvSpPr/>
          <p:nvPr/>
        </p:nvSpPr>
        <p:spPr>
          <a:xfrm>
            <a:off x="3362503" y="1690904"/>
            <a:ext cx="1160441" cy="87323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162549"/>
      </p:ext>
    </p:extLst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3B204-A458-44AC-B06C-BB0522C708C7}"/>
              </a:ext>
            </a:extLst>
          </p:cNvPr>
          <p:cNvSpPr/>
          <p:nvPr/>
        </p:nvSpPr>
        <p:spPr>
          <a:xfrm>
            <a:off x="1545979" y="2519350"/>
            <a:ext cx="2389057" cy="212790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353665"/>
      </p:ext>
    </p:extLst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D9D99B-8453-4FC2-8A52-EC987BBCF74E}"/>
              </a:ext>
            </a:extLst>
          </p:cNvPr>
          <p:cNvSpPr/>
          <p:nvPr/>
        </p:nvSpPr>
        <p:spPr>
          <a:xfrm>
            <a:off x="1772633" y="1062958"/>
            <a:ext cx="2444157" cy="89182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16938"/>
      </p:ext>
    </p:extLst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96E71-7B91-4F95-9A85-AC1305C88139}"/>
              </a:ext>
            </a:extLst>
          </p:cNvPr>
          <p:cNvSpPr/>
          <p:nvPr/>
        </p:nvSpPr>
        <p:spPr>
          <a:xfrm>
            <a:off x="1296898" y="751238"/>
            <a:ext cx="1009460" cy="144725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340644"/>
      </p:ext>
    </p:extLst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73D60E-D55B-426F-9098-9A41E71CC0E4}"/>
              </a:ext>
            </a:extLst>
          </p:cNvPr>
          <p:cNvSpPr/>
          <p:nvPr/>
        </p:nvSpPr>
        <p:spPr>
          <a:xfrm>
            <a:off x="1434683" y="1997179"/>
            <a:ext cx="2890292" cy="78141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AD512-DBAA-4449-996A-48D0BDA065C3}"/>
              </a:ext>
            </a:extLst>
          </p:cNvPr>
          <p:cNvSpPr/>
          <p:nvPr/>
        </p:nvSpPr>
        <p:spPr>
          <a:xfrm>
            <a:off x="3068269" y="1685164"/>
            <a:ext cx="1743188" cy="257079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C64434-229B-471E-93FF-555548F998A2}"/>
              </a:ext>
            </a:extLst>
          </p:cNvPr>
          <p:cNvSpPr/>
          <p:nvPr/>
        </p:nvSpPr>
        <p:spPr>
          <a:xfrm>
            <a:off x="6726262" y="2079139"/>
            <a:ext cx="2417738" cy="146380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568167"/>
      </p:ext>
    </p:extLst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99F00D-2D66-4318-8FD1-9207C18871DA}"/>
              </a:ext>
            </a:extLst>
          </p:cNvPr>
          <p:cNvSpPr/>
          <p:nvPr/>
        </p:nvSpPr>
        <p:spPr>
          <a:xfrm>
            <a:off x="972789" y="2451571"/>
            <a:ext cx="991470" cy="203421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576744"/>
      </p:ext>
    </p:extLst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9B0295E-F161-4559-97DC-F561B5338BB8}"/>
              </a:ext>
            </a:extLst>
          </p:cNvPr>
          <p:cNvSpPr/>
          <p:nvPr/>
        </p:nvSpPr>
        <p:spPr>
          <a:xfrm>
            <a:off x="1125653" y="1351966"/>
            <a:ext cx="3236266" cy="179180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CF05E-BF54-47B1-86EE-57F9F0699092}"/>
              </a:ext>
            </a:extLst>
          </p:cNvPr>
          <p:cNvSpPr/>
          <p:nvPr/>
        </p:nvSpPr>
        <p:spPr>
          <a:xfrm>
            <a:off x="3166748" y="2223760"/>
            <a:ext cx="1033118" cy="164922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918830"/>
      </p:ext>
    </p:extLst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97B1B3F-318B-4377-871E-A7DB7169AC47}"/>
              </a:ext>
            </a:extLst>
          </p:cNvPr>
          <p:cNvSpPr/>
          <p:nvPr/>
        </p:nvSpPr>
        <p:spPr>
          <a:xfrm>
            <a:off x="1715552" y="1177097"/>
            <a:ext cx="2946371" cy="231604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46016"/>
      </p:ext>
    </p:extLst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A7D0BA6-50C0-4914-AB99-1DFCBC0F8825}"/>
              </a:ext>
            </a:extLst>
          </p:cNvPr>
          <p:cNvSpPr/>
          <p:nvPr/>
        </p:nvSpPr>
        <p:spPr>
          <a:xfrm>
            <a:off x="1606322" y="1517790"/>
            <a:ext cx="2204236" cy="102251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822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F816AC-4940-40F2-9F06-0320B3C97F9A}"/>
              </a:ext>
            </a:extLst>
          </p:cNvPr>
          <p:cNvSpPr/>
          <p:nvPr/>
        </p:nvSpPr>
        <p:spPr>
          <a:xfrm>
            <a:off x="1737879" y="2702750"/>
            <a:ext cx="3205176" cy="170986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669369"/>
      </p:ext>
    </p:extLst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9C7738-DAB2-4CBB-8956-F0C0244B40B3}"/>
              </a:ext>
            </a:extLst>
          </p:cNvPr>
          <p:cNvSpPr/>
          <p:nvPr/>
        </p:nvSpPr>
        <p:spPr>
          <a:xfrm>
            <a:off x="1702639" y="2449101"/>
            <a:ext cx="2681083" cy="101463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3EAA5-C123-4CFC-95D7-C9BB31F5B913}"/>
              </a:ext>
            </a:extLst>
          </p:cNvPr>
          <p:cNvSpPr/>
          <p:nvPr/>
        </p:nvSpPr>
        <p:spPr>
          <a:xfrm>
            <a:off x="4116845" y="1818815"/>
            <a:ext cx="1724540" cy="76009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E8985-6967-4362-A9A8-D2086E93CD85}"/>
              </a:ext>
            </a:extLst>
          </p:cNvPr>
          <p:cNvSpPr/>
          <p:nvPr/>
        </p:nvSpPr>
        <p:spPr>
          <a:xfrm>
            <a:off x="8027322" y="1706772"/>
            <a:ext cx="1116678" cy="176852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824644"/>
      </p:ext>
    </p:extLst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1365F-027C-4012-B7DC-C5410131D71F}"/>
              </a:ext>
            </a:extLst>
          </p:cNvPr>
          <p:cNvSpPr/>
          <p:nvPr/>
        </p:nvSpPr>
        <p:spPr>
          <a:xfrm>
            <a:off x="978205" y="1033068"/>
            <a:ext cx="2646951" cy="104844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46D03B-DFFB-447D-B4B9-90F731BAF13A}"/>
              </a:ext>
            </a:extLst>
          </p:cNvPr>
          <p:cNvSpPr/>
          <p:nvPr/>
        </p:nvSpPr>
        <p:spPr>
          <a:xfrm>
            <a:off x="4335389" y="1500187"/>
            <a:ext cx="1854122" cy="235183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331414"/>
      </p:ext>
    </p:extLst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73C6C-F15F-4C1A-81D3-8E68C746C52D}"/>
              </a:ext>
            </a:extLst>
          </p:cNvPr>
          <p:cNvSpPr/>
          <p:nvPr/>
        </p:nvSpPr>
        <p:spPr>
          <a:xfrm>
            <a:off x="1278343" y="2446414"/>
            <a:ext cx="2167793" cy="16356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15216"/>
      </p:ext>
    </p:extLst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11B704-A143-439D-A49E-92F30B81B42D}"/>
              </a:ext>
            </a:extLst>
          </p:cNvPr>
          <p:cNvSpPr/>
          <p:nvPr/>
        </p:nvSpPr>
        <p:spPr>
          <a:xfrm>
            <a:off x="1637140" y="2317262"/>
            <a:ext cx="2980214" cy="231589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5BFB7F4-8E52-4AFC-BFD0-7B93017D43FE}"/>
              </a:ext>
            </a:extLst>
          </p:cNvPr>
          <p:cNvSpPr/>
          <p:nvPr/>
        </p:nvSpPr>
        <p:spPr>
          <a:xfrm>
            <a:off x="3682943" y="2629756"/>
            <a:ext cx="1093657" cy="894629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01504-D8DB-44BA-8A99-7B83051E6B6F}"/>
              </a:ext>
            </a:extLst>
          </p:cNvPr>
          <p:cNvSpPr/>
          <p:nvPr/>
        </p:nvSpPr>
        <p:spPr>
          <a:xfrm>
            <a:off x="7615006" y="2727618"/>
            <a:ext cx="1528994" cy="153289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512381"/>
      </p:ext>
    </p:extLst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C441E22-AECA-4B57-85C2-C778D076C195}"/>
              </a:ext>
            </a:extLst>
          </p:cNvPr>
          <p:cNvSpPr/>
          <p:nvPr/>
        </p:nvSpPr>
        <p:spPr>
          <a:xfrm>
            <a:off x="1060496" y="741295"/>
            <a:ext cx="1698910" cy="192979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FA6D17-3746-4A49-BEE6-37E0368DCAA0}"/>
              </a:ext>
            </a:extLst>
          </p:cNvPr>
          <p:cNvSpPr/>
          <p:nvPr/>
        </p:nvSpPr>
        <p:spPr>
          <a:xfrm>
            <a:off x="2857430" y="1601529"/>
            <a:ext cx="1670137" cy="243506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41D09B-502A-48BE-B8DC-FDF517B9D78E}"/>
              </a:ext>
            </a:extLst>
          </p:cNvPr>
          <p:cNvSpPr/>
          <p:nvPr/>
        </p:nvSpPr>
        <p:spPr>
          <a:xfrm>
            <a:off x="6530643" y="1951623"/>
            <a:ext cx="2613357" cy="1988548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584484"/>
      </p:ext>
    </p:extLst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D28613-D471-480D-911D-9BCF01C18274}"/>
              </a:ext>
            </a:extLst>
          </p:cNvPr>
          <p:cNvSpPr/>
          <p:nvPr/>
        </p:nvSpPr>
        <p:spPr>
          <a:xfrm>
            <a:off x="1633121" y="727638"/>
            <a:ext cx="2608362" cy="203875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A6FF44-6F22-4261-BA5A-09A925AF34EF}"/>
              </a:ext>
            </a:extLst>
          </p:cNvPr>
          <p:cNvSpPr/>
          <p:nvPr/>
        </p:nvSpPr>
        <p:spPr>
          <a:xfrm>
            <a:off x="4299621" y="1547230"/>
            <a:ext cx="1533873" cy="802436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C650EF-2B73-4838-A1A2-080DFCE93332}"/>
              </a:ext>
            </a:extLst>
          </p:cNvPr>
          <p:cNvSpPr/>
          <p:nvPr/>
        </p:nvSpPr>
        <p:spPr>
          <a:xfrm>
            <a:off x="6538954" y="920967"/>
            <a:ext cx="2605046" cy="260213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94207"/>
      </p:ext>
    </p:extLst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1597BB6-308E-4C21-B40B-AABA6D34C9D5}"/>
              </a:ext>
            </a:extLst>
          </p:cNvPr>
          <p:cNvSpPr/>
          <p:nvPr/>
        </p:nvSpPr>
        <p:spPr>
          <a:xfrm>
            <a:off x="1708365" y="1604583"/>
            <a:ext cx="3477462" cy="121282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81686-6D28-4BC8-91D7-9D343018EBDC}"/>
              </a:ext>
            </a:extLst>
          </p:cNvPr>
          <p:cNvSpPr/>
          <p:nvPr/>
        </p:nvSpPr>
        <p:spPr>
          <a:xfrm>
            <a:off x="3035141" y="948627"/>
            <a:ext cx="3008045" cy="266647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01683"/>
      </p:ext>
    </p:extLst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2EEC14-8109-4D19-9B64-69A05CA9FE79}"/>
              </a:ext>
            </a:extLst>
          </p:cNvPr>
          <p:cNvSpPr/>
          <p:nvPr/>
        </p:nvSpPr>
        <p:spPr>
          <a:xfrm>
            <a:off x="1516741" y="1360269"/>
            <a:ext cx="1003944" cy="179643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591700"/>
      </p:ext>
    </p:extLst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5585E-90F5-4E2E-87C1-FF8A2E90D4F1}"/>
              </a:ext>
            </a:extLst>
          </p:cNvPr>
          <p:cNvSpPr/>
          <p:nvPr/>
        </p:nvSpPr>
        <p:spPr>
          <a:xfrm>
            <a:off x="1166760" y="2215015"/>
            <a:ext cx="3332889" cy="270099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672875"/>
      </p:ext>
    </p:extLst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D15B60-2F28-4953-87E8-A31274E6E31D}"/>
              </a:ext>
            </a:extLst>
          </p:cNvPr>
          <p:cNvSpPr/>
          <p:nvPr/>
        </p:nvSpPr>
        <p:spPr>
          <a:xfrm>
            <a:off x="1819494" y="2448292"/>
            <a:ext cx="1118726" cy="2032199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E6A90-D624-4261-B85F-D5E8DED9C085}"/>
              </a:ext>
            </a:extLst>
          </p:cNvPr>
          <p:cNvSpPr/>
          <p:nvPr/>
        </p:nvSpPr>
        <p:spPr>
          <a:xfrm>
            <a:off x="2762462" y="2442287"/>
            <a:ext cx="2174924" cy="252765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5105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D54304-7E91-4473-BBA8-C00DADE07C9B}"/>
              </a:ext>
            </a:extLst>
          </p:cNvPr>
          <p:cNvSpPr/>
          <p:nvPr/>
        </p:nvSpPr>
        <p:spPr>
          <a:xfrm>
            <a:off x="1461364" y="2443931"/>
            <a:ext cx="3356433" cy="107328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6265A-F5FA-471B-A1A7-235DC4BD7444}"/>
              </a:ext>
            </a:extLst>
          </p:cNvPr>
          <p:cNvSpPr/>
          <p:nvPr/>
        </p:nvSpPr>
        <p:spPr>
          <a:xfrm>
            <a:off x="3288916" y="2097977"/>
            <a:ext cx="1312161" cy="204074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5E8EB-547C-410C-A668-47C7FD6076B2}"/>
              </a:ext>
            </a:extLst>
          </p:cNvPr>
          <p:cNvSpPr/>
          <p:nvPr/>
        </p:nvSpPr>
        <p:spPr>
          <a:xfrm>
            <a:off x="6732333" y="764461"/>
            <a:ext cx="2411667" cy="130222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848596"/>
      </p:ext>
    </p:extLst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C0DAD6A-7D0A-4659-AE3B-F86E38598725}"/>
              </a:ext>
            </a:extLst>
          </p:cNvPr>
          <p:cNvSpPr/>
          <p:nvPr/>
        </p:nvSpPr>
        <p:spPr>
          <a:xfrm>
            <a:off x="1323747" y="2319323"/>
            <a:ext cx="2562408" cy="153782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13188"/>
      </p:ext>
    </p:extLst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67485C-56AF-45B9-AF19-ECC8068F6ACF}"/>
              </a:ext>
            </a:extLst>
          </p:cNvPr>
          <p:cNvSpPr/>
          <p:nvPr/>
        </p:nvSpPr>
        <p:spPr>
          <a:xfrm>
            <a:off x="1494059" y="760377"/>
            <a:ext cx="1005514" cy="99971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1FEE80-0F79-4379-9BD2-340A165D536D}"/>
              </a:ext>
            </a:extLst>
          </p:cNvPr>
          <p:cNvSpPr/>
          <p:nvPr/>
        </p:nvSpPr>
        <p:spPr>
          <a:xfrm>
            <a:off x="3749259" y="1154734"/>
            <a:ext cx="2151520" cy="198012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293376"/>
      </p:ext>
    </p:extLst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5B57C5-5D4D-44E7-9800-1AC099BFD558}"/>
              </a:ext>
            </a:extLst>
          </p:cNvPr>
          <p:cNvSpPr/>
          <p:nvPr/>
        </p:nvSpPr>
        <p:spPr>
          <a:xfrm>
            <a:off x="1013080" y="2293184"/>
            <a:ext cx="1373714" cy="252636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C37F608-A607-4699-806F-FD1811CF2D83}"/>
              </a:ext>
            </a:extLst>
          </p:cNvPr>
          <p:cNvSpPr/>
          <p:nvPr/>
        </p:nvSpPr>
        <p:spPr>
          <a:xfrm>
            <a:off x="4111604" y="1648755"/>
            <a:ext cx="1448705" cy="274309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32495"/>
      </p:ext>
    </p:extLst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84F0B-092F-4446-8259-B7DAD071F4BE}"/>
              </a:ext>
            </a:extLst>
          </p:cNvPr>
          <p:cNvSpPr/>
          <p:nvPr/>
        </p:nvSpPr>
        <p:spPr>
          <a:xfrm>
            <a:off x="1028044" y="1587149"/>
            <a:ext cx="2904935" cy="166216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03676-BA89-4674-A786-064FE3695EDA}"/>
              </a:ext>
            </a:extLst>
          </p:cNvPr>
          <p:cNvSpPr/>
          <p:nvPr/>
        </p:nvSpPr>
        <p:spPr>
          <a:xfrm>
            <a:off x="3624080" y="2126788"/>
            <a:ext cx="2783454" cy="2012789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921708"/>
      </p:ext>
    </p:extLst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B0AF8-77C0-4795-A473-67FE8D8A2536}"/>
              </a:ext>
            </a:extLst>
          </p:cNvPr>
          <p:cNvSpPr/>
          <p:nvPr/>
        </p:nvSpPr>
        <p:spPr>
          <a:xfrm>
            <a:off x="1029027" y="927100"/>
            <a:ext cx="2892110" cy="260749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161516"/>
      </p:ext>
    </p:extLst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9C1FA-3F30-4CEA-B234-C00A2B012EFD}"/>
              </a:ext>
            </a:extLst>
          </p:cNvPr>
          <p:cNvSpPr/>
          <p:nvPr/>
        </p:nvSpPr>
        <p:spPr>
          <a:xfrm>
            <a:off x="1595501" y="864641"/>
            <a:ext cx="2194656" cy="1544009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012A9A-5615-4161-B7A7-02D609ECEC36}"/>
              </a:ext>
            </a:extLst>
          </p:cNvPr>
          <p:cNvSpPr/>
          <p:nvPr/>
        </p:nvSpPr>
        <p:spPr>
          <a:xfrm>
            <a:off x="4096246" y="1638013"/>
            <a:ext cx="934766" cy="114219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5F0C7-064F-4399-9E07-8772B840E9C0}"/>
              </a:ext>
            </a:extLst>
          </p:cNvPr>
          <p:cNvSpPr/>
          <p:nvPr/>
        </p:nvSpPr>
        <p:spPr>
          <a:xfrm>
            <a:off x="7325711" y="2271580"/>
            <a:ext cx="1818289" cy="140627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484733"/>
      </p:ext>
    </p:extLst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393934-8F6F-4BF6-9317-840C91587E55}"/>
              </a:ext>
            </a:extLst>
          </p:cNvPr>
          <p:cNvSpPr/>
          <p:nvPr/>
        </p:nvSpPr>
        <p:spPr>
          <a:xfrm>
            <a:off x="1166894" y="1709697"/>
            <a:ext cx="1917012" cy="235928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621017"/>
      </p:ext>
    </p:extLst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46AFB8F-C6D5-4F80-8E50-C7115D886984}"/>
              </a:ext>
            </a:extLst>
          </p:cNvPr>
          <p:cNvSpPr/>
          <p:nvPr/>
        </p:nvSpPr>
        <p:spPr>
          <a:xfrm>
            <a:off x="1131053" y="827930"/>
            <a:ext cx="1294679" cy="170262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D786619E-3163-45E7-B84E-05D610D07B0A}"/>
              </a:ext>
            </a:extLst>
          </p:cNvPr>
          <p:cNvSpPr/>
          <p:nvPr/>
        </p:nvSpPr>
        <p:spPr>
          <a:xfrm>
            <a:off x="4521207" y="1335284"/>
            <a:ext cx="2083802" cy="241167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04B0E-EC15-4BC2-B5AD-8C8AB3B3E22F}"/>
              </a:ext>
            </a:extLst>
          </p:cNvPr>
          <p:cNvSpPr/>
          <p:nvPr/>
        </p:nvSpPr>
        <p:spPr>
          <a:xfrm>
            <a:off x="8097691" y="875052"/>
            <a:ext cx="1046309" cy="78252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14709"/>
      </p:ext>
    </p:extLst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0A634B7-395B-47CD-B522-A8B45DEF85B2}"/>
              </a:ext>
            </a:extLst>
          </p:cNvPr>
          <p:cNvSpPr/>
          <p:nvPr/>
        </p:nvSpPr>
        <p:spPr>
          <a:xfrm>
            <a:off x="1678205" y="2646935"/>
            <a:ext cx="1985219" cy="96692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3768"/>
      </p:ext>
    </p:extLst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9F6BC-D505-4CA7-8E24-B3303AE46969}"/>
              </a:ext>
            </a:extLst>
          </p:cNvPr>
          <p:cNvSpPr/>
          <p:nvPr/>
        </p:nvSpPr>
        <p:spPr>
          <a:xfrm>
            <a:off x="1475391" y="878160"/>
            <a:ext cx="915071" cy="192699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782433-B5D1-453E-8103-555607B11014}"/>
              </a:ext>
            </a:extLst>
          </p:cNvPr>
          <p:cNvSpPr/>
          <p:nvPr/>
        </p:nvSpPr>
        <p:spPr>
          <a:xfrm>
            <a:off x="3667593" y="1582599"/>
            <a:ext cx="3099647" cy="131758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659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4A373C-B1DD-448A-82EC-7513F1071460}"/>
              </a:ext>
            </a:extLst>
          </p:cNvPr>
          <p:cNvSpPr/>
          <p:nvPr/>
        </p:nvSpPr>
        <p:spPr>
          <a:xfrm>
            <a:off x="1086419" y="1992843"/>
            <a:ext cx="1288279" cy="81727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9CAB85-7D45-47CD-AB89-161A72CEB99E}"/>
              </a:ext>
            </a:extLst>
          </p:cNvPr>
          <p:cNvSpPr/>
          <p:nvPr/>
        </p:nvSpPr>
        <p:spPr>
          <a:xfrm>
            <a:off x="3581577" y="2093111"/>
            <a:ext cx="2755796" cy="154564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524929"/>
      </p:ext>
    </p:extLst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153D35-6FC4-46FD-9900-7E5286E70422}"/>
              </a:ext>
            </a:extLst>
          </p:cNvPr>
          <p:cNvSpPr/>
          <p:nvPr/>
        </p:nvSpPr>
        <p:spPr>
          <a:xfrm>
            <a:off x="1735300" y="1393163"/>
            <a:ext cx="2500961" cy="258888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95D29-6C28-45A4-9A73-C97CA566C97F}"/>
              </a:ext>
            </a:extLst>
          </p:cNvPr>
          <p:cNvSpPr/>
          <p:nvPr/>
        </p:nvSpPr>
        <p:spPr>
          <a:xfrm>
            <a:off x="4115719" y="1480490"/>
            <a:ext cx="3239572" cy="188249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D147D8-B392-4D2A-AF17-44FB570CFC04}"/>
              </a:ext>
            </a:extLst>
          </p:cNvPr>
          <p:cNvSpPr/>
          <p:nvPr/>
        </p:nvSpPr>
        <p:spPr>
          <a:xfrm>
            <a:off x="7499259" y="1441663"/>
            <a:ext cx="1644741" cy="170599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245940"/>
      </p:ext>
    </p:extLst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C01C0A-6436-440D-AC3B-8656ACC2F70F}"/>
              </a:ext>
            </a:extLst>
          </p:cNvPr>
          <p:cNvSpPr/>
          <p:nvPr/>
        </p:nvSpPr>
        <p:spPr>
          <a:xfrm>
            <a:off x="1513168" y="1194985"/>
            <a:ext cx="3238800" cy="139091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0E086E-10CE-41DB-869E-A2FF30009E45}"/>
              </a:ext>
            </a:extLst>
          </p:cNvPr>
          <p:cNvSpPr/>
          <p:nvPr/>
        </p:nvSpPr>
        <p:spPr>
          <a:xfrm>
            <a:off x="4037423" y="1680115"/>
            <a:ext cx="1408210" cy="72724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F25443-EA91-4109-A52F-7735D9555100}"/>
              </a:ext>
            </a:extLst>
          </p:cNvPr>
          <p:cNvSpPr/>
          <p:nvPr/>
        </p:nvSpPr>
        <p:spPr>
          <a:xfrm>
            <a:off x="6909857" y="1104192"/>
            <a:ext cx="2234143" cy="1409560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598696"/>
      </p:ext>
    </p:extLst>
  </p:cSld>
  <p:clrMapOvr>
    <a:masterClrMapping/>
  </p:clrMapOvr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50899E0-3D21-4A45-9950-F6FC923C16EC}"/>
              </a:ext>
            </a:extLst>
          </p:cNvPr>
          <p:cNvSpPr/>
          <p:nvPr/>
        </p:nvSpPr>
        <p:spPr>
          <a:xfrm>
            <a:off x="1372115" y="2712326"/>
            <a:ext cx="1807082" cy="2336725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D2544-0895-41A5-8F62-2F41580070B8}"/>
              </a:ext>
            </a:extLst>
          </p:cNvPr>
          <p:cNvSpPr/>
          <p:nvPr/>
        </p:nvSpPr>
        <p:spPr>
          <a:xfrm>
            <a:off x="4122218" y="2611755"/>
            <a:ext cx="2151570" cy="189842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FEF791E-3473-4095-9A2C-0DFAF64F31DF}"/>
              </a:ext>
            </a:extLst>
          </p:cNvPr>
          <p:cNvSpPr/>
          <p:nvPr/>
        </p:nvSpPr>
        <p:spPr>
          <a:xfrm>
            <a:off x="7774082" y="1244334"/>
            <a:ext cx="1281926" cy="93963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48258"/>
      </p:ext>
    </p:extLst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B46636-FF53-48A1-8F07-C3B4A506DFCD}"/>
              </a:ext>
            </a:extLst>
          </p:cNvPr>
          <p:cNvSpPr/>
          <p:nvPr/>
        </p:nvSpPr>
        <p:spPr>
          <a:xfrm>
            <a:off x="1722837" y="1160088"/>
            <a:ext cx="1657392" cy="120931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591446"/>
      </p:ext>
    </p:extLst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0EBDF5-0FCA-4999-8BDB-B26BD8B402AA}"/>
              </a:ext>
            </a:extLst>
          </p:cNvPr>
          <p:cNvSpPr/>
          <p:nvPr/>
        </p:nvSpPr>
        <p:spPr>
          <a:xfrm>
            <a:off x="1807816" y="1046133"/>
            <a:ext cx="2810219" cy="1742691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75393"/>
      </p:ext>
    </p:extLst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B0CDFE0-9F14-4EFC-9332-A8E8EB6F91A9}"/>
              </a:ext>
            </a:extLst>
          </p:cNvPr>
          <p:cNvSpPr/>
          <p:nvPr/>
        </p:nvSpPr>
        <p:spPr>
          <a:xfrm>
            <a:off x="1330262" y="913804"/>
            <a:ext cx="3059373" cy="244057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ABA67-B5A4-408A-9667-75619911F39C}"/>
              </a:ext>
            </a:extLst>
          </p:cNvPr>
          <p:cNvSpPr/>
          <p:nvPr/>
        </p:nvSpPr>
        <p:spPr>
          <a:xfrm>
            <a:off x="4402209" y="868545"/>
            <a:ext cx="2010579" cy="160691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98542"/>
      </p:ext>
    </p:extLst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A0DA52-0629-423D-8277-C062D6513D45}"/>
              </a:ext>
            </a:extLst>
          </p:cNvPr>
          <p:cNvSpPr/>
          <p:nvPr/>
        </p:nvSpPr>
        <p:spPr>
          <a:xfrm>
            <a:off x="1057569" y="2605249"/>
            <a:ext cx="3624838" cy="134756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425666"/>
      </p:ext>
    </p:extLst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730B1BF-31E9-4A8B-BE70-A48F0C5A2F68}"/>
              </a:ext>
            </a:extLst>
          </p:cNvPr>
          <p:cNvSpPr/>
          <p:nvPr/>
        </p:nvSpPr>
        <p:spPr>
          <a:xfrm>
            <a:off x="1762439" y="2579133"/>
            <a:ext cx="1856287" cy="160638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280EE-368B-470C-B0B3-906B6BDE326F}"/>
              </a:ext>
            </a:extLst>
          </p:cNvPr>
          <p:cNvSpPr/>
          <p:nvPr/>
        </p:nvSpPr>
        <p:spPr>
          <a:xfrm>
            <a:off x="3028025" y="1647546"/>
            <a:ext cx="2179303" cy="84927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95275"/>
      </p:ext>
    </p:extLst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399FF3-2D7C-4E8A-BBF3-4A5FFE429033}"/>
              </a:ext>
            </a:extLst>
          </p:cNvPr>
          <p:cNvSpPr/>
          <p:nvPr/>
        </p:nvSpPr>
        <p:spPr>
          <a:xfrm>
            <a:off x="1270911" y="1561681"/>
            <a:ext cx="1164894" cy="2658447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604944"/>
      </p:ext>
    </p:extLst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6FE3B88-E764-4226-B89E-16F87B755F7E}"/>
              </a:ext>
            </a:extLst>
          </p:cNvPr>
          <p:cNvSpPr/>
          <p:nvPr/>
        </p:nvSpPr>
        <p:spPr>
          <a:xfrm>
            <a:off x="1043513" y="766428"/>
            <a:ext cx="1306766" cy="181633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12D09-9757-43D4-B98D-C19737A1EACC}"/>
              </a:ext>
            </a:extLst>
          </p:cNvPr>
          <p:cNvSpPr/>
          <p:nvPr/>
        </p:nvSpPr>
        <p:spPr>
          <a:xfrm>
            <a:off x="3726114" y="2598125"/>
            <a:ext cx="1858242" cy="1071355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033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CAED420-8C93-4E95-9449-7E7081CD9A2C}"/>
              </a:ext>
            </a:extLst>
          </p:cNvPr>
          <p:cNvSpPr/>
          <p:nvPr/>
        </p:nvSpPr>
        <p:spPr>
          <a:xfrm>
            <a:off x="1828425" y="1471435"/>
            <a:ext cx="1216016" cy="161267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E3A747-29BC-428E-8024-D50F6F7065A6}"/>
              </a:ext>
            </a:extLst>
          </p:cNvPr>
          <p:cNvSpPr/>
          <p:nvPr/>
        </p:nvSpPr>
        <p:spPr>
          <a:xfrm>
            <a:off x="4033991" y="1082202"/>
            <a:ext cx="1103651" cy="147533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318373"/>
      </p:ext>
    </p:extLst>
  </p:cSld>
  <p:clrMapOvr>
    <a:masterClrMapping/>
  </p:clrMapOvr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45DC7-9926-4F00-B69A-B44A2350E0CF}"/>
              </a:ext>
            </a:extLst>
          </p:cNvPr>
          <p:cNvSpPr/>
          <p:nvPr/>
        </p:nvSpPr>
        <p:spPr>
          <a:xfrm>
            <a:off x="952335" y="1387877"/>
            <a:ext cx="3014062" cy="138594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2FD97-B372-4852-9DE6-C8422D5DC11A}"/>
              </a:ext>
            </a:extLst>
          </p:cNvPr>
          <p:cNvSpPr/>
          <p:nvPr/>
        </p:nvSpPr>
        <p:spPr>
          <a:xfrm>
            <a:off x="4270168" y="2287911"/>
            <a:ext cx="2029020" cy="128470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EFA39-6EAF-49E0-AF80-ABB7ABD48F25}"/>
              </a:ext>
            </a:extLst>
          </p:cNvPr>
          <p:cNvSpPr/>
          <p:nvPr/>
        </p:nvSpPr>
        <p:spPr>
          <a:xfrm>
            <a:off x="7899671" y="1079129"/>
            <a:ext cx="1244329" cy="10724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88161"/>
      </p:ext>
    </p:extLst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3CD6F4-DF53-4D20-AB4D-A5A1A4F65020}"/>
              </a:ext>
            </a:extLst>
          </p:cNvPr>
          <p:cNvSpPr/>
          <p:nvPr/>
        </p:nvSpPr>
        <p:spPr>
          <a:xfrm>
            <a:off x="1051663" y="1748150"/>
            <a:ext cx="2811341" cy="199259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4389B-DF56-4CDC-AD23-13EEB50B8747}"/>
              </a:ext>
            </a:extLst>
          </p:cNvPr>
          <p:cNvSpPr/>
          <p:nvPr/>
        </p:nvSpPr>
        <p:spPr>
          <a:xfrm>
            <a:off x="3121844" y="1535140"/>
            <a:ext cx="2453105" cy="1286160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688506"/>
      </p:ext>
    </p:extLst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6A5D4C-EAEE-498B-AEDA-574F731F9561}"/>
              </a:ext>
            </a:extLst>
          </p:cNvPr>
          <p:cNvSpPr/>
          <p:nvPr/>
        </p:nvSpPr>
        <p:spPr>
          <a:xfrm>
            <a:off x="1161041" y="890047"/>
            <a:ext cx="1429540" cy="240237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6D4AA-28CC-490D-91B8-22F2140EE64F}"/>
              </a:ext>
            </a:extLst>
          </p:cNvPr>
          <p:cNvSpPr/>
          <p:nvPr/>
        </p:nvSpPr>
        <p:spPr>
          <a:xfrm>
            <a:off x="2855850" y="1409518"/>
            <a:ext cx="996801" cy="228585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1E8D1-3969-4DE6-9AD9-9E5DCBBD971F}"/>
              </a:ext>
            </a:extLst>
          </p:cNvPr>
          <p:cNvSpPr/>
          <p:nvPr/>
        </p:nvSpPr>
        <p:spPr>
          <a:xfrm>
            <a:off x="6718913" y="1400871"/>
            <a:ext cx="2425087" cy="249107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938118"/>
      </p:ext>
    </p:extLst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6AA633D-CC2E-4715-BCFA-039E13577DDA}"/>
              </a:ext>
            </a:extLst>
          </p:cNvPr>
          <p:cNvSpPr/>
          <p:nvPr/>
        </p:nvSpPr>
        <p:spPr>
          <a:xfrm>
            <a:off x="1347212" y="1657796"/>
            <a:ext cx="3542055" cy="127786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5A1F26-76C0-4A46-8AC1-1B66279A80C8}"/>
              </a:ext>
            </a:extLst>
          </p:cNvPr>
          <p:cNvSpPr/>
          <p:nvPr/>
        </p:nvSpPr>
        <p:spPr>
          <a:xfrm>
            <a:off x="3916235" y="2434393"/>
            <a:ext cx="2781289" cy="261114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E44CB29-0C06-4A6C-ADDB-7E9C2E54D024}"/>
              </a:ext>
            </a:extLst>
          </p:cNvPr>
          <p:cNvSpPr/>
          <p:nvPr/>
        </p:nvSpPr>
        <p:spPr>
          <a:xfrm>
            <a:off x="6941684" y="1793348"/>
            <a:ext cx="933428" cy="157720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93339"/>
      </p:ext>
    </p:extLst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7C056-EFB6-440B-B397-02E27B386FF6}"/>
              </a:ext>
            </a:extLst>
          </p:cNvPr>
          <p:cNvSpPr/>
          <p:nvPr/>
        </p:nvSpPr>
        <p:spPr>
          <a:xfrm>
            <a:off x="1641338" y="1500794"/>
            <a:ext cx="1378560" cy="25694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724073"/>
      </p:ext>
    </p:extLst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A95197B9-44A4-4259-B02F-F3ED91D59015}"/>
              </a:ext>
            </a:extLst>
          </p:cNvPr>
          <p:cNvSpPr/>
          <p:nvPr/>
        </p:nvSpPr>
        <p:spPr>
          <a:xfrm>
            <a:off x="965731" y="750411"/>
            <a:ext cx="1551168" cy="92897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CEB98-3734-430A-B075-996D7799943A}"/>
              </a:ext>
            </a:extLst>
          </p:cNvPr>
          <p:cNvSpPr/>
          <p:nvPr/>
        </p:nvSpPr>
        <p:spPr>
          <a:xfrm>
            <a:off x="3550248" y="2464602"/>
            <a:ext cx="3466809" cy="176268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0C29AC-D825-427B-89A2-A6CC3D13F9A4}"/>
              </a:ext>
            </a:extLst>
          </p:cNvPr>
          <p:cNvSpPr/>
          <p:nvPr/>
        </p:nvSpPr>
        <p:spPr>
          <a:xfrm>
            <a:off x="7701303" y="2609276"/>
            <a:ext cx="1356449" cy="1444075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310724"/>
      </p:ext>
    </p:extLst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1D0CF84-6311-407D-BA90-C9B73D4E3155}"/>
              </a:ext>
            </a:extLst>
          </p:cNvPr>
          <p:cNvSpPr/>
          <p:nvPr/>
        </p:nvSpPr>
        <p:spPr>
          <a:xfrm>
            <a:off x="1500969" y="1559161"/>
            <a:ext cx="3603627" cy="90697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8C3997-F7B9-4725-A8EB-60DE55768A1E}"/>
              </a:ext>
            </a:extLst>
          </p:cNvPr>
          <p:cNvSpPr/>
          <p:nvPr/>
        </p:nvSpPr>
        <p:spPr>
          <a:xfrm>
            <a:off x="3635999" y="2034688"/>
            <a:ext cx="3553668" cy="162034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654877"/>
      </p:ext>
    </p:extLst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52898-7F27-4349-995D-BF83588F37F2}"/>
              </a:ext>
            </a:extLst>
          </p:cNvPr>
          <p:cNvSpPr/>
          <p:nvPr/>
        </p:nvSpPr>
        <p:spPr>
          <a:xfrm>
            <a:off x="1793491" y="1290533"/>
            <a:ext cx="3045879" cy="2253982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180ABC-92E4-462E-8512-F9F36E468AE6}"/>
              </a:ext>
            </a:extLst>
          </p:cNvPr>
          <p:cNvSpPr/>
          <p:nvPr/>
        </p:nvSpPr>
        <p:spPr>
          <a:xfrm>
            <a:off x="3136091" y="1421813"/>
            <a:ext cx="2049832" cy="1755864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383403"/>
      </p:ext>
    </p:extLst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1EEFAB-3EE4-4CC8-A5BB-FCBE9B71D05B}"/>
              </a:ext>
            </a:extLst>
          </p:cNvPr>
          <p:cNvSpPr/>
          <p:nvPr/>
        </p:nvSpPr>
        <p:spPr>
          <a:xfrm>
            <a:off x="1476465" y="894925"/>
            <a:ext cx="1147756" cy="1741973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3EB9D9-3E69-41D4-BC9C-80DBCFD7F223}"/>
              </a:ext>
            </a:extLst>
          </p:cNvPr>
          <p:cNvSpPr/>
          <p:nvPr/>
        </p:nvSpPr>
        <p:spPr>
          <a:xfrm>
            <a:off x="3294917" y="1967667"/>
            <a:ext cx="2555557" cy="175617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728688"/>
      </p:ext>
    </p:extLst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56C6A0C-3B73-43A3-A9F7-E1BADAC8484C}"/>
              </a:ext>
            </a:extLst>
          </p:cNvPr>
          <p:cNvSpPr/>
          <p:nvPr/>
        </p:nvSpPr>
        <p:spPr>
          <a:xfrm>
            <a:off x="1083907" y="787920"/>
            <a:ext cx="2195806" cy="210457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386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2FB3B-8832-47C5-AD05-698AE5AA5654}"/>
              </a:ext>
            </a:extLst>
          </p:cNvPr>
          <p:cNvSpPr/>
          <p:nvPr/>
        </p:nvSpPr>
        <p:spPr>
          <a:xfrm>
            <a:off x="1534138" y="2250171"/>
            <a:ext cx="2475568" cy="109488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5E29A1-4D84-4282-968F-8A7CF08DE6F3}"/>
              </a:ext>
            </a:extLst>
          </p:cNvPr>
          <p:cNvSpPr/>
          <p:nvPr/>
        </p:nvSpPr>
        <p:spPr>
          <a:xfrm>
            <a:off x="3915713" y="1851406"/>
            <a:ext cx="1635840" cy="1369659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35356"/>
      </p:ext>
    </p:extLst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7A95A9-F767-4D74-9DA7-7796E7987FFC}"/>
              </a:ext>
            </a:extLst>
          </p:cNvPr>
          <p:cNvSpPr/>
          <p:nvPr/>
        </p:nvSpPr>
        <p:spPr>
          <a:xfrm>
            <a:off x="1546625" y="784307"/>
            <a:ext cx="3199127" cy="228007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374592-77B5-44D6-BCB6-0D03E40BCF0E}"/>
              </a:ext>
            </a:extLst>
          </p:cNvPr>
          <p:cNvSpPr/>
          <p:nvPr/>
        </p:nvSpPr>
        <p:spPr>
          <a:xfrm>
            <a:off x="3042314" y="1715809"/>
            <a:ext cx="2629138" cy="225834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62A90DB-7C49-42F0-B307-54C6BCFBD257}"/>
              </a:ext>
            </a:extLst>
          </p:cNvPr>
          <p:cNvSpPr/>
          <p:nvPr/>
        </p:nvSpPr>
        <p:spPr>
          <a:xfrm>
            <a:off x="7434287" y="2532975"/>
            <a:ext cx="1581379" cy="179821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23400"/>
      </p:ext>
    </p:extLst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793CB0-F112-49AC-82F6-D1E56F8982D0}"/>
              </a:ext>
            </a:extLst>
          </p:cNvPr>
          <p:cNvSpPr/>
          <p:nvPr/>
        </p:nvSpPr>
        <p:spPr>
          <a:xfrm>
            <a:off x="1101357" y="1154336"/>
            <a:ext cx="2680445" cy="943519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EDEE8D7-2E84-4D24-BF73-B66B62D2E6B1}"/>
              </a:ext>
            </a:extLst>
          </p:cNvPr>
          <p:cNvSpPr/>
          <p:nvPr/>
        </p:nvSpPr>
        <p:spPr>
          <a:xfrm>
            <a:off x="3138558" y="1491397"/>
            <a:ext cx="3289010" cy="266751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09341"/>
      </p:ext>
    </p:extLst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5848F1-BAD8-4C01-8528-961AA59519A8}"/>
              </a:ext>
            </a:extLst>
          </p:cNvPr>
          <p:cNvSpPr/>
          <p:nvPr/>
        </p:nvSpPr>
        <p:spPr>
          <a:xfrm>
            <a:off x="1397522" y="1415448"/>
            <a:ext cx="2714759" cy="26526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CFC887-2843-4859-9428-D70CC01736BA}"/>
              </a:ext>
            </a:extLst>
          </p:cNvPr>
          <p:cNvSpPr/>
          <p:nvPr/>
        </p:nvSpPr>
        <p:spPr>
          <a:xfrm>
            <a:off x="4478622" y="2067184"/>
            <a:ext cx="1820164" cy="162442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109463C1-6967-40CA-A4AC-1E9689CF773D}"/>
              </a:ext>
            </a:extLst>
          </p:cNvPr>
          <p:cNvSpPr/>
          <p:nvPr/>
        </p:nvSpPr>
        <p:spPr>
          <a:xfrm>
            <a:off x="7259548" y="1328356"/>
            <a:ext cx="1665287" cy="221278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55843"/>
      </p:ext>
    </p:extLst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4B0D5E-AFC1-4F84-A9A6-D1FEDA676F15}"/>
              </a:ext>
            </a:extLst>
          </p:cNvPr>
          <p:cNvSpPr/>
          <p:nvPr/>
        </p:nvSpPr>
        <p:spPr>
          <a:xfrm>
            <a:off x="1787691" y="1834876"/>
            <a:ext cx="3070171" cy="20475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CE89D-E224-447F-A054-7A6083E63AC2}"/>
              </a:ext>
            </a:extLst>
          </p:cNvPr>
          <p:cNvSpPr/>
          <p:nvPr/>
        </p:nvSpPr>
        <p:spPr>
          <a:xfrm>
            <a:off x="4432998" y="2546677"/>
            <a:ext cx="2286547" cy="182196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522593"/>
      </p:ext>
    </p:extLst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5478F33-610F-44CF-99F1-DA5E9DC28B7D}"/>
              </a:ext>
            </a:extLst>
          </p:cNvPr>
          <p:cNvSpPr/>
          <p:nvPr/>
        </p:nvSpPr>
        <p:spPr>
          <a:xfrm>
            <a:off x="1359981" y="1732928"/>
            <a:ext cx="2939098" cy="1185396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A626-89CF-42B8-9BD4-8EA6A6B71181}"/>
              </a:ext>
            </a:extLst>
          </p:cNvPr>
          <p:cNvSpPr/>
          <p:nvPr/>
        </p:nvSpPr>
        <p:spPr>
          <a:xfrm>
            <a:off x="3362104" y="2529627"/>
            <a:ext cx="3180165" cy="2224051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966428"/>
      </p:ext>
    </p:extLst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A7729-D239-45B2-8047-660A9B929B75}"/>
              </a:ext>
            </a:extLst>
          </p:cNvPr>
          <p:cNvSpPr/>
          <p:nvPr/>
        </p:nvSpPr>
        <p:spPr>
          <a:xfrm>
            <a:off x="1802114" y="2607470"/>
            <a:ext cx="3290688" cy="216133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C4373-E026-493E-A0CD-55A827DEE4E0}"/>
              </a:ext>
            </a:extLst>
          </p:cNvPr>
          <p:cNvSpPr/>
          <p:nvPr/>
        </p:nvSpPr>
        <p:spPr>
          <a:xfrm>
            <a:off x="3862599" y="2111556"/>
            <a:ext cx="2096227" cy="704596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166163"/>
      </p:ext>
    </p:extLst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EBDEDA-CED6-4D5A-8672-B52AADF05435}"/>
              </a:ext>
            </a:extLst>
          </p:cNvPr>
          <p:cNvSpPr/>
          <p:nvPr/>
        </p:nvSpPr>
        <p:spPr>
          <a:xfrm>
            <a:off x="1778042" y="1254924"/>
            <a:ext cx="3048026" cy="201279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1DEB9-7751-4A5C-803C-39EAB54382F3}"/>
              </a:ext>
            </a:extLst>
          </p:cNvPr>
          <p:cNvSpPr/>
          <p:nvPr/>
        </p:nvSpPr>
        <p:spPr>
          <a:xfrm>
            <a:off x="3656502" y="2626841"/>
            <a:ext cx="1126245" cy="239616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C520C67-6D26-4B93-B188-6239A2956F36}"/>
              </a:ext>
            </a:extLst>
          </p:cNvPr>
          <p:cNvSpPr/>
          <p:nvPr/>
        </p:nvSpPr>
        <p:spPr>
          <a:xfrm>
            <a:off x="6553287" y="1259473"/>
            <a:ext cx="2136961" cy="711977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16954"/>
      </p:ext>
    </p:extLst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9E53C70-2AE0-4D04-91C3-79D9406EEB94}"/>
              </a:ext>
            </a:extLst>
          </p:cNvPr>
          <p:cNvSpPr/>
          <p:nvPr/>
        </p:nvSpPr>
        <p:spPr>
          <a:xfrm>
            <a:off x="1327291" y="1640572"/>
            <a:ext cx="3593461" cy="230455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0C8BC-E7AE-4FFF-BEE5-764C23DDBBF3}"/>
              </a:ext>
            </a:extLst>
          </p:cNvPr>
          <p:cNvSpPr/>
          <p:nvPr/>
        </p:nvSpPr>
        <p:spPr>
          <a:xfrm>
            <a:off x="2793760" y="1947823"/>
            <a:ext cx="1089146" cy="1471543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E4EFD-99F8-4955-99B0-27715C304B59}"/>
              </a:ext>
            </a:extLst>
          </p:cNvPr>
          <p:cNvSpPr/>
          <p:nvPr/>
        </p:nvSpPr>
        <p:spPr>
          <a:xfrm>
            <a:off x="6446798" y="1091545"/>
            <a:ext cx="1721227" cy="2387097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059000"/>
      </p:ext>
    </p:extLst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8C1B77-99E6-446D-89B5-CD8F76430C41}"/>
              </a:ext>
            </a:extLst>
          </p:cNvPr>
          <p:cNvSpPr/>
          <p:nvPr/>
        </p:nvSpPr>
        <p:spPr>
          <a:xfrm>
            <a:off x="1292376" y="859231"/>
            <a:ext cx="3013626" cy="1779218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33741"/>
      </p:ext>
    </p:extLst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13D76AC-DD2C-4394-A095-F83A747B828F}"/>
              </a:ext>
            </a:extLst>
          </p:cNvPr>
          <p:cNvSpPr/>
          <p:nvPr/>
        </p:nvSpPr>
        <p:spPr>
          <a:xfrm>
            <a:off x="1745240" y="1283613"/>
            <a:ext cx="3518175" cy="78048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4428F6-9BA8-4B3A-A51E-47D5F2290091}"/>
              </a:ext>
            </a:extLst>
          </p:cNvPr>
          <p:cNvSpPr/>
          <p:nvPr/>
        </p:nvSpPr>
        <p:spPr>
          <a:xfrm>
            <a:off x="4497789" y="1140341"/>
            <a:ext cx="1208965" cy="113770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0D1AC0E-7CFB-4461-9790-F26F8776BEE7}"/>
              </a:ext>
            </a:extLst>
          </p:cNvPr>
          <p:cNvSpPr/>
          <p:nvPr/>
        </p:nvSpPr>
        <p:spPr>
          <a:xfrm>
            <a:off x="6706701" y="1551048"/>
            <a:ext cx="2437299" cy="2243217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085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79AC7-D16C-4AFB-82EA-5FC392D4CFAB}"/>
              </a:ext>
            </a:extLst>
          </p:cNvPr>
          <p:cNvSpPr/>
          <p:nvPr/>
        </p:nvSpPr>
        <p:spPr>
          <a:xfrm>
            <a:off x="1370366" y="1181899"/>
            <a:ext cx="3100967" cy="210096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3A2CA-5F88-453C-BD3F-A8FBE15D0DDD}"/>
              </a:ext>
            </a:extLst>
          </p:cNvPr>
          <p:cNvSpPr/>
          <p:nvPr/>
        </p:nvSpPr>
        <p:spPr>
          <a:xfrm>
            <a:off x="4335170" y="1960775"/>
            <a:ext cx="3339163" cy="1790404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544627"/>
      </p:ext>
    </p:extLst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212424-F7C6-4858-B780-B8D4D91CF54C}"/>
              </a:ext>
            </a:extLst>
          </p:cNvPr>
          <p:cNvSpPr/>
          <p:nvPr/>
        </p:nvSpPr>
        <p:spPr>
          <a:xfrm>
            <a:off x="917558" y="881100"/>
            <a:ext cx="2393763" cy="2656072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54424"/>
      </p:ext>
    </p:extLst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AD33D09-BDAE-42D0-A29B-4A0CECC688CF}"/>
              </a:ext>
            </a:extLst>
          </p:cNvPr>
          <p:cNvSpPr/>
          <p:nvPr/>
        </p:nvSpPr>
        <p:spPr>
          <a:xfrm>
            <a:off x="1579923" y="2415708"/>
            <a:ext cx="2149194" cy="190504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3D317-1EF8-43D0-A9DC-28B7126AF8F4}"/>
              </a:ext>
            </a:extLst>
          </p:cNvPr>
          <p:cNvSpPr/>
          <p:nvPr/>
        </p:nvSpPr>
        <p:spPr>
          <a:xfrm>
            <a:off x="2890390" y="1621744"/>
            <a:ext cx="3152004" cy="191286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D2E5-7C94-4D9B-B6CE-0AD5BC3C99B7}"/>
              </a:ext>
            </a:extLst>
          </p:cNvPr>
          <p:cNvSpPr/>
          <p:nvPr/>
        </p:nvSpPr>
        <p:spPr>
          <a:xfrm>
            <a:off x="6568518" y="2486571"/>
            <a:ext cx="1006599" cy="189443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84705"/>
      </p:ext>
    </p:extLst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9365C-423D-46AC-93FB-EB0AF884FE9A}"/>
              </a:ext>
            </a:extLst>
          </p:cNvPr>
          <p:cNvSpPr/>
          <p:nvPr/>
        </p:nvSpPr>
        <p:spPr>
          <a:xfrm>
            <a:off x="1003183" y="1841652"/>
            <a:ext cx="1132388" cy="259730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A81FE-7EFF-4765-865C-F9C429B66A72}"/>
              </a:ext>
            </a:extLst>
          </p:cNvPr>
          <p:cNvSpPr/>
          <p:nvPr/>
        </p:nvSpPr>
        <p:spPr>
          <a:xfrm>
            <a:off x="3766736" y="1012441"/>
            <a:ext cx="2349840" cy="80122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88185"/>
      </p:ext>
    </p:extLst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EDC594EE-02EB-4F3A-BDA8-659398D25C94}"/>
              </a:ext>
            </a:extLst>
          </p:cNvPr>
          <p:cNvSpPr/>
          <p:nvPr/>
        </p:nvSpPr>
        <p:spPr>
          <a:xfrm>
            <a:off x="1467528" y="1099034"/>
            <a:ext cx="2378720" cy="196302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A26A46D-10E1-4ED8-8A9D-CEB3E572C717}"/>
              </a:ext>
            </a:extLst>
          </p:cNvPr>
          <p:cNvSpPr/>
          <p:nvPr/>
        </p:nvSpPr>
        <p:spPr>
          <a:xfrm>
            <a:off x="3594186" y="2575882"/>
            <a:ext cx="2106651" cy="230772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54491"/>
      </p:ext>
    </p:extLst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4B6A8A-958C-4691-948C-8EA59E750FF1}"/>
              </a:ext>
            </a:extLst>
          </p:cNvPr>
          <p:cNvSpPr/>
          <p:nvPr/>
        </p:nvSpPr>
        <p:spPr>
          <a:xfrm>
            <a:off x="1413058" y="1413622"/>
            <a:ext cx="3443257" cy="2530004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D4396CE-A9D3-4672-A2F1-2B16B5E119E7}"/>
              </a:ext>
            </a:extLst>
          </p:cNvPr>
          <p:cNvSpPr/>
          <p:nvPr/>
        </p:nvSpPr>
        <p:spPr>
          <a:xfrm>
            <a:off x="4146034" y="2095877"/>
            <a:ext cx="1612935" cy="2101003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99948"/>
      </p:ext>
    </p:extLst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FAE2CE-C659-4E8A-8947-9AB56A55A6B7}"/>
              </a:ext>
            </a:extLst>
          </p:cNvPr>
          <p:cNvSpPr/>
          <p:nvPr/>
        </p:nvSpPr>
        <p:spPr>
          <a:xfrm>
            <a:off x="1436670" y="2254307"/>
            <a:ext cx="2858707" cy="2485941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1F4E17E-0C4F-4678-B8FA-4AD19E50F3E3}"/>
              </a:ext>
            </a:extLst>
          </p:cNvPr>
          <p:cNvSpPr/>
          <p:nvPr/>
        </p:nvSpPr>
        <p:spPr>
          <a:xfrm>
            <a:off x="4340135" y="2463787"/>
            <a:ext cx="3383719" cy="1020234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69833"/>
      </p:ext>
    </p:extLst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7EE5527-82FF-4431-A9E5-BA65379F9441}"/>
              </a:ext>
            </a:extLst>
          </p:cNvPr>
          <p:cNvSpPr/>
          <p:nvPr/>
        </p:nvSpPr>
        <p:spPr>
          <a:xfrm>
            <a:off x="1595386" y="921504"/>
            <a:ext cx="1691659" cy="1307865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BF446B-7DF2-4ACB-876F-25A6F7DFF48B}"/>
              </a:ext>
            </a:extLst>
          </p:cNvPr>
          <p:cNvSpPr/>
          <p:nvPr/>
        </p:nvSpPr>
        <p:spPr>
          <a:xfrm>
            <a:off x="3877669" y="798754"/>
            <a:ext cx="2823679" cy="1025242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421412"/>
      </p:ext>
    </p:extLst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0F11EB9-AFC5-4329-82E5-EBE96116CE83}"/>
              </a:ext>
            </a:extLst>
          </p:cNvPr>
          <p:cNvSpPr/>
          <p:nvPr/>
        </p:nvSpPr>
        <p:spPr>
          <a:xfrm>
            <a:off x="1102617" y="1894001"/>
            <a:ext cx="2542135" cy="110193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23468"/>
      </p:ext>
    </p:extLst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DD3FB0-265D-4DF8-98D3-C7A8566C52C4}"/>
              </a:ext>
            </a:extLst>
          </p:cNvPr>
          <p:cNvSpPr/>
          <p:nvPr/>
        </p:nvSpPr>
        <p:spPr>
          <a:xfrm>
            <a:off x="1546356" y="1917133"/>
            <a:ext cx="3601499" cy="230904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B7A82-C237-49D2-9BE5-49618A6219D9}"/>
              </a:ext>
            </a:extLst>
          </p:cNvPr>
          <p:cNvSpPr/>
          <p:nvPr/>
        </p:nvSpPr>
        <p:spPr>
          <a:xfrm>
            <a:off x="4208640" y="842950"/>
            <a:ext cx="1534531" cy="81296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46B48FC1-30C9-44F9-A04A-6AD06A31B2A3}"/>
              </a:ext>
            </a:extLst>
          </p:cNvPr>
          <p:cNvSpPr/>
          <p:nvPr/>
        </p:nvSpPr>
        <p:spPr>
          <a:xfrm>
            <a:off x="7132555" y="990858"/>
            <a:ext cx="1425207" cy="2490055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2919"/>
      </p:ext>
    </p:extLst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A333B0-CE0F-4481-97A9-01645150809B}"/>
              </a:ext>
            </a:extLst>
          </p:cNvPr>
          <p:cNvSpPr/>
          <p:nvPr/>
        </p:nvSpPr>
        <p:spPr>
          <a:xfrm>
            <a:off x="1542834" y="2200611"/>
            <a:ext cx="2784069" cy="159128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818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804BDD1-6772-4490-A885-009E4D10CC86}"/>
              </a:ext>
            </a:extLst>
          </p:cNvPr>
          <p:cNvSpPr/>
          <p:nvPr/>
        </p:nvSpPr>
        <p:spPr>
          <a:xfrm>
            <a:off x="1519969" y="1796485"/>
            <a:ext cx="1872350" cy="2233018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AD7693-BB4E-4CAD-A580-A896143428D3}"/>
              </a:ext>
            </a:extLst>
          </p:cNvPr>
          <p:cNvSpPr/>
          <p:nvPr/>
        </p:nvSpPr>
        <p:spPr>
          <a:xfrm>
            <a:off x="3482575" y="1638324"/>
            <a:ext cx="2119755" cy="239631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22912"/>
      </p:ext>
    </p:extLst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4CBFDF-3FF6-4763-8D14-E1441B6636B4}"/>
              </a:ext>
            </a:extLst>
          </p:cNvPr>
          <p:cNvSpPr/>
          <p:nvPr/>
        </p:nvSpPr>
        <p:spPr>
          <a:xfrm>
            <a:off x="1194181" y="1064518"/>
            <a:ext cx="1274339" cy="247862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161E3-A2FB-4FB1-9F7C-14AD673B1929}"/>
              </a:ext>
            </a:extLst>
          </p:cNvPr>
          <p:cNvSpPr/>
          <p:nvPr/>
        </p:nvSpPr>
        <p:spPr>
          <a:xfrm>
            <a:off x="3629939" y="1058252"/>
            <a:ext cx="2165645" cy="195549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376954"/>
      </p:ext>
    </p:extLst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6417134-F555-4ED5-836D-BE1E2216256C}"/>
              </a:ext>
            </a:extLst>
          </p:cNvPr>
          <p:cNvSpPr/>
          <p:nvPr/>
        </p:nvSpPr>
        <p:spPr>
          <a:xfrm>
            <a:off x="1199761" y="908522"/>
            <a:ext cx="3520588" cy="2476993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77A8FAD-030C-4912-887F-473CAF91FDEB}"/>
              </a:ext>
            </a:extLst>
          </p:cNvPr>
          <p:cNvSpPr/>
          <p:nvPr/>
        </p:nvSpPr>
        <p:spPr>
          <a:xfrm>
            <a:off x="2917755" y="2568511"/>
            <a:ext cx="2136486" cy="70213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86762"/>
      </p:ext>
    </p:extLst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1F60D-2425-49C0-80EA-511F736BE678}"/>
              </a:ext>
            </a:extLst>
          </p:cNvPr>
          <p:cNvSpPr/>
          <p:nvPr/>
        </p:nvSpPr>
        <p:spPr>
          <a:xfrm>
            <a:off x="1403695" y="1750641"/>
            <a:ext cx="2866251" cy="141850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3306C-B3FA-460F-8BB9-1C85A7D6E872}"/>
              </a:ext>
            </a:extLst>
          </p:cNvPr>
          <p:cNvSpPr/>
          <p:nvPr/>
        </p:nvSpPr>
        <p:spPr>
          <a:xfrm>
            <a:off x="3538681" y="1077176"/>
            <a:ext cx="2233416" cy="115742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CBC73-4497-46B4-861F-5390E8DF8617}"/>
              </a:ext>
            </a:extLst>
          </p:cNvPr>
          <p:cNvSpPr/>
          <p:nvPr/>
        </p:nvSpPr>
        <p:spPr>
          <a:xfrm>
            <a:off x="7213279" y="1442810"/>
            <a:ext cx="1930721" cy="913011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357192"/>
      </p:ext>
    </p:extLst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888A57A7-F52A-410E-828F-09DB60ED280E}"/>
              </a:ext>
            </a:extLst>
          </p:cNvPr>
          <p:cNvSpPr/>
          <p:nvPr/>
        </p:nvSpPr>
        <p:spPr>
          <a:xfrm>
            <a:off x="1449724" y="1348310"/>
            <a:ext cx="1263638" cy="215248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247550-C988-4598-9ADC-67066C409ED2}"/>
              </a:ext>
            </a:extLst>
          </p:cNvPr>
          <p:cNvSpPr/>
          <p:nvPr/>
        </p:nvSpPr>
        <p:spPr>
          <a:xfrm>
            <a:off x="4318179" y="1938539"/>
            <a:ext cx="3502527" cy="22088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663470"/>
      </p:ext>
    </p:extLst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833D88-AFB6-4D17-8A62-190FB7B7DE40}"/>
              </a:ext>
            </a:extLst>
          </p:cNvPr>
          <p:cNvSpPr/>
          <p:nvPr/>
        </p:nvSpPr>
        <p:spPr>
          <a:xfrm>
            <a:off x="1515452" y="2503778"/>
            <a:ext cx="2572513" cy="1878557"/>
          </a:xfrm>
          <a:prstGeom prst="ellipse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296657"/>
      </p:ext>
    </p:extLst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FBC1D58-2A78-4086-B8F2-D746B6A779FF}"/>
              </a:ext>
            </a:extLst>
          </p:cNvPr>
          <p:cNvSpPr/>
          <p:nvPr/>
        </p:nvSpPr>
        <p:spPr>
          <a:xfrm>
            <a:off x="1664695" y="1463342"/>
            <a:ext cx="1644903" cy="2705768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365257-AAD6-46C2-B2D2-35C488E6BBC2}"/>
              </a:ext>
            </a:extLst>
          </p:cNvPr>
          <p:cNvSpPr/>
          <p:nvPr/>
        </p:nvSpPr>
        <p:spPr>
          <a:xfrm>
            <a:off x="3854974" y="2702634"/>
            <a:ext cx="1078843" cy="802964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8445B26-0BF4-4880-8FF4-75E7CC4D71A3}"/>
              </a:ext>
            </a:extLst>
          </p:cNvPr>
          <p:cNvSpPr/>
          <p:nvPr/>
        </p:nvSpPr>
        <p:spPr>
          <a:xfrm>
            <a:off x="7438429" y="1942537"/>
            <a:ext cx="1705571" cy="1439459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2296"/>
      </p:ext>
    </p:extLst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753519-79CB-42FD-BC87-E967AEAB5AD0}"/>
              </a:ext>
            </a:extLst>
          </p:cNvPr>
          <p:cNvSpPr/>
          <p:nvPr/>
        </p:nvSpPr>
        <p:spPr>
          <a:xfrm>
            <a:off x="1261471" y="1212578"/>
            <a:ext cx="2401123" cy="220249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A475A2-4FE4-49DC-A0D3-4ABD57221A07}"/>
              </a:ext>
            </a:extLst>
          </p:cNvPr>
          <p:cNvSpPr/>
          <p:nvPr/>
        </p:nvSpPr>
        <p:spPr>
          <a:xfrm>
            <a:off x="2752137" y="2194942"/>
            <a:ext cx="1524274" cy="158309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7CF8DE7-D6FC-47E8-AE50-BCE52A79D29A}"/>
              </a:ext>
            </a:extLst>
          </p:cNvPr>
          <p:cNvSpPr/>
          <p:nvPr/>
        </p:nvSpPr>
        <p:spPr>
          <a:xfrm>
            <a:off x="7392203" y="1389966"/>
            <a:ext cx="1751797" cy="1716888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46059"/>
      </p:ext>
    </p:extLst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0F82317-B084-40E7-A295-45F06ACD9183}"/>
              </a:ext>
            </a:extLst>
          </p:cNvPr>
          <p:cNvSpPr/>
          <p:nvPr/>
        </p:nvSpPr>
        <p:spPr>
          <a:xfrm>
            <a:off x="1656889" y="2234732"/>
            <a:ext cx="2330744" cy="2303522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03419"/>
      </p:ext>
    </p:extLst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889A675-420A-46BA-BC0D-38600BCD2619}"/>
              </a:ext>
            </a:extLst>
          </p:cNvPr>
          <p:cNvSpPr/>
          <p:nvPr/>
        </p:nvSpPr>
        <p:spPr>
          <a:xfrm>
            <a:off x="1676408" y="2049759"/>
            <a:ext cx="1870070" cy="2261677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F3B12E8-0F37-4B66-B516-E509091AAAB2}"/>
              </a:ext>
            </a:extLst>
          </p:cNvPr>
          <p:cNvSpPr/>
          <p:nvPr/>
        </p:nvSpPr>
        <p:spPr>
          <a:xfrm>
            <a:off x="3406165" y="1441188"/>
            <a:ext cx="3413172" cy="2538271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12720"/>
      </p:ext>
    </p:extLst>
  </p:cSld>
  <p:clrMapOvr>
    <a:masterClrMapping/>
  </p:clrMapOvr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04E017E6-F2C2-47CF-B802-9C44779FB2A7}"/>
              </a:ext>
            </a:extLst>
          </p:cNvPr>
          <p:cNvSpPr/>
          <p:nvPr/>
        </p:nvSpPr>
        <p:spPr>
          <a:xfrm>
            <a:off x="1581146" y="2032652"/>
            <a:ext cx="1495558" cy="1288740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D61F9C5-01FF-4AD0-9060-A871905F42B9}"/>
              </a:ext>
            </a:extLst>
          </p:cNvPr>
          <p:cNvSpPr/>
          <p:nvPr/>
        </p:nvSpPr>
        <p:spPr>
          <a:xfrm>
            <a:off x="3299089" y="2409053"/>
            <a:ext cx="1234292" cy="24115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492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C1C69-1447-4A57-8954-DA44AD2478FA}"/>
              </a:ext>
            </a:extLst>
          </p:cNvPr>
          <p:cNvSpPr/>
          <p:nvPr/>
        </p:nvSpPr>
        <p:spPr>
          <a:xfrm>
            <a:off x="1620189" y="1290773"/>
            <a:ext cx="3059449" cy="92259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946576"/>
      </p:ext>
    </p:extLst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48987-923F-41FC-85CE-0F2F00482B40}"/>
              </a:ext>
            </a:extLst>
          </p:cNvPr>
          <p:cNvSpPr/>
          <p:nvPr/>
        </p:nvSpPr>
        <p:spPr>
          <a:xfrm>
            <a:off x="1435014" y="2514847"/>
            <a:ext cx="3313943" cy="1219367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585939"/>
      </p:ext>
    </p:extLst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97600B-45A3-4673-A88D-B52D8C076A11}"/>
              </a:ext>
            </a:extLst>
          </p:cNvPr>
          <p:cNvSpPr/>
          <p:nvPr/>
        </p:nvSpPr>
        <p:spPr>
          <a:xfrm>
            <a:off x="1766078" y="2624079"/>
            <a:ext cx="3538476" cy="243343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F9EBC-E3DA-4F35-8F1D-332E9AABCA64}"/>
              </a:ext>
            </a:extLst>
          </p:cNvPr>
          <p:cNvSpPr/>
          <p:nvPr/>
        </p:nvSpPr>
        <p:spPr>
          <a:xfrm>
            <a:off x="3744827" y="2012205"/>
            <a:ext cx="2521514" cy="262402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174758"/>
      </p:ext>
    </p:extLst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C5698DE5-510E-44A7-9AAD-EF4F4F521EF1}"/>
              </a:ext>
            </a:extLst>
          </p:cNvPr>
          <p:cNvSpPr/>
          <p:nvPr/>
        </p:nvSpPr>
        <p:spPr>
          <a:xfrm>
            <a:off x="1502073" y="947721"/>
            <a:ext cx="1375047" cy="1690992"/>
          </a:xfrm>
          <a:prstGeom prst="chevron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8471D-EB47-4CE0-B14A-D6776AA0EC1E}"/>
              </a:ext>
            </a:extLst>
          </p:cNvPr>
          <p:cNvSpPr/>
          <p:nvPr/>
        </p:nvSpPr>
        <p:spPr>
          <a:xfrm>
            <a:off x="3342810" y="1891785"/>
            <a:ext cx="2354745" cy="1153043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E4340E8-320D-4A09-A624-C59BA3C8B4D9}"/>
              </a:ext>
            </a:extLst>
          </p:cNvPr>
          <p:cNvSpPr/>
          <p:nvPr/>
        </p:nvSpPr>
        <p:spPr>
          <a:xfrm>
            <a:off x="7354922" y="722726"/>
            <a:ext cx="1789078" cy="142974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23549"/>
      </p:ext>
    </p:extLst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07E2065-3AA1-4272-9930-821B5BCC7F51}"/>
              </a:ext>
            </a:extLst>
          </p:cNvPr>
          <p:cNvSpPr/>
          <p:nvPr/>
        </p:nvSpPr>
        <p:spPr>
          <a:xfrm>
            <a:off x="1039191" y="861780"/>
            <a:ext cx="3433372" cy="216632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BDAE3-2452-480A-A5B7-77500E1B6195}"/>
              </a:ext>
            </a:extLst>
          </p:cNvPr>
          <p:cNvSpPr/>
          <p:nvPr/>
        </p:nvSpPr>
        <p:spPr>
          <a:xfrm>
            <a:off x="3254279" y="1915016"/>
            <a:ext cx="3319311" cy="181811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C28231-BBEF-4143-8406-D4F6651EB056}"/>
              </a:ext>
            </a:extLst>
          </p:cNvPr>
          <p:cNvSpPr/>
          <p:nvPr/>
        </p:nvSpPr>
        <p:spPr>
          <a:xfrm>
            <a:off x="7999087" y="2329467"/>
            <a:ext cx="1144913" cy="119040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333767"/>
      </p:ext>
    </p:extLst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572C1D-AB0D-45B4-81D8-156408F3534B}"/>
              </a:ext>
            </a:extLst>
          </p:cNvPr>
          <p:cNvSpPr/>
          <p:nvPr/>
        </p:nvSpPr>
        <p:spPr>
          <a:xfrm>
            <a:off x="1798159" y="709823"/>
            <a:ext cx="3332270" cy="1966971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72635"/>
      </p:ext>
    </p:extLst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4A2656B3-21C8-49A3-98EB-2860A0FC40F9}"/>
              </a:ext>
            </a:extLst>
          </p:cNvPr>
          <p:cNvSpPr/>
          <p:nvPr/>
        </p:nvSpPr>
        <p:spPr>
          <a:xfrm>
            <a:off x="1075499" y="1434433"/>
            <a:ext cx="1990636" cy="2679319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889"/>
      </p:ext>
    </p:extLst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645AF00-40CE-44BB-83B1-E9FC253BC304}"/>
              </a:ext>
            </a:extLst>
          </p:cNvPr>
          <p:cNvSpPr/>
          <p:nvPr/>
        </p:nvSpPr>
        <p:spPr>
          <a:xfrm>
            <a:off x="1545078" y="2138209"/>
            <a:ext cx="1994387" cy="1809800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CB8E888-B22B-4896-881B-CBA68C9BC9A8}"/>
              </a:ext>
            </a:extLst>
          </p:cNvPr>
          <p:cNvSpPr/>
          <p:nvPr/>
        </p:nvSpPr>
        <p:spPr>
          <a:xfrm>
            <a:off x="4036892" y="784496"/>
            <a:ext cx="1292955" cy="255380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44619"/>
      </p:ext>
    </p:extLst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A7448-3B68-475E-9304-38C771CA4990}"/>
              </a:ext>
            </a:extLst>
          </p:cNvPr>
          <p:cNvSpPr/>
          <p:nvPr/>
        </p:nvSpPr>
        <p:spPr>
          <a:xfrm>
            <a:off x="1413678" y="2418122"/>
            <a:ext cx="2264519" cy="2324798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283944"/>
      </p:ext>
    </p:extLst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9F7DC-C10F-444C-83D2-E51E14667534}"/>
              </a:ext>
            </a:extLst>
          </p:cNvPr>
          <p:cNvSpPr/>
          <p:nvPr/>
        </p:nvSpPr>
        <p:spPr>
          <a:xfrm>
            <a:off x="1436037" y="2042419"/>
            <a:ext cx="3263411" cy="1139732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0468436-6C57-4D9C-9634-CFFE52EF6382}"/>
              </a:ext>
            </a:extLst>
          </p:cNvPr>
          <p:cNvSpPr/>
          <p:nvPr/>
        </p:nvSpPr>
        <p:spPr>
          <a:xfrm>
            <a:off x="4004497" y="2233597"/>
            <a:ext cx="924621" cy="2401134"/>
          </a:xfrm>
          <a:prstGeom prst="chevron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7E42C-A35C-46D9-B508-7DE329E848FF}"/>
              </a:ext>
            </a:extLst>
          </p:cNvPr>
          <p:cNvSpPr/>
          <p:nvPr/>
        </p:nvSpPr>
        <p:spPr>
          <a:xfrm>
            <a:off x="6488859" y="1620532"/>
            <a:ext cx="2655141" cy="1440615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89051"/>
      </p:ext>
    </p:extLst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6DB91-7E12-4EDB-8C5D-6029279F5BBD}"/>
              </a:ext>
            </a:extLst>
          </p:cNvPr>
          <p:cNvSpPr/>
          <p:nvPr/>
        </p:nvSpPr>
        <p:spPr>
          <a:xfrm>
            <a:off x="1073598" y="915511"/>
            <a:ext cx="943455" cy="2027622"/>
          </a:xfrm>
          <a:prstGeom prst="rect">
            <a:avLst/>
          </a:prstGeom>
          <a:solidFill>
            <a:srgbClr val="00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65DA2-47BE-44F4-A59E-DB90634FFB70}"/>
              </a:ext>
            </a:extLst>
          </p:cNvPr>
          <p:cNvSpPr/>
          <p:nvPr/>
        </p:nvSpPr>
        <p:spPr>
          <a:xfrm>
            <a:off x="3316181" y="1901906"/>
            <a:ext cx="2245333" cy="245540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8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1000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1000</vt:i4>
      </vt:variant>
    </vt:vector>
  </HeadingPairs>
  <TitlesOfParts>
    <vt:vector size="10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Sholto Douglas</dc:creator>
  <cp:lastModifiedBy>Sholto Douglas</cp:lastModifiedBy>
  <cp:revision>2</cp:revision>
  <dcterms:created xsi:type="dcterms:W3CDTF">2021-06-12T22:39:26Z</dcterms:created>
  <dcterms:modified xsi:type="dcterms:W3CDTF">2021-06-12T22:52:19Z</dcterms:modified>
</cp:coreProperties>
</file>