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7" r:id="rId10"/>
    <p:sldId id="262" r:id="rId11"/>
    <p:sldId id="263" r:id="rId12"/>
    <p:sldId id="264" r:id="rId13"/>
    <p:sldId id="265" r:id="rId14"/>
    <p:sldId id="270" r:id="rId15"/>
    <p:sldId id="271" r:id="rId16"/>
    <p:sldId id="273" r:id="rId17"/>
    <p:sldId id="266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5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05AF-D3F9-466D-8976-FD14B529E8AB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5107-991F-4AB7-AF2B-95514FA0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spin/BigBio/blob/master/part05/week02_160705/data_algorithms/Chap14_NavieBayes.ipynb" TargetMode="External"/><Relationship Id="rId2" Type="http://schemas.openxmlformats.org/officeDocument/2006/relationships/hyperlink" Target="https://hub.docker.com/r/jupyter/all-spark-notebo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iospin/R_Bio/blob/master/part02/week2_160830/sparkR/Chap01_SecondarySort.ipynb" TargetMode="External"/><Relationship Id="rId4" Type="http://schemas.openxmlformats.org/officeDocument/2006/relationships/hyperlink" Target="https://github.com/biospin/BigBio/blob/master/part05/week04_160719/dataalgorith/Chap17_K-merCounting.ipyn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" TargetMode="External"/><Relationship Id="rId2" Type="http://schemas.openxmlformats.org/officeDocument/2006/relationships/hyperlink" Target="http://spark.apache.org/docs/latest/spark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spin/R_Bio/blob/master/part02/week4_160920/SparkR_chap03.Top10List.ipynb" TargetMode="External"/><Relationship Id="rId2" Type="http://schemas.openxmlformats.org/officeDocument/2006/relationships/hyperlink" Target="https://github.com/biospin/R_Bio/blob/master/part02/week2_160830/sparkR/SparkR_chap01.SecondarySort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jupyter/all-spark-noteboo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Spark R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53890" y="4455622"/>
            <a:ext cx="56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지용기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31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Spark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6491"/>
            <a:ext cx="10515600" cy="127502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Spark</a:t>
            </a:r>
            <a:r>
              <a:rPr lang="ko-KR" altLang="en-US" dirty="0" smtClean="0"/>
              <a:t>는 눈에 보이는 실체는 없음</a:t>
            </a:r>
            <a:r>
              <a:rPr lang="en-US" altLang="ko-KR" dirty="0" smtClean="0"/>
              <a:t>.( Library )</a:t>
            </a:r>
          </a:p>
          <a:p>
            <a:r>
              <a:rPr lang="ko-KR" altLang="en-US" dirty="0" smtClean="0"/>
              <a:t>데이터를 처리하기 위한 명령어를 제공</a:t>
            </a:r>
            <a:endParaRPr lang="en-US" altLang="ko-KR" dirty="0" smtClean="0"/>
          </a:p>
          <a:p>
            <a:r>
              <a:rPr lang="ko-KR" altLang="en-US" dirty="0" smtClean="0"/>
              <a:t>지원하는 언어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scala</a:t>
            </a:r>
            <a:r>
              <a:rPr lang="en-US" altLang="ko-KR" dirty="0" smtClean="0"/>
              <a:t>, java , python,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816"/>
            <a:ext cx="5227080" cy="38120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75" y="3048815"/>
            <a:ext cx="6265025" cy="38091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4995948"/>
            <a:ext cx="1296785" cy="216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6480" y="5306290"/>
            <a:ext cx="1596044" cy="216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9927" y="3040503"/>
            <a:ext cx="1296785" cy="159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8" idx="3"/>
            <a:endCxn id="9" idx="1"/>
          </p:cNvCxnSpPr>
          <p:nvPr/>
        </p:nvCxnSpPr>
        <p:spPr>
          <a:xfrm>
            <a:off x="1296785" y="5104014"/>
            <a:ext cx="4829695" cy="310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4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Spark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961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Spark Core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데이터를 처리하기 위한 기본적인 명령어와 함수로 구성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Spark SQL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빅데이터를 </a:t>
            </a:r>
            <a:r>
              <a:rPr lang="en-US" altLang="ko-KR" sz="2000" dirty="0" smtClean="0"/>
              <a:t>SQL</a:t>
            </a:r>
            <a:r>
              <a:rPr lang="ko-KR" altLang="en-US" sz="2000" dirty="0" smtClean="0"/>
              <a:t>문으로 처리하기 위한 라이브러리</a:t>
            </a:r>
            <a:endParaRPr lang="en-US" altLang="ko-KR" sz="2000" dirty="0" smtClean="0"/>
          </a:p>
          <a:p>
            <a:r>
              <a:rPr lang="en-US" altLang="ko-KR" sz="2000" dirty="0" smtClean="0"/>
              <a:t>Spark Streaming : </a:t>
            </a:r>
            <a:r>
              <a:rPr lang="ko-KR" altLang="en-US" sz="2000" dirty="0" smtClean="0"/>
              <a:t>실시간 처리를 위한 라이브러리</a:t>
            </a:r>
            <a:endParaRPr lang="en-US" altLang="ko-KR" sz="2000" dirty="0" smtClean="0"/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MLlib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병렬처리를</a:t>
            </a:r>
            <a:r>
              <a:rPr lang="ko-KR" altLang="en-US" sz="2000" dirty="0" smtClean="0"/>
              <a:t> 지원하는 </a:t>
            </a:r>
            <a:r>
              <a:rPr lang="ko-KR" altLang="en-US" sz="2000" dirty="0" err="1" smtClean="0"/>
              <a:t>머신러닝</a:t>
            </a:r>
            <a:r>
              <a:rPr lang="ko-KR" altLang="en-US" sz="2000" dirty="0" smtClean="0"/>
              <a:t> 라이브러리</a:t>
            </a:r>
            <a:endParaRPr lang="en-US" altLang="ko-KR" sz="2000" dirty="0" smtClean="0"/>
          </a:p>
          <a:p>
            <a:r>
              <a:rPr lang="en-US" altLang="ko-KR" sz="2000" dirty="0" err="1" smtClean="0"/>
              <a:t>GraphX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병렬처리를</a:t>
            </a:r>
            <a:r>
              <a:rPr lang="ko-KR" altLang="en-US" sz="2000" dirty="0" smtClean="0"/>
              <a:t> 지원하는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 라이브러리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75" y="3543681"/>
            <a:ext cx="6811482" cy="33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Spark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96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Spark </a:t>
            </a:r>
            <a:r>
              <a:rPr lang="ko-KR" altLang="en-US" dirty="0" smtClean="0"/>
              <a:t>시연 </a:t>
            </a:r>
            <a:r>
              <a:rPr lang="en-US" altLang="ko-KR" dirty="0" smtClean="0"/>
              <a:t>~~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윈도우에 </a:t>
            </a:r>
            <a:r>
              <a:rPr lang="ko-KR" altLang="en-US" dirty="0" err="1" smtClean="0"/>
              <a:t>가상머신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( Centos7.2 )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Centos7.2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hlinkClick r:id="rId2"/>
              </a:rPr>
              <a:t>jupyter</a:t>
            </a:r>
            <a:r>
              <a:rPr lang="en-US" altLang="ko-KR" dirty="0" smtClean="0">
                <a:hlinkClick r:id="rId2"/>
              </a:rPr>
              <a:t>/all-spark-notebook</a:t>
            </a:r>
            <a:r>
              <a:rPr lang="en-US" altLang="ko-KR" dirty="0" smtClean="0"/>
              <a:t>  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이미지를 실행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PySpark</a:t>
            </a:r>
            <a:r>
              <a:rPr lang="ko-KR" altLang="en-US" dirty="0" smtClean="0"/>
              <a:t>로 병렬처리 알고리즘 개발 예제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hlinkClick r:id="rId3"/>
              </a:rPr>
              <a:t>https://github.com/biospin/BigBio/blob/master/part05/week02_160705/data_algorithms/Chap14_NavieBayes.ipynb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hlinkClick r:id="rId4"/>
              </a:rPr>
              <a:t>https://github.com/biospin/BigBio/blob/master/part05/week04_160719/dataalgorith/Chap17_K-merCounting.ipynb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>
                <a:hlinkClick r:id="rId5"/>
              </a:rPr>
              <a:t>https://github.com/biospin/R_Bio/blob/master/part02/week2_160830/sparkR/Chap01_SecondarySort.ipynb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04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Spark R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SparkR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Spark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사용하기 위한 </a:t>
            </a:r>
            <a:r>
              <a:rPr lang="en-US" altLang="ko-KR" dirty="0" smtClean="0"/>
              <a:t>R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과 비슷한 </a:t>
            </a:r>
            <a:r>
              <a:rPr lang="en-US" altLang="ko-KR" dirty="0" err="1" smtClean="0"/>
              <a:t>SparkDataFrame</a:t>
            </a:r>
            <a:r>
              <a:rPr lang="ko-KR" altLang="en-US" dirty="0" smtClean="0"/>
              <a:t>을 지원하고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MLlib</a:t>
            </a:r>
            <a:r>
              <a:rPr lang="ko-KR" altLang="en-US" dirty="0" smtClean="0"/>
              <a:t>도 지원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6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Spark R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SparkR</a:t>
            </a:r>
            <a:r>
              <a:rPr lang="ko-KR" altLang="en-US" dirty="0" smtClean="0"/>
              <a:t>에서 지원하지 않는 것들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기존</a:t>
            </a:r>
            <a:r>
              <a:rPr lang="en-US" altLang="ko-KR" dirty="0" smtClean="0"/>
              <a:t> R </a:t>
            </a:r>
            <a:r>
              <a:rPr lang="ko-KR" altLang="en-US" dirty="0" smtClean="0"/>
              <a:t>패키지들이 </a:t>
            </a:r>
            <a:r>
              <a:rPr lang="en-US" altLang="ko-KR" dirty="0" err="1" smtClean="0"/>
              <a:t>SparkR</a:t>
            </a:r>
            <a:r>
              <a:rPr lang="ko-KR" altLang="en-US" dirty="0" smtClean="0"/>
              <a:t>에서 실행시키면 자동 </a:t>
            </a:r>
            <a:r>
              <a:rPr lang="ko-KR" altLang="en-US" dirty="0" err="1" smtClean="0"/>
              <a:t>병렬처리가</a:t>
            </a:r>
            <a:r>
              <a:rPr lang="ko-KR" altLang="en-US" dirty="0" smtClean="0"/>
              <a:t> 되지 않음</a:t>
            </a:r>
            <a:r>
              <a:rPr lang="en-US" altLang="ko-KR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 smtClean="0"/>
              <a:t>SparkR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Core API</a:t>
            </a:r>
            <a:r>
              <a:rPr lang="ko-KR" altLang="en-US" dirty="0" smtClean="0"/>
              <a:t>를 활용해서 새로운 병렬처리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개발이 거의 불가능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794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Spark R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SparkR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있는 것들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Spark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빅데이터를 직접 </a:t>
            </a:r>
            <a:r>
              <a:rPr lang="en-US" altLang="ko-KR" dirty="0" smtClean="0"/>
              <a:t>R(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필터링해서 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풍부한 분석 알고리즘과 그래픽 함수로 처리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168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Spark R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Spark + R </a:t>
            </a:r>
            <a:r>
              <a:rPr lang="ko-KR" altLang="en-US" dirty="0" smtClean="0"/>
              <a:t>연동하는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제공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Spark </a:t>
            </a:r>
            <a:r>
              <a:rPr lang="ko-KR" altLang="en-US" dirty="0" smtClean="0"/>
              <a:t>진영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spark.apache.org/docs/latest/sparkr.html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R </a:t>
            </a:r>
            <a:r>
              <a:rPr lang="ko-KR" altLang="en-US" dirty="0" smtClean="0"/>
              <a:t>진영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sparklyr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http://spark.rstudio.com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SparkR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최신 </a:t>
            </a:r>
            <a:r>
              <a:rPr lang="en-US" altLang="ko-KR" dirty="0" smtClean="0"/>
              <a:t>Spark</a:t>
            </a:r>
            <a:r>
              <a:rPr lang="ko-KR" altLang="en-US" dirty="0" smtClean="0"/>
              <a:t>버전을 지원</a:t>
            </a:r>
            <a:endParaRPr lang="en-US" altLang="ko-KR" dirty="0" smtClean="0"/>
          </a:p>
          <a:p>
            <a:r>
              <a:rPr lang="en-US" altLang="ko-KR" dirty="0" err="1" smtClean="0"/>
              <a:t>Sparklyr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 </a:t>
            </a:r>
            <a:r>
              <a:rPr lang="ko-KR" altLang="en-US" dirty="0"/>
              <a:t>형식의 데이터 처리 방식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최신 </a:t>
            </a:r>
            <a:r>
              <a:rPr lang="en-US" altLang="ko-KR" dirty="0" smtClean="0"/>
              <a:t>spark</a:t>
            </a:r>
            <a:r>
              <a:rPr lang="ko-KR" altLang="en-US" dirty="0" smtClean="0"/>
              <a:t>버전을 지원하지 않음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아직 불안정함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98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Spark R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Spark Core API</a:t>
            </a:r>
            <a:r>
              <a:rPr lang="ko-KR" altLang="en-US" dirty="0" smtClean="0"/>
              <a:t>만을 사용하는 </a:t>
            </a:r>
            <a:r>
              <a:rPr lang="en-US" altLang="ko-KR" dirty="0" err="1" smtClean="0"/>
              <a:t>SparkR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https://github.com/biospin/R_Bio/blob/master/part02/week2_160830/sparkR/SparkR_chap01.SecondarySort.ipynb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https://github.com/biospin/R_Bio/blob/master/part02/week4_160920/SparkR_chap03.Top10List.ipynb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65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Spark R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Spark R </a:t>
            </a:r>
            <a:r>
              <a:rPr lang="ko-KR" altLang="en-US" dirty="0" smtClean="0"/>
              <a:t>시연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윈도우에 </a:t>
            </a:r>
            <a:r>
              <a:rPr lang="ko-KR" altLang="en-US" dirty="0" err="1"/>
              <a:t>가상머신</a:t>
            </a:r>
            <a:r>
              <a:rPr lang="ko-KR" altLang="en-US" dirty="0"/>
              <a:t> 실행</a:t>
            </a:r>
            <a:r>
              <a:rPr lang="en-US" altLang="ko-KR" dirty="0"/>
              <a:t>( Centos7.2 )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Centos7.2</a:t>
            </a:r>
            <a:r>
              <a:rPr lang="ko-KR" altLang="en-US" dirty="0"/>
              <a:t>에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err="1">
                <a:hlinkClick r:id="rId2"/>
              </a:rPr>
              <a:t>jupyter</a:t>
            </a:r>
            <a:r>
              <a:rPr lang="en-US" altLang="ko-KR" dirty="0">
                <a:hlinkClick r:id="rId2"/>
              </a:rPr>
              <a:t>/all-spark-notebook</a:t>
            </a:r>
            <a:r>
              <a:rPr lang="en-US" altLang="ko-KR" dirty="0"/>
              <a:t>  </a:t>
            </a:r>
            <a:r>
              <a:rPr lang="ko-KR" altLang="en-US" dirty="0"/>
              <a:t>라는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ko-KR" altLang="en-US" dirty="0"/>
              <a:t>이미지를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5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빅데이터 시스템이란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Spark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Spark R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Spark R 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58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99" y="2110400"/>
            <a:ext cx="8331695" cy="4747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빅데이터 시스템이란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거대한 데이터를 저장하고 그 데이터를 처리하기 위한 시스템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1556" y="3217025"/>
            <a:ext cx="3383280" cy="648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03" y="2055873"/>
            <a:ext cx="9016823" cy="4719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빅데이터 시스템이란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데이터를 조회하고 처리하기 위한 많은 오픈소스를 활용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96195" y="3102551"/>
            <a:ext cx="4164677" cy="555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52652" y="5045825"/>
            <a:ext cx="4372497" cy="1729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9542" y="2310939"/>
            <a:ext cx="1188720" cy="1230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5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빅데이터 시스템이란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468177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ko-KR" altLang="en-US" dirty="0" smtClean="0"/>
              <a:t>라는 병렬처리 프로그램 방식을 제공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254" y="480115"/>
            <a:ext cx="2930220" cy="2997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54" y="3592580"/>
            <a:ext cx="3092746" cy="3163731"/>
          </a:xfrm>
          <a:prstGeom prst="rect">
            <a:avLst/>
          </a:prstGeom>
        </p:spPr>
      </p:pic>
      <p:pic>
        <p:nvPicPr>
          <p:cNvPr id="1026" name="Picture 2" descr="mapreduc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0982"/>
            <a:ext cx="8482530" cy="40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6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빅데이터 시스템이란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Spark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857807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지금까지 보여준 빅데이터 시스템들에는 문제점들이 존재함</a:t>
            </a:r>
            <a:endParaRPr lang="en-US" altLang="ko-KR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600" dirty="0" smtClean="0"/>
              <a:t>성능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600" dirty="0" smtClean="0"/>
              <a:t>개발의 어려움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600" dirty="0" smtClean="0"/>
              <a:t>기능의 제약</a:t>
            </a:r>
            <a:endParaRPr lang="en-US" altLang="ko-KR" sz="2600" dirty="0"/>
          </a:p>
          <a:p>
            <a:pPr marL="457200" lvl="1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93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Spark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857807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성능 </a:t>
            </a:r>
            <a:endParaRPr lang="en-US" altLang="ko-KR" sz="3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인메모리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데이터를 메모리에 올려놓고 처리하고 결과만 파일로 출력</a:t>
            </a:r>
            <a:endParaRPr lang="en-US" altLang="ko-KR" sz="2600" dirty="0" smtClean="0"/>
          </a:p>
          <a:p>
            <a:r>
              <a:rPr lang="ko-KR" altLang="en-US" sz="3000" dirty="0" smtClean="0"/>
              <a:t>개발의 어려움</a:t>
            </a:r>
            <a:endParaRPr lang="en-US" altLang="ko-KR" sz="3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600" dirty="0" smtClean="0"/>
              <a:t> 함수형 기반의 </a:t>
            </a:r>
            <a:r>
              <a:rPr lang="en-US" altLang="ko-KR" sz="2600" dirty="0" smtClean="0"/>
              <a:t>API </a:t>
            </a:r>
            <a:r>
              <a:rPr lang="ko-KR" altLang="en-US" sz="2600" dirty="0" smtClean="0"/>
              <a:t>제공 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함수형 프로그램 방식을 알면 쉬운데 모르면 더 어려움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3000" dirty="0" smtClean="0"/>
              <a:t>기능의 제약</a:t>
            </a:r>
            <a:endParaRPr lang="en-US" altLang="ko-KR" sz="3000" dirty="0" smtClean="0"/>
          </a:p>
          <a:p>
            <a:pPr marL="457200" lvl="1" indent="0">
              <a:buNone/>
            </a:pPr>
            <a:r>
              <a:rPr lang="en-US" altLang="ko-KR" sz="2600" dirty="0" smtClean="0"/>
              <a:t>SQL, </a:t>
            </a:r>
            <a:r>
              <a:rPr lang="ko-KR" altLang="en-US" sz="2600" dirty="0" err="1" smtClean="0"/>
              <a:t>머신러닝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실시간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그래프 </a:t>
            </a:r>
            <a:r>
              <a:rPr lang="en-US" altLang="ko-KR" sz="2600" dirty="0" smtClean="0"/>
              <a:t>Library </a:t>
            </a:r>
            <a:r>
              <a:rPr lang="ko-KR" altLang="en-US" sz="2600" dirty="0" smtClean="0"/>
              <a:t>제공</a:t>
            </a:r>
            <a:endParaRPr lang="en-US" altLang="ko-KR" sz="2600" dirty="0" smtClean="0"/>
          </a:p>
          <a:p>
            <a:pPr marL="457200" lvl="1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7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Spark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6491"/>
            <a:ext cx="10515600" cy="1798724"/>
          </a:xfrm>
        </p:spPr>
        <p:txBody>
          <a:bodyPr/>
          <a:lstStyle/>
          <a:p>
            <a:r>
              <a:rPr lang="ko-KR" altLang="en-US" dirty="0" smtClean="0"/>
              <a:t>빅데이터를 처리하기 위한 병렬처리 프레임워크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10" y="2100866"/>
            <a:ext cx="7043288" cy="47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453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Spark R 소개</vt:lpstr>
      <vt:lpstr>목차</vt:lpstr>
      <vt:lpstr>1. 빅데이터 시스템이란?</vt:lpstr>
      <vt:lpstr>1. 빅데이터 시스템이란?</vt:lpstr>
      <vt:lpstr>1. 빅데이터 시스템이란?</vt:lpstr>
      <vt:lpstr>1. 빅데이터 시스템이란?</vt:lpstr>
      <vt:lpstr>2. Spark란 무엇인가?</vt:lpstr>
      <vt:lpstr>2. Spark란 무엇인가?</vt:lpstr>
      <vt:lpstr>2. Spark란 무엇인가?</vt:lpstr>
      <vt:lpstr>2. Spark란 무엇인가?</vt:lpstr>
      <vt:lpstr>2. Spark란 무엇인가?</vt:lpstr>
      <vt:lpstr>2. Spark란 무엇인가?</vt:lpstr>
      <vt:lpstr>3. Spark R 소개</vt:lpstr>
      <vt:lpstr>3. Spark R 소개</vt:lpstr>
      <vt:lpstr>3. Spark R 소개</vt:lpstr>
      <vt:lpstr>3. Spark R 소개</vt:lpstr>
      <vt:lpstr>3. Spark R 소개</vt:lpstr>
      <vt:lpstr>3. Spark R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R 소개</dc:title>
  <dc:creator>Y.G JI</dc:creator>
  <cp:lastModifiedBy>Y.G JI</cp:lastModifiedBy>
  <cp:revision>193</cp:revision>
  <dcterms:created xsi:type="dcterms:W3CDTF">2018-01-03T07:53:49Z</dcterms:created>
  <dcterms:modified xsi:type="dcterms:W3CDTF">2018-01-04T06:23:36Z</dcterms:modified>
</cp:coreProperties>
</file>