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0283B-50F2-4BAD-A3BE-0F65995CA517}" v="9" dt="2024-03-27T04:44:56.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9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me, Sowparna (Contractor)" userId="e887b399-64b0-46d4-978b-2f9d60ee7278" providerId="ADAL" clId="{63C0283B-50F2-4BAD-A3BE-0F65995CA517}"/>
    <pc:docChg chg="custSel modSld">
      <pc:chgData name="Shome, Sowparna (Contractor)" userId="e887b399-64b0-46d4-978b-2f9d60ee7278" providerId="ADAL" clId="{63C0283B-50F2-4BAD-A3BE-0F65995CA517}" dt="2024-03-27T04:45:13.005" v="379" actId="207"/>
      <pc:docMkLst>
        <pc:docMk/>
      </pc:docMkLst>
      <pc:sldChg chg="addSp delSp modSp mod">
        <pc:chgData name="Shome, Sowparna (Contractor)" userId="e887b399-64b0-46d4-978b-2f9d60ee7278" providerId="ADAL" clId="{63C0283B-50F2-4BAD-A3BE-0F65995CA517}" dt="2024-03-27T04:45:13.005" v="379" actId="207"/>
        <pc:sldMkLst>
          <pc:docMk/>
          <pc:sldMk cId="3618859000" sldId="257"/>
        </pc:sldMkLst>
        <pc:spChg chg="mod">
          <ac:chgData name="Shome, Sowparna (Contractor)" userId="e887b399-64b0-46d4-978b-2f9d60ee7278" providerId="ADAL" clId="{63C0283B-50F2-4BAD-A3BE-0F65995CA517}" dt="2024-03-27T04:25:16.871" v="258" actId="1076"/>
          <ac:spMkLst>
            <pc:docMk/>
            <pc:sldMk cId="3618859000" sldId="257"/>
            <ac:spMk id="6" creationId="{00000000-0000-0000-0000-000000000000}"/>
          </ac:spMkLst>
        </pc:spChg>
        <pc:spChg chg="mod">
          <ac:chgData name="Shome, Sowparna (Contractor)" userId="e887b399-64b0-46d4-978b-2f9d60ee7278" providerId="ADAL" clId="{63C0283B-50F2-4BAD-A3BE-0F65995CA517}" dt="2024-03-25T07:11:19.090" v="219" actId="1076"/>
          <ac:spMkLst>
            <pc:docMk/>
            <pc:sldMk cId="3618859000" sldId="257"/>
            <ac:spMk id="15" creationId="{AF22EC9A-0974-3149-FF0E-ABB98E67ED4D}"/>
          </ac:spMkLst>
        </pc:spChg>
        <pc:spChg chg="mod">
          <ac:chgData name="Shome, Sowparna (Contractor)" userId="e887b399-64b0-46d4-978b-2f9d60ee7278" providerId="ADAL" clId="{63C0283B-50F2-4BAD-A3BE-0F65995CA517}" dt="2024-03-25T07:02:51.205" v="7" actId="20577"/>
          <ac:spMkLst>
            <pc:docMk/>
            <pc:sldMk cId="3618859000" sldId="257"/>
            <ac:spMk id="16" creationId="{00000000-0000-0000-0000-000000000000}"/>
          </ac:spMkLst>
        </pc:spChg>
        <pc:spChg chg="mod">
          <ac:chgData name="Shome, Sowparna (Contractor)" userId="e887b399-64b0-46d4-978b-2f9d60ee7278" providerId="ADAL" clId="{63C0283B-50F2-4BAD-A3BE-0F65995CA517}" dt="2024-03-27T04:21:31.883" v="253"/>
          <ac:spMkLst>
            <pc:docMk/>
            <pc:sldMk cId="3618859000" sldId="257"/>
            <ac:spMk id="17" creationId="{09770794-7B25-8C2E-D66F-A5657C6827E8}"/>
          </ac:spMkLst>
        </pc:spChg>
        <pc:spChg chg="del">
          <ac:chgData name="Shome, Sowparna (Contractor)" userId="e887b399-64b0-46d4-978b-2f9d60ee7278" providerId="ADAL" clId="{63C0283B-50F2-4BAD-A3BE-0F65995CA517}" dt="2024-03-27T04:21:01.334" v="244" actId="478"/>
          <ac:spMkLst>
            <pc:docMk/>
            <pc:sldMk cId="3618859000" sldId="257"/>
            <ac:spMk id="32" creationId="{A5E9D997-FB00-2761-6C1F-A9A1C1C8DF2F}"/>
          </ac:spMkLst>
        </pc:spChg>
        <pc:spChg chg="mod">
          <ac:chgData name="Shome, Sowparna (Contractor)" userId="e887b399-64b0-46d4-978b-2f9d60ee7278" providerId="ADAL" clId="{63C0283B-50F2-4BAD-A3BE-0F65995CA517}" dt="2024-03-27T04:21:31.883" v="253"/>
          <ac:spMkLst>
            <pc:docMk/>
            <pc:sldMk cId="3618859000" sldId="257"/>
            <ac:spMk id="36" creationId="{43C3ACA4-98B5-2243-180C-31B6A229E93A}"/>
          </ac:spMkLst>
        </pc:spChg>
        <pc:spChg chg="mod">
          <ac:chgData name="Shome, Sowparna (Contractor)" userId="e887b399-64b0-46d4-978b-2f9d60ee7278" providerId="ADAL" clId="{63C0283B-50F2-4BAD-A3BE-0F65995CA517}" dt="2024-03-25T07:09:28.238" v="172" actId="20577"/>
          <ac:spMkLst>
            <pc:docMk/>
            <pc:sldMk cId="3618859000" sldId="257"/>
            <ac:spMk id="38" creationId="{00000000-0000-0000-0000-000000000000}"/>
          </ac:spMkLst>
        </pc:spChg>
        <pc:spChg chg="mod">
          <ac:chgData name="Shome, Sowparna (Contractor)" userId="e887b399-64b0-46d4-978b-2f9d60ee7278" providerId="ADAL" clId="{63C0283B-50F2-4BAD-A3BE-0F65995CA517}" dt="2024-03-25T07:02:08.216" v="3" actId="14100"/>
          <ac:spMkLst>
            <pc:docMk/>
            <pc:sldMk cId="3618859000" sldId="257"/>
            <ac:spMk id="44" creationId="{00000000-0000-0000-0000-000000000000}"/>
          </ac:spMkLst>
        </pc:spChg>
        <pc:spChg chg="mod">
          <ac:chgData name="Shome, Sowparna (Contractor)" userId="e887b399-64b0-46d4-978b-2f9d60ee7278" providerId="ADAL" clId="{63C0283B-50F2-4BAD-A3BE-0F65995CA517}" dt="2024-03-27T04:21:31.883" v="253"/>
          <ac:spMkLst>
            <pc:docMk/>
            <pc:sldMk cId="3618859000" sldId="257"/>
            <ac:spMk id="46" creationId="{56349D50-A2CB-92B8-F3E0-3DA4948E89EF}"/>
          </ac:spMkLst>
        </pc:spChg>
        <pc:spChg chg="add mod">
          <ac:chgData name="Shome, Sowparna (Contractor)" userId="e887b399-64b0-46d4-978b-2f9d60ee7278" providerId="ADAL" clId="{63C0283B-50F2-4BAD-A3BE-0F65995CA517}" dt="2024-03-25T07:04:37.967" v="88" actId="1037"/>
          <ac:spMkLst>
            <pc:docMk/>
            <pc:sldMk cId="3618859000" sldId="257"/>
            <ac:spMk id="48" creationId="{049C4083-1E69-F511-6CF8-1505C3ACD6D4}"/>
          </ac:spMkLst>
        </pc:spChg>
        <pc:spChg chg="mod">
          <ac:chgData name="Shome, Sowparna (Contractor)" userId="e887b399-64b0-46d4-978b-2f9d60ee7278" providerId="ADAL" clId="{63C0283B-50F2-4BAD-A3BE-0F65995CA517}" dt="2024-03-27T04:21:31.883" v="253"/>
          <ac:spMkLst>
            <pc:docMk/>
            <pc:sldMk cId="3618859000" sldId="257"/>
            <ac:spMk id="50" creationId="{26DC753E-D18F-8A1C-B618-88D3C2BAA162}"/>
          </ac:spMkLst>
        </pc:spChg>
        <pc:spChg chg="mod">
          <ac:chgData name="Shome, Sowparna (Contractor)" userId="e887b399-64b0-46d4-978b-2f9d60ee7278" providerId="ADAL" clId="{63C0283B-50F2-4BAD-A3BE-0F65995CA517}" dt="2024-03-27T04:21:31.883" v="253"/>
          <ac:spMkLst>
            <pc:docMk/>
            <pc:sldMk cId="3618859000" sldId="257"/>
            <ac:spMk id="51" creationId="{78F6E979-261D-DB80-2092-E21BA4DAC9A8}"/>
          </ac:spMkLst>
        </pc:spChg>
        <pc:spChg chg="mod">
          <ac:chgData name="Shome, Sowparna (Contractor)" userId="e887b399-64b0-46d4-978b-2f9d60ee7278" providerId="ADAL" clId="{63C0283B-50F2-4BAD-A3BE-0F65995CA517}" dt="2024-03-27T04:21:31.883" v="253"/>
          <ac:spMkLst>
            <pc:docMk/>
            <pc:sldMk cId="3618859000" sldId="257"/>
            <ac:spMk id="52" creationId="{0A19365C-7FF3-8B2D-6970-1E6AE9919D66}"/>
          </ac:spMkLst>
        </pc:spChg>
        <pc:spChg chg="mod">
          <ac:chgData name="Shome, Sowparna (Contractor)" userId="e887b399-64b0-46d4-978b-2f9d60ee7278" providerId="ADAL" clId="{63C0283B-50F2-4BAD-A3BE-0F65995CA517}" dt="2024-03-27T04:21:31.883" v="253"/>
          <ac:spMkLst>
            <pc:docMk/>
            <pc:sldMk cId="3618859000" sldId="257"/>
            <ac:spMk id="53" creationId="{EB32BE2A-60AB-47F8-A4DC-D2C1E6E0BD93}"/>
          </ac:spMkLst>
        </pc:spChg>
        <pc:spChg chg="mod">
          <ac:chgData name="Shome, Sowparna (Contractor)" userId="e887b399-64b0-46d4-978b-2f9d60ee7278" providerId="ADAL" clId="{63C0283B-50F2-4BAD-A3BE-0F65995CA517}" dt="2024-03-27T04:21:31.883" v="253"/>
          <ac:spMkLst>
            <pc:docMk/>
            <pc:sldMk cId="3618859000" sldId="257"/>
            <ac:spMk id="54" creationId="{CC2CBA4E-5EBA-C656-3B58-7B878429881B}"/>
          </ac:spMkLst>
        </pc:spChg>
        <pc:spChg chg="mod">
          <ac:chgData name="Shome, Sowparna (Contractor)" userId="e887b399-64b0-46d4-978b-2f9d60ee7278" providerId="ADAL" clId="{63C0283B-50F2-4BAD-A3BE-0F65995CA517}" dt="2024-03-27T04:21:31.883" v="253"/>
          <ac:spMkLst>
            <pc:docMk/>
            <pc:sldMk cId="3618859000" sldId="257"/>
            <ac:spMk id="55" creationId="{17BF494B-F71A-F3AD-97EB-9CAA374BB602}"/>
          </ac:spMkLst>
        </pc:spChg>
        <pc:spChg chg="mod">
          <ac:chgData name="Shome, Sowparna (Contractor)" userId="e887b399-64b0-46d4-978b-2f9d60ee7278" providerId="ADAL" clId="{63C0283B-50F2-4BAD-A3BE-0F65995CA517}" dt="2024-03-27T04:21:31.883" v="253"/>
          <ac:spMkLst>
            <pc:docMk/>
            <pc:sldMk cId="3618859000" sldId="257"/>
            <ac:spMk id="56" creationId="{8E5E792F-B1F5-5667-FC44-9F5B83368A0A}"/>
          </ac:spMkLst>
        </pc:spChg>
        <pc:spChg chg="mod">
          <ac:chgData name="Shome, Sowparna (Contractor)" userId="e887b399-64b0-46d4-978b-2f9d60ee7278" providerId="ADAL" clId="{63C0283B-50F2-4BAD-A3BE-0F65995CA517}" dt="2024-03-27T04:21:31.883" v="253"/>
          <ac:spMkLst>
            <pc:docMk/>
            <pc:sldMk cId="3618859000" sldId="257"/>
            <ac:spMk id="59" creationId="{0BB140CA-DB28-783B-FB33-B14706454E9B}"/>
          </ac:spMkLst>
        </pc:spChg>
        <pc:spChg chg="mod">
          <ac:chgData name="Shome, Sowparna (Contractor)" userId="e887b399-64b0-46d4-978b-2f9d60ee7278" providerId="ADAL" clId="{63C0283B-50F2-4BAD-A3BE-0F65995CA517}" dt="2024-03-27T04:21:31.883" v="253"/>
          <ac:spMkLst>
            <pc:docMk/>
            <pc:sldMk cId="3618859000" sldId="257"/>
            <ac:spMk id="60" creationId="{7224FF37-051F-9AE8-ECFA-57733275118C}"/>
          </ac:spMkLst>
        </pc:spChg>
        <pc:spChg chg="mod">
          <ac:chgData name="Shome, Sowparna (Contractor)" userId="e887b399-64b0-46d4-978b-2f9d60ee7278" providerId="ADAL" clId="{63C0283B-50F2-4BAD-A3BE-0F65995CA517}" dt="2024-03-27T04:21:31.883" v="253"/>
          <ac:spMkLst>
            <pc:docMk/>
            <pc:sldMk cId="3618859000" sldId="257"/>
            <ac:spMk id="61" creationId="{C8FA40B2-1444-BB8A-2624-43699B0A3AD0}"/>
          </ac:spMkLst>
        </pc:spChg>
        <pc:spChg chg="mod">
          <ac:chgData name="Shome, Sowparna (Contractor)" userId="e887b399-64b0-46d4-978b-2f9d60ee7278" providerId="ADAL" clId="{63C0283B-50F2-4BAD-A3BE-0F65995CA517}" dt="2024-03-27T04:21:31.883" v="253"/>
          <ac:spMkLst>
            <pc:docMk/>
            <pc:sldMk cId="3618859000" sldId="257"/>
            <ac:spMk id="62" creationId="{48B4C654-42E0-ABB7-357E-50D70BD8D4D2}"/>
          </ac:spMkLst>
        </pc:spChg>
        <pc:spChg chg="mod">
          <ac:chgData name="Shome, Sowparna (Contractor)" userId="e887b399-64b0-46d4-978b-2f9d60ee7278" providerId="ADAL" clId="{63C0283B-50F2-4BAD-A3BE-0F65995CA517}" dt="2024-03-27T04:21:31.883" v="253"/>
          <ac:spMkLst>
            <pc:docMk/>
            <pc:sldMk cId="3618859000" sldId="257"/>
            <ac:spMk id="63" creationId="{59DB2819-50E2-A635-C4C5-BBABE08EC7EA}"/>
          </ac:spMkLst>
        </pc:spChg>
        <pc:spChg chg="mod">
          <ac:chgData name="Shome, Sowparna (Contractor)" userId="e887b399-64b0-46d4-978b-2f9d60ee7278" providerId="ADAL" clId="{63C0283B-50F2-4BAD-A3BE-0F65995CA517}" dt="2024-03-27T04:21:31.883" v="253"/>
          <ac:spMkLst>
            <pc:docMk/>
            <pc:sldMk cId="3618859000" sldId="257"/>
            <ac:spMk id="64" creationId="{BFFF25CB-D84B-434A-8010-1786CEF83635}"/>
          </ac:spMkLst>
        </pc:spChg>
        <pc:spChg chg="mod">
          <ac:chgData name="Shome, Sowparna (Contractor)" userId="e887b399-64b0-46d4-978b-2f9d60ee7278" providerId="ADAL" clId="{63C0283B-50F2-4BAD-A3BE-0F65995CA517}" dt="2024-03-27T04:21:31.883" v="253"/>
          <ac:spMkLst>
            <pc:docMk/>
            <pc:sldMk cId="3618859000" sldId="257"/>
            <ac:spMk id="65" creationId="{115A29CE-92E1-929F-C1F7-46DDCE0B8787}"/>
          </ac:spMkLst>
        </pc:spChg>
        <pc:spChg chg="mod">
          <ac:chgData name="Shome, Sowparna (Contractor)" userId="e887b399-64b0-46d4-978b-2f9d60ee7278" providerId="ADAL" clId="{63C0283B-50F2-4BAD-A3BE-0F65995CA517}" dt="2024-03-27T04:21:31.883" v="253"/>
          <ac:spMkLst>
            <pc:docMk/>
            <pc:sldMk cId="3618859000" sldId="257"/>
            <ac:spMk id="69" creationId="{EC484DC9-2393-0F66-5663-BBF48C7DC4CA}"/>
          </ac:spMkLst>
        </pc:spChg>
        <pc:spChg chg="mod">
          <ac:chgData name="Shome, Sowparna (Contractor)" userId="e887b399-64b0-46d4-978b-2f9d60ee7278" providerId="ADAL" clId="{63C0283B-50F2-4BAD-A3BE-0F65995CA517}" dt="2024-03-27T04:21:31.883" v="253"/>
          <ac:spMkLst>
            <pc:docMk/>
            <pc:sldMk cId="3618859000" sldId="257"/>
            <ac:spMk id="70" creationId="{C7F6CDBB-245B-ABDD-21FB-F3D3D2400199}"/>
          </ac:spMkLst>
        </pc:spChg>
        <pc:spChg chg="mod">
          <ac:chgData name="Shome, Sowparna (Contractor)" userId="e887b399-64b0-46d4-978b-2f9d60ee7278" providerId="ADAL" clId="{63C0283B-50F2-4BAD-A3BE-0F65995CA517}" dt="2024-03-27T04:21:31.883" v="253"/>
          <ac:spMkLst>
            <pc:docMk/>
            <pc:sldMk cId="3618859000" sldId="257"/>
            <ac:spMk id="71" creationId="{FA001689-E9DC-5E62-3871-8969A1E1B517}"/>
          </ac:spMkLst>
        </pc:spChg>
        <pc:spChg chg="mod">
          <ac:chgData name="Shome, Sowparna (Contractor)" userId="e887b399-64b0-46d4-978b-2f9d60ee7278" providerId="ADAL" clId="{63C0283B-50F2-4BAD-A3BE-0F65995CA517}" dt="2024-03-27T04:21:31.883" v="253"/>
          <ac:spMkLst>
            <pc:docMk/>
            <pc:sldMk cId="3618859000" sldId="257"/>
            <ac:spMk id="72" creationId="{52493E65-7777-632F-543D-9344BF18B65C}"/>
          </ac:spMkLst>
        </pc:spChg>
        <pc:spChg chg="mod">
          <ac:chgData name="Shome, Sowparna (Contractor)" userId="e887b399-64b0-46d4-978b-2f9d60ee7278" providerId="ADAL" clId="{63C0283B-50F2-4BAD-A3BE-0F65995CA517}" dt="2024-03-27T04:21:31.883" v="253"/>
          <ac:spMkLst>
            <pc:docMk/>
            <pc:sldMk cId="3618859000" sldId="257"/>
            <ac:spMk id="77" creationId="{DFF8BF7C-FC85-BBEB-4EC8-EA960F588F33}"/>
          </ac:spMkLst>
        </pc:spChg>
        <pc:spChg chg="mod">
          <ac:chgData name="Shome, Sowparna (Contractor)" userId="e887b399-64b0-46d4-978b-2f9d60ee7278" providerId="ADAL" clId="{63C0283B-50F2-4BAD-A3BE-0F65995CA517}" dt="2024-03-27T04:21:31.883" v="253"/>
          <ac:spMkLst>
            <pc:docMk/>
            <pc:sldMk cId="3618859000" sldId="257"/>
            <ac:spMk id="78" creationId="{37E2CC58-8A33-E285-2F72-A52C11EC42D0}"/>
          </ac:spMkLst>
        </pc:spChg>
        <pc:spChg chg="mod">
          <ac:chgData name="Shome, Sowparna (Contractor)" userId="e887b399-64b0-46d4-978b-2f9d60ee7278" providerId="ADAL" clId="{63C0283B-50F2-4BAD-A3BE-0F65995CA517}" dt="2024-03-27T04:21:31.883" v="253"/>
          <ac:spMkLst>
            <pc:docMk/>
            <pc:sldMk cId="3618859000" sldId="257"/>
            <ac:spMk id="81" creationId="{03C7B1D6-EEA8-E6F4-0231-CAEB959584C8}"/>
          </ac:spMkLst>
        </pc:spChg>
        <pc:spChg chg="mod">
          <ac:chgData name="Shome, Sowparna (Contractor)" userId="e887b399-64b0-46d4-978b-2f9d60ee7278" providerId="ADAL" clId="{63C0283B-50F2-4BAD-A3BE-0F65995CA517}" dt="2024-03-27T04:21:31.883" v="253"/>
          <ac:spMkLst>
            <pc:docMk/>
            <pc:sldMk cId="3618859000" sldId="257"/>
            <ac:spMk id="82" creationId="{36A783AB-5520-2CF2-66A6-58143B08424A}"/>
          </ac:spMkLst>
        </pc:spChg>
        <pc:spChg chg="mod">
          <ac:chgData name="Shome, Sowparna (Contractor)" userId="e887b399-64b0-46d4-978b-2f9d60ee7278" providerId="ADAL" clId="{63C0283B-50F2-4BAD-A3BE-0F65995CA517}" dt="2024-03-27T04:21:31.883" v="253"/>
          <ac:spMkLst>
            <pc:docMk/>
            <pc:sldMk cId="3618859000" sldId="257"/>
            <ac:spMk id="83" creationId="{7973414B-F829-C3B8-389C-D29939A9517E}"/>
          </ac:spMkLst>
        </pc:spChg>
        <pc:spChg chg="add mod">
          <ac:chgData name="Shome, Sowparna (Contractor)" userId="e887b399-64b0-46d4-978b-2f9d60ee7278" providerId="ADAL" clId="{63C0283B-50F2-4BAD-A3BE-0F65995CA517}" dt="2024-03-27T04:45:13.005" v="379" actId="207"/>
          <ac:spMkLst>
            <pc:docMk/>
            <pc:sldMk cId="3618859000" sldId="257"/>
            <ac:spMk id="85" creationId="{0EFF4015-5FE8-6D44-014E-5D231DABE8A7}"/>
          </ac:spMkLst>
        </pc:spChg>
        <pc:spChg chg="del mod topLvl">
          <ac:chgData name="Shome, Sowparna (Contractor)" userId="e887b399-64b0-46d4-978b-2f9d60ee7278" providerId="ADAL" clId="{63C0283B-50F2-4BAD-A3BE-0F65995CA517}" dt="2024-03-27T04:20:53.724" v="242" actId="478"/>
          <ac:spMkLst>
            <pc:docMk/>
            <pc:sldMk cId="3618859000" sldId="257"/>
            <ac:spMk id="109" creationId="{00000000-0000-0000-0000-000000000000}"/>
          </ac:spMkLst>
        </pc:spChg>
        <pc:spChg chg="del">
          <ac:chgData name="Shome, Sowparna (Contractor)" userId="e887b399-64b0-46d4-978b-2f9d60ee7278" providerId="ADAL" clId="{63C0283B-50F2-4BAD-A3BE-0F65995CA517}" dt="2024-03-27T04:21:17.698" v="249" actId="478"/>
          <ac:spMkLst>
            <pc:docMk/>
            <pc:sldMk cId="3618859000" sldId="257"/>
            <ac:spMk id="118" creationId="{00000000-0000-0000-0000-000000000000}"/>
          </ac:spMkLst>
        </pc:spChg>
        <pc:spChg chg="del mod topLvl">
          <ac:chgData name="Shome, Sowparna (Contractor)" userId="e887b399-64b0-46d4-978b-2f9d60ee7278" providerId="ADAL" clId="{63C0283B-50F2-4BAD-A3BE-0F65995CA517}" dt="2024-03-27T04:21:28.552" v="252" actId="478"/>
          <ac:spMkLst>
            <pc:docMk/>
            <pc:sldMk cId="3618859000" sldId="257"/>
            <ac:spMk id="120" creationId="{00000000-0000-0000-0000-000000000000}"/>
          </ac:spMkLst>
        </pc:spChg>
        <pc:spChg chg="del mod">
          <ac:chgData name="Shome, Sowparna (Contractor)" userId="e887b399-64b0-46d4-978b-2f9d60ee7278" providerId="ADAL" clId="{63C0283B-50F2-4BAD-A3BE-0F65995CA517}" dt="2024-03-27T04:20:50.279" v="241" actId="478"/>
          <ac:spMkLst>
            <pc:docMk/>
            <pc:sldMk cId="3618859000" sldId="257"/>
            <ac:spMk id="121" creationId="{00000000-0000-0000-0000-000000000000}"/>
          </ac:spMkLst>
        </pc:spChg>
        <pc:spChg chg="del">
          <ac:chgData name="Shome, Sowparna (Contractor)" userId="e887b399-64b0-46d4-978b-2f9d60ee7278" providerId="ADAL" clId="{63C0283B-50F2-4BAD-A3BE-0F65995CA517}" dt="2024-03-27T04:21:19.574" v="250" actId="478"/>
          <ac:spMkLst>
            <pc:docMk/>
            <pc:sldMk cId="3618859000" sldId="257"/>
            <ac:spMk id="125" creationId="{00000000-0000-0000-0000-000000000000}"/>
          </ac:spMkLst>
        </pc:spChg>
        <pc:spChg chg="mod">
          <ac:chgData name="Shome, Sowparna (Contractor)" userId="e887b399-64b0-46d4-978b-2f9d60ee7278" providerId="ADAL" clId="{63C0283B-50F2-4BAD-A3BE-0F65995CA517}" dt="2024-03-27T04:39:29.255" v="374" actId="20577"/>
          <ac:spMkLst>
            <pc:docMk/>
            <pc:sldMk cId="3618859000" sldId="257"/>
            <ac:spMk id="142" creationId="{00000000-0000-0000-0000-000000000000}"/>
          </ac:spMkLst>
        </pc:spChg>
        <pc:spChg chg="del mod">
          <ac:chgData name="Shome, Sowparna (Contractor)" userId="e887b399-64b0-46d4-978b-2f9d60ee7278" providerId="ADAL" clId="{63C0283B-50F2-4BAD-A3BE-0F65995CA517}" dt="2024-03-27T04:20:58.306" v="243" actId="478"/>
          <ac:spMkLst>
            <pc:docMk/>
            <pc:sldMk cId="3618859000" sldId="257"/>
            <ac:spMk id="143" creationId="{00000000-0000-0000-0000-000000000000}"/>
          </ac:spMkLst>
        </pc:spChg>
        <pc:spChg chg="del mod">
          <ac:chgData name="Shome, Sowparna (Contractor)" userId="e887b399-64b0-46d4-978b-2f9d60ee7278" providerId="ADAL" clId="{63C0283B-50F2-4BAD-A3BE-0F65995CA517}" dt="2024-03-27T04:20:44.463" v="239" actId="478"/>
          <ac:spMkLst>
            <pc:docMk/>
            <pc:sldMk cId="3618859000" sldId="257"/>
            <ac:spMk id="151" creationId="{00000000-0000-0000-0000-000000000000}"/>
          </ac:spMkLst>
        </pc:spChg>
        <pc:grpChg chg="add mod">
          <ac:chgData name="Shome, Sowparna (Contractor)" userId="e887b399-64b0-46d4-978b-2f9d60ee7278" providerId="ADAL" clId="{63C0283B-50F2-4BAD-A3BE-0F65995CA517}" dt="2024-03-27T04:21:46.480" v="254" actId="1076"/>
          <ac:grpSpMkLst>
            <pc:docMk/>
            <pc:sldMk cId="3618859000" sldId="257"/>
            <ac:grpSpMk id="4" creationId="{8FC222F1-E3AE-C2FD-D0DD-9376AC6D6EB0}"/>
          </ac:grpSpMkLst>
        </pc:grpChg>
        <pc:grpChg chg="del">
          <ac:chgData name="Shome, Sowparna (Contractor)" userId="e887b399-64b0-46d4-978b-2f9d60ee7278" providerId="ADAL" clId="{63C0283B-50F2-4BAD-A3BE-0F65995CA517}" dt="2024-03-27T04:21:05.310" v="245" actId="478"/>
          <ac:grpSpMkLst>
            <pc:docMk/>
            <pc:sldMk cId="3618859000" sldId="257"/>
            <ac:grpSpMk id="19" creationId="{D8CC5676-57EB-9E7A-0109-24B14907030B}"/>
          </ac:grpSpMkLst>
        </pc:grpChg>
        <pc:grpChg chg="del">
          <ac:chgData name="Shome, Sowparna (Contractor)" userId="e887b399-64b0-46d4-978b-2f9d60ee7278" providerId="ADAL" clId="{63C0283B-50F2-4BAD-A3BE-0F65995CA517}" dt="2024-03-27T04:21:09.880" v="247" actId="478"/>
          <ac:grpSpMkLst>
            <pc:docMk/>
            <pc:sldMk cId="3618859000" sldId="257"/>
            <ac:grpSpMk id="28" creationId="{179086DA-B7DE-618F-44DA-AA3242B6FA56}"/>
          </ac:grpSpMkLst>
        </pc:grpChg>
        <pc:grpChg chg="del">
          <ac:chgData name="Shome, Sowparna (Contractor)" userId="e887b399-64b0-46d4-978b-2f9d60ee7278" providerId="ADAL" clId="{63C0283B-50F2-4BAD-A3BE-0F65995CA517}" dt="2024-03-27T04:21:07.893" v="246" actId="478"/>
          <ac:grpSpMkLst>
            <pc:docMk/>
            <pc:sldMk cId="3618859000" sldId="257"/>
            <ac:grpSpMk id="31" creationId="{FE1D1756-2517-EB51-E3AD-63AE0A24FB98}"/>
          </ac:grpSpMkLst>
        </pc:grpChg>
        <pc:grpChg chg="del">
          <ac:chgData name="Shome, Sowparna (Contractor)" userId="e887b399-64b0-46d4-978b-2f9d60ee7278" providerId="ADAL" clId="{63C0283B-50F2-4BAD-A3BE-0F65995CA517}" dt="2024-03-27T04:21:13.147" v="248" actId="478"/>
          <ac:grpSpMkLst>
            <pc:docMk/>
            <pc:sldMk cId="3618859000" sldId="257"/>
            <ac:grpSpMk id="33" creationId="{778BF737-B223-D121-ABE9-ADE44800D5CB}"/>
          </ac:grpSpMkLst>
        </pc:grpChg>
        <pc:grpChg chg="del">
          <ac:chgData name="Shome, Sowparna (Contractor)" userId="e887b399-64b0-46d4-978b-2f9d60ee7278" providerId="ADAL" clId="{63C0283B-50F2-4BAD-A3BE-0F65995CA517}" dt="2024-03-27T04:21:23.708" v="251" actId="478"/>
          <ac:grpSpMkLst>
            <pc:docMk/>
            <pc:sldMk cId="3618859000" sldId="257"/>
            <ac:grpSpMk id="34" creationId="{8835C497-F1E2-DF18-11D2-63BDF7881DFA}"/>
          </ac:grpSpMkLst>
        </pc:grpChg>
        <pc:grpChg chg="add del mod">
          <ac:chgData name="Shome, Sowparna (Contractor)" userId="e887b399-64b0-46d4-978b-2f9d60ee7278" providerId="ADAL" clId="{63C0283B-50F2-4BAD-A3BE-0F65995CA517}" dt="2024-03-27T04:20:53.724" v="242" actId="478"/>
          <ac:grpSpMkLst>
            <pc:docMk/>
            <pc:sldMk cId="3618859000" sldId="257"/>
            <ac:grpSpMk id="49" creationId="{02E221F6-1972-8D47-A3F7-F3D9B76E03EE}"/>
          </ac:grpSpMkLst>
        </pc:grpChg>
        <pc:picChg chg="mod">
          <ac:chgData name="Shome, Sowparna (Contractor)" userId="e887b399-64b0-46d4-978b-2f9d60ee7278" providerId="ADAL" clId="{63C0283B-50F2-4BAD-A3BE-0F65995CA517}" dt="2024-03-25T07:16:21.128" v="237" actId="1036"/>
          <ac:picMkLst>
            <pc:docMk/>
            <pc:sldMk cId="3618859000" sldId="257"/>
            <ac:picMk id="3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88461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D6346911-A3B0-4203-879D-038E070D9516}"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38132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D6346911-A3B0-4203-879D-038E070D9516}"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94164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797842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391117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6467" y="309812"/>
            <a:ext cx="1643551" cy="400075"/>
          </a:xfrm>
          <a:prstGeom prst="rect">
            <a:avLst/>
          </a:prstGeom>
        </p:spPr>
      </p:pic>
      <p:sp>
        <p:nvSpPr>
          <p:cNvPr id="8" name="TextBox 7"/>
          <p:cNvSpPr txBox="1"/>
          <p:nvPr userDrawn="1"/>
        </p:nvSpPr>
        <p:spPr>
          <a:xfrm>
            <a:off x="648232" y="10354357"/>
            <a:ext cx="2266738" cy="200055"/>
          </a:xfrm>
          <a:prstGeom prst="rect">
            <a:avLst/>
          </a:prstGeom>
          <a:noFill/>
        </p:spPr>
        <p:txBody>
          <a:bodyPr wrap="square" rtlCol="0">
            <a:spAutoFit/>
          </a:bodyPr>
          <a:lstStyle/>
          <a:p>
            <a:r>
              <a:rPr lang="en-US" sz="700">
                <a:solidFill>
                  <a:srgbClr val="000048"/>
                </a:solidFill>
                <a:latin typeface="Arial" panose="020B0604020202020204" pitchFamily="34" charset="0"/>
                <a:cs typeface="Arial" panose="020B0604020202020204" pitchFamily="34" charset="0"/>
              </a:rPr>
              <a:t>© 2022 Cognizant. All rights reserved.</a:t>
            </a:r>
            <a:endParaRPr lang="nl-NL" sz="700">
              <a:solidFill>
                <a:srgbClr val="000048"/>
              </a:solidFill>
              <a:latin typeface="Arial" panose="020B0604020202020204" pitchFamily="34" charset="0"/>
              <a:cs typeface="Arial" panose="020B0604020202020204" pitchFamily="34" charset="0"/>
            </a:endParaRPr>
          </a:p>
        </p:txBody>
      </p:sp>
      <p:sp>
        <p:nvSpPr>
          <p:cNvPr id="9" name="TextBox 8"/>
          <p:cNvSpPr txBox="1"/>
          <p:nvPr userDrawn="1"/>
        </p:nvSpPr>
        <p:spPr>
          <a:xfrm>
            <a:off x="5131294" y="10351256"/>
            <a:ext cx="1828588" cy="200055"/>
          </a:xfrm>
          <a:prstGeom prst="rect">
            <a:avLst/>
          </a:prstGeom>
          <a:noFill/>
        </p:spPr>
        <p:txBody>
          <a:bodyPr wrap="square" rtlCol="0">
            <a:spAutoFit/>
          </a:bodyPr>
          <a:lstStyle/>
          <a:p>
            <a:pPr algn="r"/>
            <a:r>
              <a:rPr lang="en-US" sz="700">
                <a:solidFill>
                  <a:srgbClr val="000048"/>
                </a:solidFill>
                <a:latin typeface="Arial" panose="020B0604020202020204" pitchFamily="34" charset="0"/>
                <a:cs typeface="Arial" panose="020B0604020202020204" pitchFamily="34" charset="0"/>
              </a:rPr>
              <a:t>1/2</a:t>
            </a:r>
            <a:endParaRPr lang="nl-NL" sz="700">
              <a:solidFill>
                <a:srgbClr val="00004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36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6467" y="309812"/>
            <a:ext cx="1643551" cy="400075"/>
          </a:xfrm>
          <a:prstGeom prst="rect">
            <a:avLst/>
          </a:prstGeom>
        </p:spPr>
      </p:pic>
      <p:sp>
        <p:nvSpPr>
          <p:cNvPr id="8" name="TextBox 7"/>
          <p:cNvSpPr txBox="1"/>
          <p:nvPr userDrawn="1"/>
        </p:nvSpPr>
        <p:spPr>
          <a:xfrm>
            <a:off x="648232" y="10354357"/>
            <a:ext cx="2266738" cy="200055"/>
          </a:xfrm>
          <a:prstGeom prst="rect">
            <a:avLst/>
          </a:prstGeom>
          <a:noFill/>
        </p:spPr>
        <p:txBody>
          <a:bodyPr wrap="square" rtlCol="0">
            <a:spAutoFit/>
          </a:bodyPr>
          <a:lstStyle/>
          <a:p>
            <a:r>
              <a:rPr lang="en-US" sz="700">
                <a:solidFill>
                  <a:srgbClr val="000048"/>
                </a:solidFill>
                <a:latin typeface="Arial" panose="020B0604020202020204" pitchFamily="34" charset="0"/>
                <a:cs typeface="Arial" panose="020B0604020202020204" pitchFamily="34" charset="0"/>
              </a:rPr>
              <a:t>© 2022 Cognizant. All rights reserved.</a:t>
            </a:r>
            <a:endParaRPr lang="nl-NL" sz="700">
              <a:solidFill>
                <a:srgbClr val="000048"/>
              </a:solidFill>
              <a:latin typeface="Arial" panose="020B0604020202020204" pitchFamily="34" charset="0"/>
              <a:cs typeface="Arial" panose="020B0604020202020204" pitchFamily="34" charset="0"/>
            </a:endParaRPr>
          </a:p>
        </p:txBody>
      </p:sp>
      <p:sp>
        <p:nvSpPr>
          <p:cNvPr id="9" name="TextBox 8"/>
          <p:cNvSpPr txBox="1"/>
          <p:nvPr userDrawn="1"/>
        </p:nvSpPr>
        <p:spPr>
          <a:xfrm>
            <a:off x="5131294" y="10351256"/>
            <a:ext cx="1828588" cy="200055"/>
          </a:xfrm>
          <a:prstGeom prst="rect">
            <a:avLst/>
          </a:prstGeom>
          <a:noFill/>
        </p:spPr>
        <p:txBody>
          <a:bodyPr wrap="square" rtlCol="0">
            <a:spAutoFit/>
          </a:bodyPr>
          <a:lstStyle/>
          <a:p>
            <a:pPr algn="r"/>
            <a:r>
              <a:rPr lang="en-US" sz="700">
                <a:solidFill>
                  <a:srgbClr val="000048"/>
                </a:solidFill>
                <a:latin typeface="Arial" panose="020B0604020202020204" pitchFamily="34" charset="0"/>
                <a:cs typeface="Arial" panose="020B0604020202020204" pitchFamily="34" charset="0"/>
              </a:rPr>
              <a:t>2/2</a:t>
            </a:r>
            <a:endParaRPr lang="nl-NL" sz="700">
              <a:solidFill>
                <a:srgbClr val="00004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58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359798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214794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9728"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27085"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346911-A3B0-4203-879D-038E070D9516}"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946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346911-A3B0-4203-879D-038E070D9516}"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413791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346911-A3B0-4203-879D-038E070D9516}"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75845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46911-A3B0-4203-879D-038E070D9516}"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75726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D6346911-A3B0-4203-879D-038E070D9516}" type="datetimeFigureOut">
              <a:rPr lang="en-US" smtClean="0"/>
              <a:t>3/27/2024</a:t>
            </a:fld>
            <a:endParaRPr 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42F58D1-CD8F-4D3F-90FF-79D65F48BA75}" type="slidenum">
              <a:rPr lang="en-US" smtClean="0"/>
              <a:t>‹#›</a:t>
            </a:fld>
            <a:endParaRPr lang="en-US"/>
          </a:p>
        </p:txBody>
      </p:sp>
    </p:spTree>
    <p:extLst>
      <p:ext uri="{BB962C8B-B14F-4D97-AF65-F5344CB8AC3E}">
        <p14:creationId xmlns:p14="http://schemas.microsoft.com/office/powerpoint/2010/main" val="281892668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7"/>
          <p:cNvSpPr txBox="1">
            <a:spLocks/>
          </p:cNvSpPr>
          <p:nvPr/>
        </p:nvSpPr>
        <p:spPr>
          <a:xfrm>
            <a:off x="4366989" y="1022199"/>
            <a:ext cx="2432241" cy="612648"/>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endParaRPr lang="en-GB" sz="1800">
              <a:latin typeface="Arial"/>
              <a:cs typeface="Arial"/>
            </a:endParaRPr>
          </a:p>
          <a:p>
            <a:pPr marL="0" indent="0">
              <a:buNone/>
            </a:pPr>
            <a:endParaRPr lang="en-GB" sz="1800">
              <a:latin typeface="Arial"/>
              <a:cs typeface="Arial"/>
            </a:endParaRPr>
          </a:p>
          <a:p>
            <a:pPr marL="0" indent="0">
              <a:buNone/>
            </a:pPr>
            <a:endParaRPr lang="en-GB" sz="1800">
              <a:latin typeface="Arial"/>
              <a:cs typeface="Arial"/>
            </a:endParaRPr>
          </a:p>
        </p:txBody>
      </p:sp>
      <p:sp>
        <p:nvSpPr>
          <p:cNvPr id="8" name="Text Placeholder 7"/>
          <p:cNvSpPr txBox="1">
            <a:spLocks/>
          </p:cNvSpPr>
          <p:nvPr/>
        </p:nvSpPr>
        <p:spPr>
          <a:xfrm>
            <a:off x="4960502" y="1680060"/>
            <a:ext cx="2594800" cy="243184"/>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endParaRPr lang="en-GB" sz="800" dirty="0">
              <a:solidFill>
                <a:srgbClr val="000048"/>
              </a:solidFill>
              <a:latin typeface="Arial" panose="020B0604020202020204" pitchFamily="34" charset="0"/>
              <a:cs typeface="Arial" panose="020B0604020202020204" pitchFamily="34" charset="0"/>
            </a:endParaRPr>
          </a:p>
        </p:txBody>
      </p:sp>
      <p:grpSp>
        <p:nvGrpSpPr>
          <p:cNvPr id="167" name="Group 166"/>
          <p:cNvGrpSpPr/>
          <p:nvPr/>
        </p:nvGrpSpPr>
        <p:grpSpPr>
          <a:xfrm>
            <a:off x="638471" y="1959316"/>
            <a:ext cx="6290335" cy="365290"/>
            <a:chOff x="632992" y="1982738"/>
            <a:chExt cx="6290335" cy="365290"/>
          </a:xfrm>
        </p:grpSpPr>
        <p:sp>
          <p:nvSpPr>
            <p:cNvPr id="12" name="Text Placeholder 7"/>
            <p:cNvSpPr txBox="1">
              <a:spLocks/>
            </p:cNvSpPr>
            <p:nvPr/>
          </p:nvSpPr>
          <p:spPr>
            <a:xfrm>
              <a:off x="632992" y="1982738"/>
              <a:ext cx="6290335" cy="365290"/>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dirty="0">
                  <a:solidFill>
                    <a:srgbClr val="000048"/>
                  </a:solidFill>
                  <a:latin typeface="Arial"/>
                  <a:cs typeface="Arial"/>
                </a:rPr>
                <a:t>Profile</a:t>
              </a:r>
            </a:p>
          </p:txBody>
        </p:sp>
        <p:cxnSp>
          <p:nvCxnSpPr>
            <p:cNvPr id="14" name="Straight Connector 13"/>
            <p:cNvCxnSpPr/>
            <p:nvPr/>
          </p:nvCxnSpPr>
          <p:spPr>
            <a:xfrm>
              <a:off x="1987205" y="2214867"/>
              <a:ext cx="4882987"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86627" y="2286784"/>
            <a:ext cx="6307026" cy="707886"/>
          </a:xfrm>
          <a:prstGeom prst="rect">
            <a:avLst/>
          </a:prstGeom>
          <a:noFill/>
        </p:spPr>
        <p:txBody>
          <a:bodyPr wrap="square" lIns="91440" tIns="45720" rIns="91440" bIns="45720" rtlCol="0" anchor="t">
            <a:spAutoFit/>
          </a:bodyPr>
          <a:lstStyle/>
          <a:p>
            <a:r>
              <a:rPr lang="en-US" sz="1000" dirty="0">
                <a:solidFill>
                  <a:schemeClr val="tx2"/>
                </a:solidFill>
                <a:latin typeface="Arial" panose="020B0604020202020204" pitchFamily="34" charset="0"/>
                <a:ea typeface="+mn-lt"/>
                <a:cs typeface="Arial" panose="020B0604020202020204" pitchFamily="34" charset="0"/>
              </a:rPr>
              <a:t>I am enthusiastic and passionate towards my career. I've self-learned frontend and backend frameworks just to satisfy my curiosity of how things work behind the scenes. While doing it I have found a passion in developing this kind of sites and apps. After gaining several years of experience I want to build an application that will be much better than Facebook or YouTube.</a:t>
            </a:r>
            <a:endParaRPr lang="en-US" sz="1000" dirty="0">
              <a:solidFill>
                <a:schemeClr val="tx2"/>
              </a:solidFill>
              <a:latin typeface="Arial" panose="020B0604020202020204" pitchFamily="34" charset="0"/>
              <a:cs typeface="Arial" panose="020B0604020202020204" pitchFamily="34" charset="0"/>
            </a:endParaRPr>
          </a:p>
        </p:txBody>
      </p:sp>
      <p:sp>
        <p:nvSpPr>
          <p:cNvPr id="18" name="Text Placeholder 7"/>
          <p:cNvSpPr txBox="1">
            <a:spLocks/>
          </p:cNvSpPr>
          <p:nvPr/>
        </p:nvSpPr>
        <p:spPr>
          <a:xfrm>
            <a:off x="632992" y="3023370"/>
            <a:ext cx="2432240" cy="283953"/>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1500" b="1">
                <a:solidFill>
                  <a:srgbClr val="000048"/>
                </a:solidFill>
                <a:latin typeface="Arial"/>
                <a:cs typeface="Arial"/>
              </a:rPr>
              <a:t>Areas of Expertise</a:t>
            </a:r>
            <a:endParaRPr lang="nl-NL" sz="1500" b="1">
              <a:solidFill>
                <a:srgbClr val="000048"/>
              </a:solidFill>
              <a:latin typeface="Arial"/>
              <a:cs typeface="Arial"/>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7823" y="1382276"/>
            <a:ext cx="178082" cy="178082"/>
          </a:xfrm>
          <a:prstGeom prst="rect">
            <a:avLst/>
          </a:prstGeom>
        </p:spPr>
      </p:pic>
      <p:sp>
        <p:nvSpPr>
          <p:cNvPr id="29" name="TextBox 28"/>
          <p:cNvSpPr txBox="1"/>
          <p:nvPr/>
        </p:nvSpPr>
        <p:spPr>
          <a:xfrm>
            <a:off x="4913745" y="1359937"/>
            <a:ext cx="2640330" cy="215444"/>
          </a:xfrm>
          <a:prstGeom prst="rect">
            <a:avLst/>
          </a:prstGeom>
          <a:noFill/>
        </p:spPr>
        <p:txBody>
          <a:bodyPr wrap="square" lIns="91440" tIns="45720" rIns="91440" bIns="45720" rtlCol="0" anchor="t">
            <a:spAutoFit/>
          </a:bodyPr>
          <a:lstStyle/>
          <a:p>
            <a:r>
              <a:rPr lang="en-GB" sz="800" dirty="0">
                <a:solidFill>
                  <a:srgbClr val="000048"/>
                </a:solidFill>
                <a:latin typeface="Arial"/>
                <a:cs typeface="Arial"/>
              </a:rPr>
              <a:t>2320521@cognizant.com</a:t>
            </a:r>
          </a:p>
        </p:txBody>
      </p:sp>
      <p:sp>
        <p:nvSpPr>
          <p:cNvPr id="30" name="TextBox 29"/>
          <p:cNvSpPr txBox="1"/>
          <p:nvPr/>
        </p:nvSpPr>
        <p:spPr>
          <a:xfrm>
            <a:off x="4916303" y="984464"/>
            <a:ext cx="2640330" cy="338554"/>
          </a:xfrm>
          <a:prstGeom prst="rect">
            <a:avLst/>
          </a:prstGeom>
          <a:noFill/>
        </p:spPr>
        <p:txBody>
          <a:bodyPr wrap="square" lIns="91440" tIns="45720" rIns="91440" bIns="45720" rtlCol="0" anchor="t">
            <a:spAutoFit/>
          </a:bodyPr>
          <a:lstStyle/>
          <a:p>
            <a:r>
              <a:rPr lang="en-GB" sz="800" dirty="0">
                <a:solidFill>
                  <a:srgbClr val="000048"/>
                </a:solidFill>
                <a:latin typeface="Arial"/>
                <a:cs typeface="Arial"/>
              </a:rPr>
              <a:t>+91-9088736066</a:t>
            </a:r>
            <a:endParaRPr lang="en-GB" sz="800" dirty="0">
              <a:solidFill>
                <a:srgbClr val="000048"/>
              </a:solidFill>
              <a:latin typeface="Arial" panose="020B0604020202020204" pitchFamily="34" charset="0"/>
              <a:cs typeface="Arial" panose="020B0604020202020204" pitchFamily="34" charset="0"/>
            </a:endParaRPr>
          </a:p>
          <a:p>
            <a:r>
              <a:rPr lang="en-GB" sz="800" dirty="0">
                <a:solidFill>
                  <a:srgbClr val="000048"/>
                </a:solidFill>
                <a:latin typeface="Arial"/>
                <a:cs typeface="Arial"/>
              </a:rPr>
              <a:t>Sowparna Shome</a:t>
            </a:r>
            <a:endParaRPr lang="en-GB" sz="800" dirty="0">
              <a:solidFill>
                <a:srgbClr val="000048"/>
              </a:solidFill>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6526" y="1000938"/>
            <a:ext cx="157370" cy="15479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7240" y="1684923"/>
            <a:ext cx="211606" cy="251942"/>
          </a:xfrm>
          <a:prstGeom prst="rect">
            <a:avLst/>
          </a:prstGeom>
        </p:spPr>
      </p:pic>
      <p:sp>
        <p:nvSpPr>
          <p:cNvPr id="38" name="TextBox 37"/>
          <p:cNvSpPr txBox="1"/>
          <p:nvPr/>
        </p:nvSpPr>
        <p:spPr>
          <a:xfrm>
            <a:off x="632991" y="3351070"/>
            <a:ext cx="2432240" cy="584775"/>
          </a:xfrm>
          <a:prstGeom prst="rect">
            <a:avLst/>
          </a:prstGeom>
          <a:noFill/>
        </p:spPr>
        <p:txBody>
          <a:bodyPr wrap="square" lIns="91440" tIns="45720" rIns="91440" bIns="45720" rtlCol="0" anchor="t">
            <a:spAutoFit/>
          </a:bodyPr>
          <a:lstStyle/>
          <a:p>
            <a:pPr>
              <a:buClr>
                <a:schemeClr val="tx2"/>
              </a:buClr>
            </a:pPr>
            <a:endParaRPr lang="nl-NL" sz="800" dirty="0">
              <a:solidFill>
                <a:srgbClr val="000048"/>
              </a:solidFill>
              <a:latin typeface="Arial"/>
              <a:cs typeface="Arial"/>
            </a:endParaRPr>
          </a:p>
          <a:p>
            <a:pPr marL="171450" indent="-171450">
              <a:buClr>
                <a:schemeClr val="tx2"/>
              </a:buClr>
              <a:buFont typeface="Arial" panose="020B0604020202020204" pitchFamily="34" charset="0"/>
              <a:buChar char="•"/>
            </a:pPr>
            <a:r>
              <a:rPr lang="nl-NL" sz="800" dirty="0">
                <a:solidFill>
                  <a:srgbClr val="000048"/>
                </a:solidFill>
                <a:latin typeface="Arial"/>
                <a:cs typeface="Arial"/>
              </a:rPr>
              <a:t>JAVA</a:t>
            </a:r>
          </a:p>
          <a:p>
            <a:pPr marL="171450" indent="-171450">
              <a:buClr>
                <a:schemeClr val="tx2"/>
              </a:buClr>
              <a:buFont typeface="Arial" panose="020B0604020202020204" pitchFamily="34" charset="0"/>
              <a:buChar char="•"/>
            </a:pPr>
            <a:r>
              <a:rPr lang="nl-NL" sz="800" dirty="0">
                <a:solidFill>
                  <a:srgbClr val="000048"/>
                </a:solidFill>
                <a:latin typeface="Arial"/>
                <a:cs typeface="Arial"/>
              </a:rPr>
              <a:t>C#</a:t>
            </a:r>
          </a:p>
          <a:p>
            <a:pPr marL="171450" indent="-171450">
              <a:buClr>
                <a:schemeClr val="tx2"/>
              </a:buClr>
              <a:buFont typeface="Arial" panose="020B0604020202020204" pitchFamily="34" charset="0"/>
              <a:buChar char="•"/>
            </a:pPr>
            <a:r>
              <a:rPr lang="nl-NL" sz="800" dirty="0">
                <a:solidFill>
                  <a:srgbClr val="000048"/>
                </a:solidFill>
                <a:latin typeface="Arial"/>
                <a:cs typeface="Arial"/>
              </a:rPr>
              <a:t>Full Stack Web Development using ASP.NET</a:t>
            </a:r>
          </a:p>
        </p:txBody>
      </p:sp>
      <p:grpSp>
        <p:nvGrpSpPr>
          <p:cNvPr id="166" name="Group 165"/>
          <p:cNvGrpSpPr/>
          <p:nvPr/>
        </p:nvGrpSpPr>
        <p:grpSpPr>
          <a:xfrm>
            <a:off x="632992" y="4395471"/>
            <a:ext cx="6295814" cy="330782"/>
            <a:chOff x="574378" y="4120909"/>
            <a:chExt cx="6295814" cy="330782"/>
          </a:xfrm>
        </p:grpSpPr>
        <p:cxnSp>
          <p:nvCxnSpPr>
            <p:cNvPr id="26" name="Straight Connector 25"/>
            <p:cNvCxnSpPr/>
            <p:nvPr/>
          </p:nvCxnSpPr>
          <p:spPr>
            <a:xfrm>
              <a:off x="2895600" y="4275136"/>
              <a:ext cx="3974592"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40" name="Text Placeholder 7"/>
            <p:cNvSpPr txBox="1">
              <a:spLocks/>
            </p:cNvSpPr>
            <p:nvPr/>
          </p:nvSpPr>
          <p:spPr>
            <a:xfrm>
              <a:off x="574378" y="4120909"/>
              <a:ext cx="4483271" cy="330782"/>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a:cs typeface="Arial"/>
                </a:rPr>
                <a:t>Work experience</a:t>
              </a:r>
              <a:endParaRPr lang="nl-NL" sz="2000" b="1">
                <a:solidFill>
                  <a:srgbClr val="000048"/>
                </a:solidFill>
                <a:latin typeface="Arial" panose="020B0604020202020204" pitchFamily="34" charset="0"/>
                <a:cs typeface="Arial" panose="020B0604020202020204" pitchFamily="34" charset="0"/>
              </a:endParaRPr>
            </a:p>
          </p:txBody>
        </p:sp>
      </p:grpSp>
      <p:grpSp>
        <p:nvGrpSpPr>
          <p:cNvPr id="165" name="Group 164"/>
          <p:cNvGrpSpPr/>
          <p:nvPr/>
        </p:nvGrpSpPr>
        <p:grpSpPr>
          <a:xfrm>
            <a:off x="553338" y="5745558"/>
            <a:ext cx="5904503" cy="451879"/>
            <a:chOff x="553338" y="5717233"/>
            <a:chExt cx="5441480" cy="330782"/>
          </a:xfrm>
        </p:grpSpPr>
        <p:cxnSp>
          <p:nvCxnSpPr>
            <p:cNvPr id="57" name="Straight Connector 56"/>
            <p:cNvCxnSpPr/>
            <p:nvPr/>
          </p:nvCxnSpPr>
          <p:spPr>
            <a:xfrm>
              <a:off x="1870870" y="5902283"/>
              <a:ext cx="4123948" cy="13102"/>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58" name="Text Placeholder 7"/>
            <p:cNvSpPr txBox="1">
              <a:spLocks/>
            </p:cNvSpPr>
            <p:nvPr/>
          </p:nvSpPr>
          <p:spPr>
            <a:xfrm>
              <a:off x="553338" y="5717233"/>
              <a:ext cx="2432240"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panose="020B0604020202020204" pitchFamily="34" charset="0"/>
                  <a:cs typeface="Arial" panose="020B0604020202020204" pitchFamily="34" charset="0"/>
                </a:rPr>
                <a:t>Education</a:t>
              </a:r>
              <a:endParaRPr lang="nl-NL" sz="2000" b="1">
                <a:solidFill>
                  <a:srgbClr val="000048"/>
                </a:solidFill>
                <a:latin typeface="Arial" panose="020B0604020202020204" pitchFamily="34" charset="0"/>
                <a:cs typeface="Arial" panose="020B0604020202020204" pitchFamily="34" charset="0"/>
              </a:endParaRPr>
            </a:p>
          </p:txBody>
        </p:sp>
      </p:grpSp>
      <p:grpSp>
        <p:nvGrpSpPr>
          <p:cNvPr id="164" name="Group 163"/>
          <p:cNvGrpSpPr/>
          <p:nvPr/>
        </p:nvGrpSpPr>
        <p:grpSpPr>
          <a:xfrm>
            <a:off x="568150" y="7539205"/>
            <a:ext cx="2856968" cy="330782"/>
            <a:chOff x="632992" y="8895525"/>
            <a:chExt cx="2856968" cy="330782"/>
          </a:xfrm>
        </p:grpSpPr>
        <p:cxnSp>
          <p:nvCxnSpPr>
            <p:cNvPr id="66" name="Straight Connector 65"/>
            <p:cNvCxnSpPr/>
            <p:nvPr/>
          </p:nvCxnSpPr>
          <p:spPr>
            <a:xfrm>
              <a:off x="2118360" y="9147466"/>
              <a:ext cx="1371600"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67" name="Text Placeholder 7"/>
            <p:cNvSpPr txBox="1">
              <a:spLocks/>
            </p:cNvSpPr>
            <p:nvPr/>
          </p:nvSpPr>
          <p:spPr>
            <a:xfrm>
              <a:off x="632992" y="8895525"/>
              <a:ext cx="1417276"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dirty="0">
                  <a:solidFill>
                    <a:srgbClr val="000048"/>
                  </a:solidFill>
                  <a:latin typeface="Arial" panose="020B0604020202020204" pitchFamily="34" charset="0"/>
                  <a:cs typeface="Arial" panose="020B0604020202020204" pitchFamily="34" charset="0"/>
                </a:rPr>
                <a:t>Language</a:t>
              </a:r>
              <a:endParaRPr lang="nl-NL" sz="2000" b="1" dirty="0">
                <a:solidFill>
                  <a:srgbClr val="000048"/>
                </a:solidFill>
                <a:latin typeface="Arial" panose="020B0604020202020204" pitchFamily="34" charset="0"/>
                <a:cs typeface="Arial" panose="020B0604020202020204" pitchFamily="34" charset="0"/>
              </a:endParaRPr>
            </a:p>
          </p:txBody>
        </p:sp>
      </p:grpSp>
      <p:grpSp>
        <p:nvGrpSpPr>
          <p:cNvPr id="163" name="Group 162"/>
          <p:cNvGrpSpPr/>
          <p:nvPr/>
        </p:nvGrpSpPr>
        <p:grpSpPr>
          <a:xfrm>
            <a:off x="4251817" y="2997263"/>
            <a:ext cx="3167986" cy="330782"/>
            <a:chOff x="3702206" y="8895525"/>
            <a:chExt cx="3167986" cy="330782"/>
          </a:xfrm>
        </p:grpSpPr>
        <p:sp>
          <p:nvSpPr>
            <p:cNvPr id="87" name="Text Placeholder 7"/>
            <p:cNvSpPr txBox="1">
              <a:spLocks/>
            </p:cNvSpPr>
            <p:nvPr/>
          </p:nvSpPr>
          <p:spPr>
            <a:xfrm>
              <a:off x="3702206" y="8895525"/>
              <a:ext cx="943299"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panose="020B0604020202020204" pitchFamily="34" charset="0"/>
                  <a:cs typeface="Arial" panose="020B0604020202020204" pitchFamily="34" charset="0"/>
                </a:rPr>
                <a:t>Skills</a:t>
              </a:r>
              <a:endParaRPr lang="nl-NL" sz="2000" b="1">
                <a:solidFill>
                  <a:srgbClr val="000048"/>
                </a:solidFill>
                <a:latin typeface="Arial" panose="020B0604020202020204" pitchFamily="34" charset="0"/>
                <a:cs typeface="Arial" panose="020B0604020202020204" pitchFamily="34" charset="0"/>
              </a:endParaRPr>
            </a:p>
          </p:txBody>
        </p:sp>
        <p:cxnSp>
          <p:nvCxnSpPr>
            <p:cNvPr id="89" name="Straight Connector 88"/>
            <p:cNvCxnSpPr/>
            <p:nvPr/>
          </p:nvCxnSpPr>
          <p:spPr>
            <a:xfrm>
              <a:off x="4576879" y="9140892"/>
              <a:ext cx="2293313"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30869" y="4404446"/>
            <a:ext cx="6236699" cy="1338828"/>
          </a:xfrm>
          <a:prstGeom prst="rect">
            <a:avLst/>
          </a:prstGeom>
          <a:noFill/>
        </p:spPr>
        <p:txBody>
          <a:bodyPr wrap="square" lIns="91440" tIns="45720" rIns="91440" bIns="45720" rtlCol="0" anchor="t">
            <a:spAutoFit/>
          </a:bodyPr>
          <a:lstStyle/>
          <a:p>
            <a:pPr>
              <a:buClr>
                <a:schemeClr val="tx2"/>
              </a:buClr>
            </a:pPr>
            <a:endParaRPr lang="nl-NL" sz="1100" b="1" kern="0" dirty="0">
              <a:latin typeface="Arial"/>
              <a:cs typeface="Arial"/>
            </a:endParaRPr>
          </a:p>
          <a:p>
            <a:endParaRPr lang="nl-NL" sz="1100" b="1" kern="0" dirty="0">
              <a:latin typeface="Arial"/>
              <a:cs typeface="Arial"/>
            </a:endParaRPr>
          </a:p>
          <a:p>
            <a:r>
              <a:rPr lang="nl-NL" sz="1100" b="1" kern="0" dirty="0">
                <a:latin typeface="Arial"/>
                <a:cs typeface="Arial"/>
              </a:rPr>
              <a:t>Intern</a:t>
            </a:r>
            <a:endParaRPr lang="nl-NL" sz="900" b="1" kern="0" dirty="0">
              <a:latin typeface="Arial"/>
              <a:cs typeface="Arial"/>
            </a:endParaRPr>
          </a:p>
          <a:p>
            <a:r>
              <a:rPr lang="en-US" sz="800" dirty="0">
                <a:solidFill>
                  <a:srgbClr val="000048"/>
                </a:solidFill>
                <a:latin typeface="Arial"/>
                <a:cs typeface="Arial"/>
              </a:rPr>
              <a:t>COGNIZANT-INTERN IOTDOTNET</a:t>
            </a:r>
          </a:p>
          <a:p>
            <a:pPr algn="just"/>
            <a:r>
              <a:rPr lang="en-US" sz="900" dirty="0">
                <a:solidFill>
                  <a:srgbClr val="000048"/>
                </a:solidFill>
                <a:latin typeface="Arial"/>
                <a:cs typeface="Arial"/>
              </a:rPr>
              <a:t>Learnt several frameworks of .NET like ADO.NET, ASP.NET, Entity  using C#. Developed two applications like Movie booking and an online retail store using ASP.NET core and Entity Framework following the MVC pattern. And learnt about IOT technologies and programmed several microcontrollers using embed c. Also learnt about Network routing protocols.</a:t>
            </a: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dirty="0">
              <a:solidFill>
                <a:srgbClr val="000000"/>
              </a:solidFill>
              <a:latin typeface="Calibri" panose="020F0502020204030204"/>
              <a:cs typeface="Calibri" panose="020F0502020204030204"/>
            </a:endParaRPr>
          </a:p>
        </p:txBody>
      </p:sp>
      <p:sp>
        <p:nvSpPr>
          <p:cNvPr id="142" name="TextBox 141"/>
          <p:cNvSpPr txBox="1"/>
          <p:nvPr/>
        </p:nvSpPr>
        <p:spPr>
          <a:xfrm>
            <a:off x="686627" y="6117239"/>
            <a:ext cx="2639203" cy="1892826"/>
          </a:xfrm>
          <a:prstGeom prst="rect">
            <a:avLst/>
          </a:prstGeom>
          <a:noFill/>
        </p:spPr>
        <p:txBody>
          <a:bodyPr wrap="square" lIns="91440" tIns="45720" rIns="91440" bIns="45720" rtlCol="0" anchor="t">
            <a:spAutoFit/>
          </a:bodyPr>
          <a:lstStyle/>
          <a:p>
            <a:r>
              <a:rPr lang="en-US" sz="900" b="1" dirty="0">
                <a:solidFill>
                  <a:srgbClr val="000048"/>
                </a:solidFill>
                <a:latin typeface="Arial"/>
                <a:cs typeface="Arial"/>
              </a:rPr>
              <a:t>Techno International New Town(ECE)</a:t>
            </a:r>
            <a:endParaRPr lang="en-US" dirty="0">
              <a:solidFill>
                <a:srgbClr val="000000"/>
              </a:solidFill>
              <a:latin typeface="Calibri" panose="020F0502020204030204"/>
              <a:ea typeface="Calibri" panose="020F0502020204030204"/>
              <a:cs typeface="Calibri" panose="020F0502020204030204"/>
            </a:endParaRPr>
          </a:p>
          <a:p>
            <a:r>
              <a:rPr lang="en-GB" sz="900" dirty="0">
                <a:solidFill>
                  <a:srgbClr val="000048"/>
                </a:solidFill>
                <a:latin typeface="Arial"/>
                <a:cs typeface="Arial"/>
              </a:rPr>
              <a:t>2019-2023 </a:t>
            </a:r>
            <a:endParaRPr lang="en-US" dirty="0">
              <a:solidFill>
                <a:srgbClr val="000000"/>
              </a:solidFill>
              <a:latin typeface="Calibri" panose="020F0502020204030204"/>
              <a:ea typeface="Calibri" panose="020F0502020204030204"/>
              <a:cs typeface="Calibri" panose="020F0502020204030204"/>
            </a:endParaRPr>
          </a:p>
          <a:p>
            <a:endParaRPr lang="en-GB" sz="900" b="1" dirty="0">
              <a:solidFill>
                <a:srgbClr val="000048"/>
              </a:solidFill>
              <a:latin typeface="Arial"/>
              <a:cs typeface="Arial"/>
            </a:endParaRPr>
          </a:p>
          <a:p>
            <a:r>
              <a:rPr lang="en-GB" sz="900" b="1" dirty="0">
                <a:solidFill>
                  <a:srgbClr val="000048"/>
                </a:solidFill>
                <a:latin typeface="Arial"/>
                <a:cs typeface="Arial"/>
              </a:rPr>
              <a:t>B.T. Road Govt. Sponsored High School</a:t>
            </a:r>
            <a:endParaRPr lang="en-US" sz="900" dirty="0">
              <a:solidFill>
                <a:srgbClr val="000048"/>
              </a:solidFill>
              <a:latin typeface="Arial"/>
              <a:cs typeface="Arial"/>
            </a:endParaRPr>
          </a:p>
          <a:p>
            <a:r>
              <a:rPr lang="en-GB" sz="900" dirty="0">
                <a:solidFill>
                  <a:srgbClr val="000048"/>
                </a:solidFill>
                <a:latin typeface="Arial"/>
                <a:cs typeface="Arial"/>
              </a:rPr>
              <a:t>2017-2019</a:t>
            </a:r>
            <a:endParaRPr lang="en-US" sz="900" dirty="0">
              <a:solidFill>
                <a:srgbClr val="000048"/>
              </a:solidFill>
              <a:latin typeface="Arial"/>
              <a:cs typeface="Arial"/>
            </a:endParaRPr>
          </a:p>
          <a:p>
            <a:endParaRPr lang="en-GB" sz="900" dirty="0">
              <a:solidFill>
                <a:srgbClr val="000048"/>
              </a:solidFill>
              <a:latin typeface="Arial"/>
              <a:cs typeface="Arial"/>
            </a:endParaRPr>
          </a:p>
          <a:p>
            <a:r>
              <a:rPr lang="en-GB" sz="900" b="1" dirty="0" err="1">
                <a:solidFill>
                  <a:srgbClr val="000048"/>
                </a:solidFill>
                <a:latin typeface="Arial"/>
                <a:cs typeface="Arial"/>
              </a:rPr>
              <a:t>Baranagar</a:t>
            </a:r>
            <a:r>
              <a:rPr lang="en-GB" sz="900" b="1" dirty="0">
                <a:solidFill>
                  <a:srgbClr val="000048"/>
                </a:solidFill>
                <a:latin typeface="Arial"/>
                <a:cs typeface="Arial"/>
              </a:rPr>
              <a:t> Ramakrishna Mission Ashrama High School</a:t>
            </a:r>
          </a:p>
          <a:p>
            <a:r>
              <a:rPr lang="en-GB" sz="900" dirty="0">
                <a:solidFill>
                  <a:srgbClr val="000048"/>
                </a:solidFill>
                <a:latin typeface="Arial"/>
                <a:cs typeface="Arial"/>
              </a:rPr>
              <a:t>-2017</a:t>
            </a:r>
            <a:endParaRPr lang="en-GB" dirty="0"/>
          </a:p>
          <a:p>
            <a:endParaRPr lang="en-US" sz="900" dirty="0">
              <a:solidFill>
                <a:srgbClr val="000048"/>
              </a:solidFill>
              <a:latin typeface="Arial"/>
              <a:cs typeface="Arial"/>
            </a:endParaRPr>
          </a:p>
          <a:p>
            <a:endParaRPr lang="en-GB" sz="900" dirty="0">
              <a:solidFill>
                <a:srgbClr val="000048"/>
              </a:solidFill>
              <a:latin typeface="Arial"/>
              <a:cs typeface="Arial"/>
            </a:endParaRPr>
          </a:p>
          <a:p>
            <a:endParaRPr lang="en-GB" sz="900" dirty="0">
              <a:solidFill>
                <a:srgbClr val="000048"/>
              </a:solidFill>
              <a:latin typeface="Arial"/>
              <a:cs typeface="Arial"/>
            </a:endParaRPr>
          </a:p>
          <a:p>
            <a:endParaRPr lang="en-GB" sz="900" dirty="0">
              <a:solidFill>
                <a:srgbClr val="000048"/>
              </a:solidFill>
              <a:latin typeface="Arial"/>
              <a:cs typeface="Arial"/>
            </a:endParaRPr>
          </a:p>
        </p:txBody>
      </p:sp>
      <p:sp>
        <p:nvSpPr>
          <p:cNvPr id="2" name="TextBox 1">
            <a:extLst>
              <a:ext uri="{FF2B5EF4-FFF2-40B4-BE49-F238E27FC236}">
                <a16:creationId xmlns:a16="http://schemas.microsoft.com/office/drawing/2014/main" id="{84D96BFB-78DF-3260-3D69-AA4E79C77B36}"/>
              </a:ext>
            </a:extLst>
          </p:cNvPr>
          <p:cNvSpPr txBox="1"/>
          <p:nvPr/>
        </p:nvSpPr>
        <p:spPr>
          <a:xfrm>
            <a:off x="2970032" y="6402276"/>
            <a:ext cx="274319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900" b="1">
              <a:solidFill>
                <a:srgbClr val="000048"/>
              </a:solidFill>
              <a:latin typeface="Arial"/>
              <a:cs typeface="Arial"/>
            </a:endParaRPr>
          </a:p>
          <a:p>
            <a:endParaRPr lang="en-US" sz="1200" b="1">
              <a:cs typeface="Calibri"/>
            </a:endParaRPr>
          </a:p>
        </p:txBody>
      </p:sp>
      <p:sp>
        <p:nvSpPr>
          <p:cNvPr id="13" name="TextBox 12">
            <a:extLst>
              <a:ext uri="{FF2B5EF4-FFF2-40B4-BE49-F238E27FC236}">
                <a16:creationId xmlns:a16="http://schemas.microsoft.com/office/drawing/2014/main" id="{F3C71DAD-D9EA-971D-55DB-BE9B9277FF14}"/>
              </a:ext>
            </a:extLst>
          </p:cNvPr>
          <p:cNvSpPr txBox="1"/>
          <p:nvPr/>
        </p:nvSpPr>
        <p:spPr>
          <a:xfrm>
            <a:off x="4113139" y="3388600"/>
            <a:ext cx="2608975" cy="703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5" name="TextBox 14">
            <a:extLst>
              <a:ext uri="{FF2B5EF4-FFF2-40B4-BE49-F238E27FC236}">
                <a16:creationId xmlns:a16="http://schemas.microsoft.com/office/drawing/2014/main" id="{AF22EC9A-0974-3149-FF0E-ABB98E67ED4D}"/>
              </a:ext>
            </a:extLst>
          </p:cNvPr>
          <p:cNvSpPr txBox="1"/>
          <p:nvPr/>
        </p:nvSpPr>
        <p:spPr>
          <a:xfrm>
            <a:off x="4239537" y="3301731"/>
            <a:ext cx="2687146" cy="1181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dirty="0">
              <a:solidFill>
                <a:srgbClr val="000048"/>
              </a:solidFill>
              <a:latin typeface="Arial"/>
              <a:cs typeface="Arial"/>
            </a:endParaRPr>
          </a:p>
          <a:p>
            <a:pPr marL="171450" indent="-171450">
              <a:buFont typeface="Arial,Sans-Serif"/>
              <a:buChar char="•"/>
            </a:pPr>
            <a:r>
              <a:rPr lang="nl-NL" sz="800" dirty="0">
                <a:solidFill>
                  <a:srgbClr val="000048"/>
                </a:solidFill>
                <a:latin typeface="Arial"/>
                <a:ea typeface="Calibri"/>
                <a:cs typeface="Arial"/>
              </a:rPr>
              <a:t>HTML, CSS, Javascript</a:t>
            </a:r>
          </a:p>
          <a:p>
            <a:pPr marL="171450" indent="-171450">
              <a:buFont typeface="Arial,Sans-Serif"/>
              <a:buChar char="•"/>
            </a:pPr>
            <a:r>
              <a:rPr lang="nl-NL" sz="800" dirty="0">
                <a:solidFill>
                  <a:srgbClr val="000048"/>
                </a:solidFill>
                <a:latin typeface="Arial"/>
                <a:ea typeface="Calibri"/>
                <a:cs typeface="Arial"/>
              </a:rPr>
              <a:t>BootStrap, Tailwind CSS</a:t>
            </a:r>
          </a:p>
          <a:p>
            <a:pPr marL="171450" indent="-171450">
              <a:buFont typeface="Arial,Sans-Serif"/>
              <a:buChar char="•"/>
            </a:pPr>
            <a:r>
              <a:rPr lang="nl-NL" sz="800" dirty="0">
                <a:solidFill>
                  <a:srgbClr val="000048"/>
                </a:solidFill>
                <a:latin typeface="Arial"/>
                <a:ea typeface="Calibri"/>
                <a:cs typeface="Arial"/>
              </a:rPr>
              <a:t>Backend: Express js,Node js</a:t>
            </a:r>
          </a:p>
          <a:p>
            <a:pPr marL="171450" indent="-171450">
              <a:buFont typeface="Arial,Sans-Serif"/>
              <a:buChar char="•"/>
            </a:pPr>
            <a:r>
              <a:rPr lang="nl-NL" sz="800" dirty="0">
                <a:solidFill>
                  <a:srgbClr val="000048"/>
                </a:solidFill>
                <a:latin typeface="Arial"/>
                <a:ea typeface="Calibri"/>
                <a:cs typeface="Arial"/>
              </a:rPr>
              <a:t>Frontend: React</a:t>
            </a:r>
          </a:p>
          <a:p>
            <a:pPr marL="171450" indent="-171450">
              <a:buFont typeface="Arial,Sans-Serif"/>
              <a:buChar char="•"/>
            </a:pPr>
            <a:r>
              <a:rPr lang="nl-NL" sz="800" dirty="0">
                <a:solidFill>
                  <a:srgbClr val="000048"/>
                </a:solidFill>
                <a:latin typeface="Arial"/>
                <a:ea typeface="Calibri"/>
                <a:cs typeface="Arial"/>
              </a:rPr>
              <a:t>.NET : ADO,ASP,Entity</a:t>
            </a:r>
          </a:p>
          <a:p>
            <a:pPr marL="171450" indent="-171450">
              <a:buFont typeface="Arial,Sans-Serif"/>
              <a:buChar char="•"/>
            </a:pPr>
            <a:r>
              <a:rPr lang="nl-NL" sz="800" dirty="0">
                <a:solidFill>
                  <a:srgbClr val="000048"/>
                </a:solidFill>
                <a:latin typeface="Arial"/>
                <a:ea typeface="Calibri"/>
                <a:cs typeface="Arial"/>
              </a:rPr>
              <a:t>Python</a:t>
            </a:r>
          </a:p>
          <a:p>
            <a:pPr marL="171450" indent="-171450">
              <a:buFont typeface="Arial,Sans-Serif"/>
              <a:buChar char="•"/>
            </a:pPr>
            <a:r>
              <a:rPr lang="nl-NL" sz="800" dirty="0">
                <a:solidFill>
                  <a:srgbClr val="000048"/>
                </a:solidFill>
                <a:latin typeface="Arial"/>
                <a:ea typeface="Calibri"/>
                <a:cs typeface="Arial"/>
              </a:rPr>
              <a:t>MySQL</a:t>
            </a:r>
          </a:p>
          <a:p>
            <a:pPr marL="171450" indent="-171450">
              <a:buFont typeface="Arial,Sans-Serif"/>
              <a:buChar char="•"/>
            </a:pPr>
            <a:r>
              <a:rPr lang="nl-NL" sz="800" dirty="0">
                <a:solidFill>
                  <a:srgbClr val="000048"/>
                </a:solidFill>
                <a:latin typeface="Arial"/>
                <a:ea typeface="Calibri"/>
                <a:cs typeface="Arial"/>
              </a:rPr>
              <a:t>AWS IOT</a:t>
            </a:r>
          </a:p>
          <a:p>
            <a:endParaRPr lang="en-GB" dirty="0">
              <a:ea typeface="Calibri"/>
              <a:cs typeface="Calibri"/>
            </a:endParaRPr>
          </a:p>
        </p:txBody>
      </p:sp>
      <p:grpSp>
        <p:nvGrpSpPr>
          <p:cNvPr id="10" name="Group 9">
            <a:extLst>
              <a:ext uri="{FF2B5EF4-FFF2-40B4-BE49-F238E27FC236}">
                <a16:creationId xmlns:a16="http://schemas.microsoft.com/office/drawing/2014/main" id="{3348AAB8-2680-AD7B-A06A-EA6FB1CD4C5C}"/>
              </a:ext>
            </a:extLst>
          </p:cNvPr>
          <p:cNvGrpSpPr/>
          <p:nvPr/>
        </p:nvGrpSpPr>
        <p:grpSpPr>
          <a:xfrm>
            <a:off x="1340932" y="8090032"/>
            <a:ext cx="1015995" cy="135278"/>
            <a:chOff x="1311752" y="8740447"/>
            <a:chExt cx="1015995" cy="135278"/>
          </a:xfrm>
        </p:grpSpPr>
        <p:sp>
          <p:nvSpPr>
            <p:cNvPr id="73" name="Oval 72"/>
            <p:cNvSpPr/>
            <p:nvPr/>
          </p:nvSpPr>
          <p:spPr>
            <a:xfrm>
              <a:off x="1311752"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539889"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779641"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007778"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2F64371-162E-75EA-5C23-4ED6B92CA5EC}"/>
                </a:ext>
              </a:extLst>
            </p:cNvPr>
            <p:cNvSpPr/>
            <p:nvPr/>
          </p:nvSpPr>
          <p:spPr>
            <a:xfrm>
              <a:off x="2192520" y="874049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D9139858-7833-8E6F-7D6F-C16CB2AC6E3C}"/>
              </a:ext>
            </a:extLst>
          </p:cNvPr>
          <p:cNvGrpSpPr/>
          <p:nvPr/>
        </p:nvGrpSpPr>
        <p:grpSpPr>
          <a:xfrm>
            <a:off x="1341288" y="8350780"/>
            <a:ext cx="1015995" cy="135278"/>
            <a:chOff x="1311752" y="8740447"/>
            <a:chExt cx="1015995" cy="135278"/>
          </a:xfrm>
        </p:grpSpPr>
        <p:sp>
          <p:nvSpPr>
            <p:cNvPr id="21" name="Oval 20">
              <a:extLst>
                <a:ext uri="{FF2B5EF4-FFF2-40B4-BE49-F238E27FC236}">
                  <a16:creationId xmlns:a16="http://schemas.microsoft.com/office/drawing/2014/main" id="{ED9617B3-EEBD-D546-9669-63CD2ADC71E2}"/>
                </a:ext>
              </a:extLst>
            </p:cNvPr>
            <p:cNvSpPr/>
            <p:nvPr/>
          </p:nvSpPr>
          <p:spPr>
            <a:xfrm>
              <a:off x="1311752"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16E7802-FAD0-BC87-4437-00B1A17041A9}"/>
                </a:ext>
              </a:extLst>
            </p:cNvPr>
            <p:cNvSpPr/>
            <p:nvPr/>
          </p:nvSpPr>
          <p:spPr>
            <a:xfrm>
              <a:off x="1539889"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77FECD9-D712-0A9B-D028-D31C033BFBF4}"/>
                </a:ext>
              </a:extLst>
            </p:cNvPr>
            <p:cNvSpPr/>
            <p:nvPr/>
          </p:nvSpPr>
          <p:spPr>
            <a:xfrm>
              <a:off x="1779641"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1F1154-FD91-F976-95CF-CAF1A8F2104A}"/>
                </a:ext>
              </a:extLst>
            </p:cNvPr>
            <p:cNvSpPr/>
            <p:nvPr/>
          </p:nvSpPr>
          <p:spPr>
            <a:xfrm>
              <a:off x="2007778"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44BCE8-920F-649F-2D2A-FF199F83B8C2}"/>
                </a:ext>
              </a:extLst>
            </p:cNvPr>
            <p:cNvSpPr/>
            <p:nvPr/>
          </p:nvSpPr>
          <p:spPr>
            <a:xfrm>
              <a:off x="2192520" y="874049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8E0A2F1-7A77-97E7-0AE9-7749CEE10852}"/>
              </a:ext>
            </a:extLst>
          </p:cNvPr>
          <p:cNvGrpSpPr/>
          <p:nvPr/>
        </p:nvGrpSpPr>
        <p:grpSpPr>
          <a:xfrm>
            <a:off x="686627" y="8031026"/>
            <a:ext cx="1703808" cy="774735"/>
            <a:chOff x="686627" y="8031026"/>
            <a:chExt cx="1703808" cy="774735"/>
          </a:xfrm>
        </p:grpSpPr>
        <p:sp>
          <p:nvSpPr>
            <p:cNvPr id="68" name="TextBox 67"/>
            <p:cNvSpPr txBox="1"/>
            <p:nvPr/>
          </p:nvSpPr>
          <p:spPr>
            <a:xfrm>
              <a:off x="686627" y="8031026"/>
              <a:ext cx="1703808" cy="507831"/>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Bengali</a:t>
              </a:r>
            </a:p>
            <a:p>
              <a:endParaRPr lang="pt-BR" sz="900" b="1" dirty="0">
                <a:solidFill>
                  <a:srgbClr val="000048"/>
                </a:solidFill>
                <a:latin typeface="Arial" panose="020B0604020202020204" pitchFamily="34" charset="0"/>
                <a:cs typeface="Arial" panose="020B0604020202020204" pitchFamily="34" charset="0"/>
              </a:endParaRPr>
            </a:p>
            <a:p>
              <a:r>
                <a:rPr lang="pt-BR" sz="900" b="1" dirty="0">
                  <a:solidFill>
                    <a:srgbClr val="000048"/>
                  </a:solidFill>
                  <a:latin typeface="Arial"/>
                  <a:cs typeface="Arial"/>
                </a:rPr>
                <a:t>English</a:t>
              </a:r>
            </a:p>
          </p:txBody>
        </p:sp>
        <p:sp>
          <p:nvSpPr>
            <p:cNvPr id="84" name="TextBox 83"/>
            <p:cNvSpPr txBox="1"/>
            <p:nvPr/>
          </p:nvSpPr>
          <p:spPr>
            <a:xfrm>
              <a:off x="716218" y="8574929"/>
              <a:ext cx="624714" cy="230832"/>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Hindi</a:t>
              </a:r>
              <a:endParaRPr lang="pt-BR" sz="900" b="1" dirty="0">
                <a:solidFill>
                  <a:srgbClr val="000048"/>
                </a:solidFill>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28EEA5CE-4F5F-08F3-CAE0-324508E8A9B8}"/>
                </a:ext>
              </a:extLst>
            </p:cNvPr>
            <p:cNvGrpSpPr/>
            <p:nvPr/>
          </p:nvGrpSpPr>
          <p:grpSpPr>
            <a:xfrm>
              <a:off x="1347638" y="8592080"/>
              <a:ext cx="831253" cy="135227"/>
              <a:chOff x="1311752" y="8740447"/>
              <a:chExt cx="831253" cy="135227"/>
            </a:xfrm>
          </p:grpSpPr>
          <p:sp>
            <p:nvSpPr>
              <p:cNvPr id="41" name="Oval 40">
                <a:extLst>
                  <a:ext uri="{FF2B5EF4-FFF2-40B4-BE49-F238E27FC236}">
                    <a16:creationId xmlns:a16="http://schemas.microsoft.com/office/drawing/2014/main" id="{C586C478-F7A8-E3F9-AB47-B38000FAFC5C}"/>
                  </a:ext>
                </a:extLst>
              </p:cNvPr>
              <p:cNvSpPr/>
              <p:nvPr/>
            </p:nvSpPr>
            <p:spPr>
              <a:xfrm>
                <a:off x="1311752"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FB3BCF2-6094-C5BA-4F0B-6F9D73CAE972}"/>
                  </a:ext>
                </a:extLst>
              </p:cNvPr>
              <p:cNvSpPr/>
              <p:nvPr/>
            </p:nvSpPr>
            <p:spPr>
              <a:xfrm>
                <a:off x="1539889"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22C01D0-7C31-EDB9-49B8-D1D143C89E7B}"/>
                  </a:ext>
                </a:extLst>
              </p:cNvPr>
              <p:cNvSpPr/>
              <p:nvPr/>
            </p:nvSpPr>
            <p:spPr>
              <a:xfrm>
                <a:off x="1779641"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38B01BA-7A95-378E-1049-3860332BBAE2}"/>
                  </a:ext>
                </a:extLst>
              </p:cNvPr>
              <p:cNvSpPr/>
              <p:nvPr/>
            </p:nvSpPr>
            <p:spPr>
              <a:xfrm>
                <a:off x="2007778"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8" name="TextBox 47">
            <a:extLst>
              <a:ext uri="{FF2B5EF4-FFF2-40B4-BE49-F238E27FC236}">
                <a16:creationId xmlns:a16="http://schemas.microsoft.com/office/drawing/2014/main" id="{049C4083-1E69-F511-6CF8-1505C3ACD6D4}"/>
              </a:ext>
            </a:extLst>
          </p:cNvPr>
          <p:cNvSpPr txBox="1"/>
          <p:nvPr/>
        </p:nvSpPr>
        <p:spPr>
          <a:xfrm>
            <a:off x="643285" y="653902"/>
            <a:ext cx="248413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000048"/>
                </a:solidFill>
                <a:latin typeface="Arial"/>
                <a:cs typeface="Arial"/>
              </a:rPr>
              <a:t>Sowparna Shome</a:t>
            </a:r>
            <a:endParaRPr lang="en-IN" sz="2800" dirty="0">
              <a:solidFill>
                <a:srgbClr val="000048"/>
              </a:solidFill>
              <a:latin typeface="Arial"/>
              <a:cs typeface="Arial"/>
            </a:endParaRPr>
          </a:p>
        </p:txBody>
      </p:sp>
      <p:grpSp>
        <p:nvGrpSpPr>
          <p:cNvPr id="4" name="Group 3">
            <a:extLst>
              <a:ext uri="{FF2B5EF4-FFF2-40B4-BE49-F238E27FC236}">
                <a16:creationId xmlns:a16="http://schemas.microsoft.com/office/drawing/2014/main" id="{8FC222F1-E3AE-C2FD-D0DD-9376AC6D6EB0}"/>
              </a:ext>
            </a:extLst>
          </p:cNvPr>
          <p:cNvGrpSpPr/>
          <p:nvPr/>
        </p:nvGrpSpPr>
        <p:grpSpPr>
          <a:xfrm>
            <a:off x="4303360" y="8031026"/>
            <a:ext cx="2228531" cy="843262"/>
            <a:chOff x="3702206" y="9318107"/>
            <a:chExt cx="2228531" cy="843262"/>
          </a:xfrm>
        </p:grpSpPr>
        <p:sp>
          <p:nvSpPr>
            <p:cNvPr id="17" name="TextBox 16">
              <a:extLst>
                <a:ext uri="{FF2B5EF4-FFF2-40B4-BE49-F238E27FC236}">
                  <a16:creationId xmlns:a16="http://schemas.microsoft.com/office/drawing/2014/main" id="{09770794-7B25-8C2E-D66F-A5657C6827E8}"/>
                </a:ext>
              </a:extLst>
            </p:cNvPr>
            <p:cNvSpPr txBox="1"/>
            <p:nvPr/>
          </p:nvSpPr>
          <p:spPr>
            <a:xfrm>
              <a:off x="3702206" y="9318107"/>
              <a:ext cx="1037410" cy="230832"/>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C#</a:t>
              </a:r>
              <a:endParaRPr lang="pt-BR" sz="900" b="1" dirty="0">
                <a:solidFill>
                  <a:srgbClr val="000048"/>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3C3ACA4-98B5-2243-180C-31B6A229E93A}"/>
                </a:ext>
              </a:extLst>
            </p:cNvPr>
            <p:cNvSpPr/>
            <p:nvPr/>
          </p:nvSpPr>
          <p:spPr>
            <a:xfrm>
              <a:off x="5044928"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a:extLst>
                <a:ext uri="{FF2B5EF4-FFF2-40B4-BE49-F238E27FC236}">
                  <a16:creationId xmlns:a16="http://schemas.microsoft.com/office/drawing/2014/main" id="{56349D50-A2CB-92B8-F3E0-3DA4948E89EF}"/>
                </a:ext>
              </a:extLst>
            </p:cNvPr>
            <p:cNvSpPr/>
            <p:nvPr/>
          </p:nvSpPr>
          <p:spPr>
            <a:xfrm>
              <a:off x="5233869"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a:extLst>
                <a:ext uri="{FF2B5EF4-FFF2-40B4-BE49-F238E27FC236}">
                  <a16:creationId xmlns:a16="http://schemas.microsoft.com/office/drawing/2014/main" id="{26DC753E-D18F-8A1C-B618-88D3C2BAA162}"/>
                </a:ext>
              </a:extLst>
            </p:cNvPr>
            <p:cNvSpPr/>
            <p:nvPr/>
          </p:nvSpPr>
          <p:spPr>
            <a:xfrm>
              <a:off x="5417627"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a:extLst>
                <a:ext uri="{FF2B5EF4-FFF2-40B4-BE49-F238E27FC236}">
                  <a16:creationId xmlns:a16="http://schemas.microsoft.com/office/drawing/2014/main" id="{78F6E979-261D-DB80-2092-E21BA4DAC9A8}"/>
                </a:ext>
              </a:extLst>
            </p:cNvPr>
            <p:cNvSpPr/>
            <p:nvPr/>
          </p:nvSpPr>
          <p:spPr>
            <a:xfrm>
              <a:off x="5606569"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a:extLst>
                <a:ext uri="{FF2B5EF4-FFF2-40B4-BE49-F238E27FC236}">
                  <a16:creationId xmlns:a16="http://schemas.microsoft.com/office/drawing/2014/main" id="{0A19365C-7FF3-8B2D-6970-1E6AE9919D66}"/>
                </a:ext>
              </a:extLst>
            </p:cNvPr>
            <p:cNvSpPr/>
            <p:nvPr/>
          </p:nvSpPr>
          <p:spPr>
            <a:xfrm>
              <a:off x="5795510"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a:extLst>
                <a:ext uri="{FF2B5EF4-FFF2-40B4-BE49-F238E27FC236}">
                  <a16:creationId xmlns:a16="http://schemas.microsoft.com/office/drawing/2014/main" id="{EB32BE2A-60AB-47F8-A4DC-D2C1E6E0BD93}"/>
                </a:ext>
              </a:extLst>
            </p:cNvPr>
            <p:cNvSpPr/>
            <p:nvPr/>
          </p:nvSpPr>
          <p:spPr>
            <a:xfrm>
              <a:off x="5044928" y="955947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a:extLst>
                <a:ext uri="{FF2B5EF4-FFF2-40B4-BE49-F238E27FC236}">
                  <a16:creationId xmlns:a16="http://schemas.microsoft.com/office/drawing/2014/main" id="{CC2CBA4E-5EBA-C656-3B58-7B878429881B}"/>
                </a:ext>
              </a:extLst>
            </p:cNvPr>
            <p:cNvSpPr/>
            <p:nvPr/>
          </p:nvSpPr>
          <p:spPr>
            <a:xfrm>
              <a:off x="5233869" y="955947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a:extLst>
                <a:ext uri="{FF2B5EF4-FFF2-40B4-BE49-F238E27FC236}">
                  <a16:creationId xmlns:a16="http://schemas.microsoft.com/office/drawing/2014/main" id="{17BF494B-F71A-F3AD-97EB-9CAA374BB602}"/>
                </a:ext>
              </a:extLst>
            </p:cNvPr>
            <p:cNvSpPr/>
            <p:nvPr/>
          </p:nvSpPr>
          <p:spPr>
            <a:xfrm>
              <a:off x="5417627" y="955947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a:extLst>
                <a:ext uri="{FF2B5EF4-FFF2-40B4-BE49-F238E27FC236}">
                  <a16:creationId xmlns:a16="http://schemas.microsoft.com/office/drawing/2014/main" id="{8E5E792F-B1F5-5667-FC44-9F5B83368A0A}"/>
                </a:ext>
              </a:extLst>
            </p:cNvPr>
            <p:cNvSpPr/>
            <p:nvPr/>
          </p:nvSpPr>
          <p:spPr>
            <a:xfrm>
              <a:off x="5606569" y="9559474"/>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a:extLst>
                <a:ext uri="{FF2B5EF4-FFF2-40B4-BE49-F238E27FC236}">
                  <a16:creationId xmlns:a16="http://schemas.microsoft.com/office/drawing/2014/main" id="{0BB140CA-DB28-783B-FB33-B14706454E9B}"/>
                </a:ext>
              </a:extLst>
            </p:cNvPr>
            <p:cNvSpPr/>
            <p:nvPr/>
          </p:nvSpPr>
          <p:spPr>
            <a:xfrm>
              <a:off x="5795510" y="9559474"/>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TextBox 59">
              <a:extLst>
                <a:ext uri="{FF2B5EF4-FFF2-40B4-BE49-F238E27FC236}">
                  <a16:creationId xmlns:a16="http://schemas.microsoft.com/office/drawing/2014/main" id="{7224FF37-051F-9AE8-ECFA-57733275118C}"/>
                </a:ext>
              </a:extLst>
            </p:cNvPr>
            <p:cNvSpPr txBox="1"/>
            <p:nvPr/>
          </p:nvSpPr>
          <p:spPr>
            <a:xfrm>
              <a:off x="3707805" y="9522427"/>
              <a:ext cx="1037410" cy="230832"/>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Python</a:t>
              </a:r>
              <a:endParaRPr lang="pt-BR" sz="900" b="1" dirty="0">
                <a:solidFill>
                  <a:srgbClr val="000048"/>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C8FA40B2-1444-BB8A-2624-43699B0A3AD0}"/>
                </a:ext>
              </a:extLst>
            </p:cNvPr>
            <p:cNvSpPr txBox="1"/>
            <p:nvPr/>
          </p:nvSpPr>
          <p:spPr>
            <a:xfrm>
              <a:off x="3702206" y="9731748"/>
              <a:ext cx="1037410" cy="230832"/>
            </a:xfrm>
            <a:prstGeom prst="rect">
              <a:avLst/>
            </a:prstGeom>
            <a:noFill/>
          </p:spPr>
          <p:txBody>
            <a:bodyPr wrap="square" lIns="91440" tIns="45720" rIns="91440" bIns="45720" rtlCol="0" anchor="t">
              <a:spAutoFit/>
            </a:bodyPr>
            <a:lstStyle/>
            <a:p>
              <a:r>
                <a:rPr lang="pt-BR" sz="900" b="1">
                  <a:solidFill>
                    <a:srgbClr val="000048"/>
                  </a:solidFill>
                  <a:latin typeface="Arial"/>
                  <a:cs typeface="Arial"/>
                </a:rPr>
                <a:t>SQL</a:t>
              </a:r>
              <a:endParaRPr lang="pt-BR" sz="900" b="1">
                <a:solidFill>
                  <a:srgbClr val="000048"/>
                </a:solidFill>
                <a:latin typeface="Arial" panose="020B0604020202020204" pitchFamily="34" charset="0"/>
                <a:cs typeface="Arial" panose="020B0604020202020204" pitchFamily="34" charset="0"/>
              </a:endParaRPr>
            </a:p>
          </p:txBody>
        </p:sp>
        <p:sp>
          <p:nvSpPr>
            <p:cNvPr id="62" name="Oval 61">
              <a:extLst>
                <a:ext uri="{FF2B5EF4-FFF2-40B4-BE49-F238E27FC236}">
                  <a16:creationId xmlns:a16="http://schemas.microsoft.com/office/drawing/2014/main" id="{48B4C654-42E0-ABB7-357E-50D70BD8D4D2}"/>
                </a:ext>
              </a:extLst>
            </p:cNvPr>
            <p:cNvSpPr/>
            <p:nvPr/>
          </p:nvSpPr>
          <p:spPr>
            <a:xfrm>
              <a:off x="5044928" y="976440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a:extLst>
                <a:ext uri="{FF2B5EF4-FFF2-40B4-BE49-F238E27FC236}">
                  <a16:creationId xmlns:a16="http://schemas.microsoft.com/office/drawing/2014/main" id="{59DB2819-50E2-A635-C4C5-BBABE08EC7EA}"/>
                </a:ext>
              </a:extLst>
            </p:cNvPr>
            <p:cNvSpPr/>
            <p:nvPr/>
          </p:nvSpPr>
          <p:spPr>
            <a:xfrm>
              <a:off x="5233869" y="976440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a:extLst>
                <a:ext uri="{FF2B5EF4-FFF2-40B4-BE49-F238E27FC236}">
                  <a16:creationId xmlns:a16="http://schemas.microsoft.com/office/drawing/2014/main" id="{BFFF25CB-D84B-434A-8010-1786CEF83635}"/>
                </a:ext>
              </a:extLst>
            </p:cNvPr>
            <p:cNvSpPr/>
            <p:nvPr/>
          </p:nvSpPr>
          <p:spPr>
            <a:xfrm>
              <a:off x="5417627" y="976440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a:extLst>
                <a:ext uri="{FF2B5EF4-FFF2-40B4-BE49-F238E27FC236}">
                  <a16:creationId xmlns:a16="http://schemas.microsoft.com/office/drawing/2014/main" id="{115A29CE-92E1-929F-C1F7-46DDCE0B8787}"/>
                </a:ext>
              </a:extLst>
            </p:cNvPr>
            <p:cNvSpPr/>
            <p:nvPr/>
          </p:nvSpPr>
          <p:spPr>
            <a:xfrm>
              <a:off x="5606569" y="9764401"/>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a:extLst>
                <a:ext uri="{FF2B5EF4-FFF2-40B4-BE49-F238E27FC236}">
                  <a16:creationId xmlns:a16="http://schemas.microsoft.com/office/drawing/2014/main" id="{EC484DC9-2393-0F66-5663-BBF48C7DC4CA}"/>
                </a:ext>
              </a:extLst>
            </p:cNvPr>
            <p:cNvSpPr/>
            <p:nvPr/>
          </p:nvSpPr>
          <p:spPr>
            <a:xfrm>
              <a:off x="5795510" y="9764401"/>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a:extLst>
                <a:ext uri="{FF2B5EF4-FFF2-40B4-BE49-F238E27FC236}">
                  <a16:creationId xmlns:a16="http://schemas.microsoft.com/office/drawing/2014/main" id="{C7F6CDBB-245B-ABDD-21FB-F3D3D2400199}"/>
                </a:ext>
              </a:extLst>
            </p:cNvPr>
            <p:cNvSpPr/>
            <p:nvPr/>
          </p:nvSpPr>
          <p:spPr>
            <a:xfrm>
              <a:off x="5044928" y="996758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a:extLst>
                <a:ext uri="{FF2B5EF4-FFF2-40B4-BE49-F238E27FC236}">
                  <a16:creationId xmlns:a16="http://schemas.microsoft.com/office/drawing/2014/main" id="{FA001689-E9DC-5E62-3871-8969A1E1B517}"/>
                </a:ext>
              </a:extLst>
            </p:cNvPr>
            <p:cNvSpPr/>
            <p:nvPr/>
          </p:nvSpPr>
          <p:spPr>
            <a:xfrm>
              <a:off x="5233869" y="996758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2" name="Oval 71">
              <a:extLst>
                <a:ext uri="{FF2B5EF4-FFF2-40B4-BE49-F238E27FC236}">
                  <a16:creationId xmlns:a16="http://schemas.microsoft.com/office/drawing/2014/main" id="{52493E65-7777-632F-543D-9344BF18B65C}"/>
                </a:ext>
              </a:extLst>
            </p:cNvPr>
            <p:cNvSpPr/>
            <p:nvPr/>
          </p:nvSpPr>
          <p:spPr>
            <a:xfrm>
              <a:off x="5417627" y="996758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7" name="Oval 76">
              <a:extLst>
                <a:ext uri="{FF2B5EF4-FFF2-40B4-BE49-F238E27FC236}">
                  <a16:creationId xmlns:a16="http://schemas.microsoft.com/office/drawing/2014/main" id="{DFF8BF7C-FC85-BBEB-4EC8-EA960F588F33}"/>
                </a:ext>
              </a:extLst>
            </p:cNvPr>
            <p:cNvSpPr/>
            <p:nvPr/>
          </p:nvSpPr>
          <p:spPr>
            <a:xfrm>
              <a:off x="5795510" y="9967584"/>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TextBox 77">
              <a:extLst>
                <a:ext uri="{FF2B5EF4-FFF2-40B4-BE49-F238E27FC236}">
                  <a16:creationId xmlns:a16="http://schemas.microsoft.com/office/drawing/2014/main" id="{37E2CC58-8A33-E285-2F72-A52C11EC42D0}"/>
                </a:ext>
              </a:extLst>
            </p:cNvPr>
            <p:cNvSpPr txBox="1"/>
            <p:nvPr/>
          </p:nvSpPr>
          <p:spPr>
            <a:xfrm>
              <a:off x="3702206" y="9930537"/>
              <a:ext cx="1100928" cy="230832"/>
            </a:xfrm>
            <a:prstGeom prst="rect">
              <a:avLst/>
            </a:prstGeom>
            <a:noFill/>
          </p:spPr>
          <p:txBody>
            <a:bodyPr wrap="square" lIns="91440" tIns="45720" rIns="91440" bIns="45720" rtlCol="0" anchor="t">
              <a:spAutoFit/>
            </a:bodyPr>
            <a:lstStyle/>
            <a:p>
              <a:r>
                <a:rPr lang="pt-BR" sz="900" b="1">
                  <a:solidFill>
                    <a:srgbClr val="000048"/>
                  </a:solidFill>
                  <a:latin typeface="Arial"/>
                  <a:cs typeface="Arial"/>
                </a:rPr>
                <a:t>HTML</a:t>
              </a:r>
              <a:endParaRPr lang="pt-BR" sz="900" b="1">
                <a:solidFill>
                  <a:srgbClr val="000048"/>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03C7B1D6-EEA8-E6F4-0231-CAEB959584C8}"/>
                </a:ext>
              </a:extLst>
            </p:cNvPr>
            <p:cNvSpPr/>
            <p:nvPr/>
          </p:nvSpPr>
          <p:spPr>
            <a:xfrm flipH="1">
              <a:off x="5601384" y="9756134"/>
              <a:ext cx="144079" cy="138820"/>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2" name="Oval 81">
              <a:extLst>
                <a:ext uri="{FF2B5EF4-FFF2-40B4-BE49-F238E27FC236}">
                  <a16:creationId xmlns:a16="http://schemas.microsoft.com/office/drawing/2014/main" id="{36A783AB-5520-2CF2-66A6-58143B08424A}"/>
                </a:ext>
              </a:extLst>
            </p:cNvPr>
            <p:cNvSpPr/>
            <p:nvPr/>
          </p:nvSpPr>
          <p:spPr>
            <a:xfrm>
              <a:off x="5603715" y="957155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3" name="Oval 82">
              <a:extLst>
                <a:ext uri="{FF2B5EF4-FFF2-40B4-BE49-F238E27FC236}">
                  <a16:creationId xmlns:a16="http://schemas.microsoft.com/office/drawing/2014/main" id="{7973414B-F829-C3B8-389C-D29939A9517E}"/>
                </a:ext>
              </a:extLst>
            </p:cNvPr>
            <p:cNvSpPr/>
            <p:nvPr/>
          </p:nvSpPr>
          <p:spPr>
            <a:xfrm>
              <a:off x="5614479" y="9977449"/>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85" name="Rectangle 1">
            <a:extLst>
              <a:ext uri="{FF2B5EF4-FFF2-40B4-BE49-F238E27FC236}">
                <a16:creationId xmlns:a16="http://schemas.microsoft.com/office/drawing/2014/main" id="{0EFF4015-5FE8-6D44-014E-5D231DABE8A7}"/>
              </a:ext>
            </a:extLst>
          </p:cNvPr>
          <p:cNvSpPr>
            <a:spLocks noChangeArrowheads="1"/>
          </p:cNvSpPr>
          <p:nvPr/>
        </p:nvSpPr>
        <p:spPr bwMode="auto">
          <a:xfrm>
            <a:off x="4853824" y="1699706"/>
            <a:ext cx="225943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800" dirty="0">
                <a:solidFill>
                  <a:srgbClr val="000048"/>
                </a:solidFill>
                <a:latin typeface="Arial" panose="020B0604020202020204" pitchFamily="34" charset="0"/>
                <a:ea typeface="Times New Roman" panose="02020603050405020304" pitchFamily="18" charset="0"/>
                <a:cs typeface="Arial" panose="020B0604020202020204" pitchFamily="34" charset="0"/>
              </a:rPr>
              <a:t>https://www.linkedin.com/in/sowparna-shome</a:t>
            </a:r>
            <a:endParaRPr kumimoji="0" lang="en-US" altLang="en-US" sz="800" b="0" i="0" u="none" strike="noStrike" cap="none" normalizeH="0" baseline="0" dirty="0">
              <a:ln>
                <a:noFill/>
              </a:ln>
              <a:solidFill>
                <a:srgbClr val="000048"/>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88590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L="171450" indent="-171450" algn="l">
          <a:buFont typeface="Arial,Sans-Serif"/>
          <a:buChar char="•"/>
          <a:defRPr sz="800" dirty="0">
            <a:solidFill>
              <a:srgbClr val="000048"/>
            </a:solidFill>
            <a:latin typeface="Arial"/>
            <a:cs typeface="Aria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94ee4b3-5fe2-4016-9411-7f9100712379">
      <Terms xmlns="http://schemas.microsoft.com/office/infopath/2007/PartnerControls"/>
    </lcf76f155ced4ddcb4097134ff3c332f>
    <TaxCatchAll xmlns="3c35e321-f73a-4dae-ae38-a0459de24735" xsi:nil="true"/>
    <SharedWithUsers xmlns="3285df7e-1af7-43fd-8e1b-4d792e94327b">
      <UserInfo>
        <DisplayName>Rao, Ashwin (Contractor)</DisplayName>
        <AccountId>1339</AccountId>
        <AccountType/>
      </UserInfo>
      <UserInfo>
        <DisplayName>Kapri, Rahul (Contractor)</DisplayName>
        <AccountId>1340</AccountId>
        <AccountType/>
      </UserInfo>
      <UserInfo>
        <DisplayName>Dikshant, Shubham (Contractor)</DisplayName>
        <AccountId>1341</AccountId>
        <AccountType/>
      </UserInfo>
      <UserInfo>
        <DisplayName>Deepikha I, Naga (Cognizant)</DisplayName>
        <AccountId>273</AccountId>
        <AccountType/>
      </UserInfo>
      <UserInfo>
        <DisplayName>Murali, Kavya (Contractor)</DisplayName>
        <AccountId>1380</AccountId>
        <AccountType/>
      </UserInfo>
      <UserInfo>
        <DisplayName>Tejasri, Mokide (Contractor)</DisplayName>
        <AccountId>1405</AccountId>
        <AccountType/>
      </UserInfo>
      <UserInfo>
        <DisplayName>Sahu, Kshitish (Contractor)</DisplayName>
        <AccountId>1466</AccountId>
        <AccountType/>
      </UserInfo>
      <UserInfo>
        <DisplayName>K S, Sabarinathan (Contractor)</DisplayName>
        <AccountId>1467</AccountId>
        <AccountType/>
      </UserInfo>
      <UserInfo>
        <DisplayName>Saha, Debanjan (Contractor)</DisplayName>
        <AccountId>1468</AccountId>
        <AccountType/>
      </UserInfo>
      <UserInfo>
        <DisplayName>L, Vinothkumar (Contractor)</DisplayName>
        <AccountId>1469</AccountId>
        <AccountType/>
      </UserInfo>
      <UserInfo>
        <DisplayName>Manjunath, Nandikatti (Contractor)</DisplayName>
        <AccountId>1470</AccountId>
        <AccountType/>
      </UserInfo>
      <UserInfo>
        <DisplayName>Polamarasetty, Amrutha (Contractor)</DisplayName>
        <AccountId>1471</AccountId>
        <AccountType/>
      </UserInfo>
      <UserInfo>
        <DisplayName>K, Udaya Kumar (Contractor)</DisplayName>
        <AccountId>1472</AccountId>
        <AccountType/>
      </UserInfo>
      <UserInfo>
        <DisplayName>Sravani, Laveti (Contractor)</DisplayName>
        <AccountId>1473</AccountId>
        <AccountType/>
      </UserInfo>
      <UserInfo>
        <DisplayName>Jain, Sanyam (Contractor)</DisplayName>
        <AccountId>1474</AccountId>
        <AccountType/>
      </UserInfo>
      <UserInfo>
        <DisplayName>Dutta Banik, Somnath (Contractor)</DisplayName>
        <AccountId>1495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E7C978BC23B84D8B74B0280E4B4563" ma:contentTypeVersion="16" ma:contentTypeDescription="Create a new document." ma:contentTypeScope="" ma:versionID="c3e93edbf0241e604fb38093c11b0699">
  <xsd:schema xmlns:xsd="http://www.w3.org/2001/XMLSchema" xmlns:xs="http://www.w3.org/2001/XMLSchema" xmlns:p="http://schemas.microsoft.com/office/2006/metadata/properties" xmlns:ns2="f94ee4b3-5fe2-4016-9411-7f9100712379" xmlns:ns3="3285df7e-1af7-43fd-8e1b-4d792e94327b" xmlns:ns4="3c35e321-f73a-4dae-ae38-a0459de24735" targetNamespace="http://schemas.microsoft.com/office/2006/metadata/properties" ma:root="true" ma:fieldsID="214de39acf557c96fe9c9bed7e656aad" ns2:_="" ns3:_="" ns4:_="">
    <xsd:import namespace="f94ee4b3-5fe2-4016-9411-7f9100712379"/>
    <xsd:import namespace="3285df7e-1af7-43fd-8e1b-4d792e94327b"/>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ee4b3-5fe2-4016-9411-7f9100712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85df7e-1af7-43fd-8e1b-4d792e94327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ff19ccb-c889-4d32-99d5-cebcf7c8a10c}" ma:internalName="TaxCatchAll" ma:showField="CatchAllData" ma:web="3285df7e-1af7-43fd-8e1b-4d792e9432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314C6E-9A04-4839-82DA-0E6CDF3800E7}">
  <ds:schemaRefs>
    <ds:schemaRef ds:uri="http://schemas.microsoft.com/sharepoint/v3/contenttype/forms"/>
  </ds:schemaRefs>
</ds:datastoreItem>
</file>

<file path=customXml/itemProps2.xml><?xml version="1.0" encoding="utf-8"?>
<ds:datastoreItem xmlns:ds="http://schemas.openxmlformats.org/officeDocument/2006/customXml" ds:itemID="{ED281E51-0B24-4D00-8E43-A747D134FCFF}">
  <ds:schemaRefs>
    <ds:schemaRef ds:uri="3285df7e-1af7-43fd-8e1b-4d792e94327b"/>
    <ds:schemaRef ds:uri="3c35e321-f73a-4dae-ae38-a0459de24735"/>
    <ds:schemaRef ds:uri="f94ee4b3-5fe2-4016-9411-7f91007123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74E0988-CC80-4D16-A5A5-C853714707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4ee4b3-5fe2-4016-9411-7f9100712379"/>
    <ds:schemaRef ds:uri="3285df7e-1af7-43fd-8e1b-4d792e94327b"/>
    <ds:schemaRef ds:uri="3c35e321-f73a-4dae-ae38-a0459de2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82</TotalTime>
  <Words>241</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Calibri Light</vt:lpstr>
      <vt:lpstr>Office Theme</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 Silva, Marcelo (Cognizant)</dc:creator>
  <cp:lastModifiedBy>Shome, Sowparna (Contractor)</cp:lastModifiedBy>
  <cp:revision>8</cp:revision>
  <dcterms:created xsi:type="dcterms:W3CDTF">2022-07-29T21:15:04Z</dcterms:created>
  <dcterms:modified xsi:type="dcterms:W3CDTF">2024-03-27T04:45:16Z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0x01010041E7C978BC23B84D8B74B0280E4B4563</vt:lpwstr>
  </property>
  <property fmtid="{D5CDD505-2E9C-101B-9397-08002B2CF9AE}" pid="3" name="MediaServiceImageTags">
    <vt:lpwstr/>
  </property>
</Properties>
</file>