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7" r:id="rId5"/>
  </p:sldIdLst>
  <p:sldSz cx="7559675"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C0283B-50F2-4BAD-A3BE-0F65995CA517}" v="8" dt="2024-03-27T04:37:05.1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392" y="-21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1.xml"/><Relationship Id="rId1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ome, Sowparna (Contractor)" userId="e887b399-64b0-46d4-978b-2f9d60ee7278" providerId="ADAL" clId="{63C0283B-50F2-4BAD-A3BE-0F65995CA517}"/>
    <pc:docChg chg="custSel modSld">
      <pc:chgData name="Shome, Sowparna (Contractor)" userId="e887b399-64b0-46d4-978b-2f9d60ee7278" providerId="ADAL" clId="{63C0283B-50F2-4BAD-A3BE-0F65995CA517}" dt="2024-03-27T04:39:29.255" v="374" actId="20577"/>
      <pc:docMkLst>
        <pc:docMk/>
      </pc:docMkLst>
      <pc:sldChg chg="addSp delSp modSp mod">
        <pc:chgData name="Shome, Sowparna (Contractor)" userId="e887b399-64b0-46d4-978b-2f9d60ee7278" providerId="ADAL" clId="{63C0283B-50F2-4BAD-A3BE-0F65995CA517}" dt="2024-03-27T04:39:29.255" v="374" actId="20577"/>
        <pc:sldMkLst>
          <pc:docMk/>
          <pc:sldMk cId="3618859000" sldId="257"/>
        </pc:sldMkLst>
        <pc:spChg chg="mod">
          <ac:chgData name="Shome, Sowparna (Contractor)" userId="e887b399-64b0-46d4-978b-2f9d60ee7278" providerId="ADAL" clId="{63C0283B-50F2-4BAD-A3BE-0F65995CA517}" dt="2024-03-27T04:25:16.871" v="258" actId="1076"/>
          <ac:spMkLst>
            <pc:docMk/>
            <pc:sldMk cId="3618859000" sldId="257"/>
            <ac:spMk id="6" creationId="{00000000-0000-0000-0000-000000000000}"/>
          </ac:spMkLst>
        </pc:spChg>
        <pc:spChg chg="mod">
          <ac:chgData name="Shome, Sowparna (Contractor)" userId="e887b399-64b0-46d4-978b-2f9d60ee7278" providerId="ADAL" clId="{63C0283B-50F2-4BAD-A3BE-0F65995CA517}" dt="2024-03-25T07:11:19.090" v="219" actId="1076"/>
          <ac:spMkLst>
            <pc:docMk/>
            <pc:sldMk cId="3618859000" sldId="257"/>
            <ac:spMk id="15" creationId="{AF22EC9A-0974-3149-FF0E-ABB98E67ED4D}"/>
          </ac:spMkLst>
        </pc:spChg>
        <pc:spChg chg="mod">
          <ac:chgData name="Shome, Sowparna (Contractor)" userId="e887b399-64b0-46d4-978b-2f9d60ee7278" providerId="ADAL" clId="{63C0283B-50F2-4BAD-A3BE-0F65995CA517}" dt="2024-03-25T07:02:51.205" v="7" actId="20577"/>
          <ac:spMkLst>
            <pc:docMk/>
            <pc:sldMk cId="3618859000" sldId="257"/>
            <ac:spMk id="16" creationId="{00000000-0000-0000-0000-000000000000}"/>
          </ac:spMkLst>
        </pc:spChg>
        <pc:spChg chg="mod">
          <ac:chgData name="Shome, Sowparna (Contractor)" userId="e887b399-64b0-46d4-978b-2f9d60ee7278" providerId="ADAL" clId="{63C0283B-50F2-4BAD-A3BE-0F65995CA517}" dt="2024-03-27T04:21:31.883" v="253"/>
          <ac:spMkLst>
            <pc:docMk/>
            <pc:sldMk cId="3618859000" sldId="257"/>
            <ac:spMk id="17" creationId="{09770794-7B25-8C2E-D66F-A5657C6827E8}"/>
          </ac:spMkLst>
        </pc:spChg>
        <pc:spChg chg="del">
          <ac:chgData name="Shome, Sowparna (Contractor)" userId="e887b399-64b0-46d4-978b-2f9d60ee7278" providerId="ADAL" clId="{63C0283B-50F2-4BAD-A3BE-0F65995CA517}" dt="2024-03-27T04:21:01.334" v="244" actId="478"/>
          <ac:spMkLst>
            <pc:docMk/>
            <pc:sldMk cId="3618859000" sldId="257"/>
            <ac:spMk id="32" creationId="{A5E9D997-FB00-2761-6C1F-A9A1C1C8DF2F}"/>
          </ac:spMkLst>
        </pc:spChg>
        <pc:spChg chg="mod">
          <ac:chgData name="Shome, Sowparna (Contractor)" userId="e887b399-64b0-46d4-978b-2f9d60ee7278" providerId="ADAL" clId="{63C0283B-50F2-4BAD-A3BE-0F65995CA517}" dt="2024-03-27T04:21:31.883" v="253"/>
          <ac:spMkLst>
            <pc:docMk/>
            <pc:sldMk cId="3618859000" sldId="257"/>
            <ac:spMk id="36" creationId="{43C3ACA4-98B5-2243-180C-31B6A229E93A}"/>
          </ac:spMkLst>
        </pc:spChg>
        <pc:spChg chg="mod">
          <ac:chgData name="Shome, Sowparna (Contractor)" userId="e887b399-64b0-46d4-978b-2f9d60ee7278" providerId="ADAL" clId="{63C0283B-50F2-4BAD-A3BE-0F65995CA517}" dt="2024-03-25T07:09:28.238" v="172" actId="20577"/>
          <ac:spMkLst>
            <pc:docMk/>
            <pc:sldMk cId="3618859000" sldId="257"/>
            <ac:spMk id="38" creationId="{00000000-0000-0000-0000-000000000000}"/>
          </ac:spMkLst>
        </pc:spChg>
        <pc:spChg chg="mod">
          <ac:chgData name="Shome, Sowparna (Contractor)" userId="e887b399-64b0-46d4-978b-2f9d60ee7278" providerId="ADAL" clId="{63C0283B-50F2-4BAD-A3BE-0F65995CA517}" dt="2024-03-25T07:02:08.216" v="3" actId="14100"/>
          <ac:spMkLst>
            <pc:docMk/>
            <pc:sldMk cId="3618859000" sldId="257"/>
            <ac:spMk id="44" creationId="{00000000-0000-0000-0000-000000000000}"/>
          </ac:spMkLst>
        </pc:spChg>
        <pc:spChg chg="mod">
          <ac:chgData name="Shome, Sowparna (Contractor)" userId="e887b399-64b0-46d4-978b-2f9d60ee7278" providerId="ADAL" clId="{63C0283B-50F2-4BAD-A3BE-0F65995CA517}" dt="2024-03-27T04:21:31.883" v="253"/>
          <ac:spMkLst>
            <pc:docMk/>
            <pc:sldMk cId="3618859000" sldId="257"/>
            <ac:spMk id="46" creationId="{56349D50-A2CB-92B8-F3E0-3DA4948E89EF}"/>
          </ac:spMkLst>
        </pc:spChg>
        <pc:spChg chg="add mod">
          <ac:chgData name="Shome, Sowparna (Contractor)" userId="e887b399-64b0-46d4-978b-2f9d60ee7278" providerId="ADAL" clId="{63C0283B-50F2-4BAD-A3BE-0F65995CA517}" dt="2024-03-25T07:04:37.967" v="88" actId="1037"/>
          <ac:spMkLst>
            <pc:docMk/>
            <pc:sldMk cId="3618859000" sldId="257"/>
            <ac:spMk id="48" creationId="{049C4083-1E69-F511-6CF8-1505C3ACD6D4}"/>
          </ac:spMkLst>
        </pc:spChg>
        <pc:spChg chg="mod">
          <ac:chgData name="Shome, Sowparna (Contractor)" userId="e887b399-64b0-46d4-978b-2f9d60ee7278" providerId="ADAL" clId="{63C0283B-50F2-4BAD-A3BE-0F65995CA517}" dt="2024-03-27T04:21:31.883" v="253"/>
          <ac:spMkLst>
            <pc:docMk/>
            <pc:sldMk cId="3618859000" sldId="257"/>
            <ac:spMk id="50" creationId="{26DC753E-D18F-8A1C-B618-88D3C2BAA162}"/>
          </ac:spMkLst>
        </pc:spChg>
        <pc:spChg chg="mod">
          <ac:chgData name="Shome, Sowparna (Contractor)" userId="e887b399-64b0-46d4-978b-2f9d60ee7278" providerId="ADAL" clId="{63C0283B-50F2-4BAD-A3BE-0F65995CA517}" dt="2024-03-27T04:21:31.883" v="253"/>
          <ac:spMkLst>
            <pc:docMk/>
            <pc:sldMk cId="3618859000" sldId="257"/>
            <ac:spMk id="51" creationId="{78F6E979-261D-DB80-2092-E21BA4DAC9A8}"/>
          </ac:spMkLst>
        </pc:spChg>
        <pc:spChg chg="mod">
          <ac:chgData name="Shome, Sowparna (Contractor)" userId="e887b399-64b0-46d4-978b-2f9d60ee7278" providerId="ADAL" clId="{63C0283B-50F2-4BAD-A3BE-0F65995CA517}" dt="2024-03-27T04:21:31.883" v="253"/>
          <ac:spMkLst>
            <pc:docMk/>
            <pc:sldMk cId="3618859000" sldId="257"/>
            <ac:spMk id="52" creationId="{0A19365C-7FF3-8B2D-6970-1E6AE9919D66}"/>
          </ac:spMkLst>
        </pc:spChg>
        <pc:spChg chg="mod">
          <ac:chgData name="Shome, Sowparna (Contractor)" userId="e887b399-64b0-46d4-978b-2f9d60ee7278" providerId="ADAL" clId="{63C0283B-50F2-4BAD-A3BE-0F65995CA517}" dt="2024-03-27T04:21:31.883" v="253"/>
          <ac:spMkLst>
            <pc:docMk/>
            <pc:sldMk cId="3618859000" sldId="257"/>
            <ac:spMk id="53" creationId="{EB32BE2A-60AB-47F8-A4DC-D2C1E6E0BD93}"/>
          </ac:spMkLst>
        </pc:spChg>
        <pc:spChg chg="mod">
          <ac:chgData name="Shome, Sowparna (Contractor)" userId="e887b399-64b0-46d4-978b-2f9d60ee7278" providerId="ADAL" clId="{63C0283B-50F2-4BAD-A3BE-0F65995CA517}" dt="2024-03-27T04:21:31.883" v="253"/>
          <ac:spMkLst>
            <pc:docMk/>
            <pc:sldMk cId="3618859000" sldId="257"/>
            <ac:spMk id="54" creationId="{CC2CBA4E-5EBA-C656-3B58-7B878429881B}"/>
          </ac:spMkLst>
        </pc:spChg>
        <pc:spChg chg="mod">
          <ac:chgData name="Shome, Sowparna (Contractor)" userId="e887b399-64b0-46d4-978b-2f9d60ee7278" providerId="ADAL" clId="{63C0283B-50F2-4BAD-A3BE-0F65995CA517}" dt="2024-03-27T04:21:31.883" v="253"/>
          <ac:spMkLst>
            <pc:docMk/>
            <pc:sldMk cId="3618859000" sldId="257"/>
            <ac:spMk id="55" creationId="{17BF494B-F71A-F3AD-97EB-9CAA374BB602}"/>
          </ac:spMkLst>
        </pc:spChg>
        <pc:spChg chg="mod">
          <ac:chgData name="Shome, Sowparna (Contractor)" userId="e887b399-64b0-46d4-978b-2f9d60ee7278" providerId="ADAL" clId="{63C0283B-50F2-4BAD-A3BE-0F65995CA517}" dt="2024-03-27T04:21:31.883" v="253"/>
          <ac:spMkLst>
            <pc:docMk/>
            <pc:sldMk cId="3618859000" sldId="257"/>
            <ac:spMk id="56" creationId="{8E5E792F-B1F5-5667-FC44-9F5B83368A0A}"/>
          </ac:spMkLst>
        </pc:spChg>
        <pc:spChg chg="mod">
          <ac:chgData name="Shome, Sowparna (Contractor)" userId="e887b399-64b0-46d4-978b-2f9d60ee7278" providerId="ADAL" clId="{63C0283B-50F2-4BAD-A3BE-0F65995CA517}" dt="2024-03-27T04:21:31.883" v="253"/>
          <ac:spMkLst>
            <pc:docMk/>
            <pc:sldMk cId="3618859000" sldId="257"/>
            <ac:spMk id="59" creationId="{0BB140CA-DB28-783B-FB33-B14706454E9B}"/>
          </ac:spMkLst>
        </pc:spChg>
        <pc:spChg chg="mod">
          <ac:chgData name="Shome, Sowparna (Contractor)" userId="e887b399-64b0-46d4-978b-2f9d60ee7278" providerId="ADAL" clId="{63C0283B-50F2-4BAD-A3BE-0F65995CA517}" dt="2024-03-27T04:21:31.883" v="253"/>
          <ac:spMkLst>
            <pc:docMk/>
            <pc:sldMk cId="3618859000" sldId="257"/>
            <ac:spMk id="60" creationId="{7224FF37-051F-9AE8-ECFA-57733275118C}"/>
          </ac:spMkLst>
        </pc:spChg>
        <pc:spChg chg="mod">
          <ac:chgData name="Shome, Sowparna (Contractor)" userId="e887b399-64b0-46d4-978b-2f9d60ee7278" providerId="ADAL" clId="{63C0283B-50F2-4BAD-A3BE-0F65995CA517}" dt="2024-03-27T04:21:31.883" v="253"/>
          <ac:spMkLst>
            <pc:docMk/>
            <pc:sldMk cId="3618859000" sldId="257"/>
            <ac:spMk id="61" creationId="{C8FA40B2-1444-BB8A-2624-43699B0A3AD0}"/>
          </ac:spMkLst>
        </pc:spChg>
        <pc:spChg chg="mod">
          <ac:chgData name="Shome, Sowparna (Contractor)" userId="e887b399-64b0-46d4-978b-2f9d60ee7278" providerId="ADAL" clId="{63C0283B-50F2-4BAD-A3BE-0F65995CA517}" dt="2024-03-27T04:21:31.883" v="253"/>
          <ac:spMkLst>
            <pc:docMk/>
            <pc:sldMk cId="3618859000" sldId="257"/>
            <ac:spMk id="62" creationId="{48B4C654-42E0-ABB7-357E-50D70BD8D4D2}"/>
          </ac:spMkLst>
        </pc:spChg>
        <pc:spChg chg="mod">
          <ac:chgData name="Shome, Sowparna (Contractor)" userId="e887b399-64b0-46d4-978b-2f9d60ee7278" providerId="ADAL" clId="{63C0283B-50F2-4BAD-A3BE-0F65995CA517}" dt="2024-03-27T04:21:31.883" v="253"/>
          <ac:spMkLst>
            <pc:docMk/>
            <pc:sldMk cId="3618859000" sldId="257"/>
            <ac:spMk id="63" creationId="{59DB2819-50E2-A635-C4C5-BBABE08EC7EA}"/>
          </ac:spMkLst>
        </pc:spChg>
        <pc:spChg chg="mod">
          <ac:chgData name="Shome, Sowparna (Contractor)" userId="e887b399-64b0-46d4-978b-2f9d60ee7278" providerId="ADAL" clId="{63C0283B-50F2-4BAD-A3BE-0F65995CA517}" dt="2024-03-27T04:21:31.883" v="253"/>
          <ac:spMkLst>
            <pc:docMk/>
            <pc:sldMk cId="3618859000" sldId="257"/>
            <ac:spMk id="64" creationId="{BFFF25CB-D84B-434A-8010-1786CEF83635}"/>
          </ac:spMkLst>
        </pc:spChg>
        <pc:spChg chg="mod">
          <ac:chgData name="Shome, Sowparna (Contractor)" userId="e887b399-64b0-46d4-978b-2f9d60ee7278" providerId="ADAL" clId="{63C0283B-50F2-4BAD-A3BE-0F65995CA517}" dt="2024-03-27T04:21:31.883" v="253"/>
          <ac:spMkLst>
            <pc:docMk/>
            <pc:sldMk cId="3618859000" sldId="257"/>
            <ac:spMk id="65" creationId="{115A29CE-92E1-929F-C1F7-46DDCE0B8787}"/>
          </ac:spMkLst>
        </pc:spChg>
        <pc:spChg chg="mod">
          <ac:chgData name="Shome, Sowparna (Contractor)" userId="e887b399-64b0-46d4-978b-2f9d60ee7278" providerId="ADAL" clId="{63C0283B-50F2-4BAD-A3BE-0F65995CA517}" dt="2024-03-27T04:21:31.883" v="253"/>
          <ac:spMkLst>
            <pc:docMk/>
            <pc:sldMk cId="3618859000" sldId="257"/>
            <ac:spMk id="69" creationId="{EC484DC9-2393-0F66-5663-BBF48C7DC4CA}"/>
          </ac:spMkLst>
        </pc:spChg>
        <pc:spChg chg="mod">
          <ac:chgData name="Shome, Sowparna (Contractor)" userId="e887b399-64b0-46d4-978b-2f9d60ee7278" providerId="ADAL" clId="{63C0283B-50F2-4BAD-A3BE-0F65995CA517}" dt="2024-03-27T04:21:31.883" v="253"/>
          <ac:spMkLst>
            <pc:docMk/>
            <pc:sldMk cId="3618859000" sldId="257"/>
            <ac:spMk id="70" creationId="{C7F6CDBB-245B-ABDD-21FB-F3D3D2400199}"/>
          </ac:spMkLst>
        </pc:spChg>
        <pc:spChg chg="mod">
          <ac:chgData name="Shome, Sowparna (Contractor)" userId="e887b399-64b0-46d4-978b-2f9d60ee7278" providerId="ADAL" clId="{63C0283B-50F2-4BAD-A3BE-0F65995CA517}" dt="2024-03-27T04:21:31.883" v="253"/>
          <ac:spMkLst>
            <pc:docMk/>
            <pc:sldMk cId="3618859000" sldId="257"/>
            <ac:spMk id="71" creationId="{FA001689-E9DC-5E62-3871-8969A1E1B517}"/>
          </ac:spMkLst>
        </pc:spChg>
        <pc:spChg chg="mod">
          <ac:chgData name="Shome, Sowparna (Contractor)" userId="e887b399-64b0-46d4-978b-2f9d60ee7278" providerId="ADAL" clId="{63C0283B-50F2-4BAD-A3BE-0F65995CA517}" dt="2024-03-27T04:21:31.883" v="253"/>
          <ac:spMkLst>
            <pc:docMk/>
            <pc:sldMk cId="3618859000" sldId="257"/>
            <ac:spMk id="72" creationId="{52493E65-7777-632F-543D-9344BF18B65C}"/>
          </ac:spMkLst>
        </pc:spChg>
        <pc:spChg chg="mod">
          <ac:chgData name="Shome, Sowparna (Contractor)" userId="e887b399-64b0-46d4-978b-2f9d60ee7278" providerId="ADAL" clId="{63C0283B-50F2-4BAD-A3BE-0F65995CA517}" dt="2024-03-27T04:21:31.883" v="253"/>
          <ac:spMkLst>
            <pc:docMk/>
            <pc:sldMk cId="3618859000" sldId="257"/>
            <ac:spMk id="77" creationId="{DFF8BF7C-FC85-BBEB-4EC8-EA960F588F33}"/>
          </ac:spMkLst>
        </pc:spChg>
        <pc:spChg chg="mod">
          <ac:chgData name="Shome, Sowparna (Contractor)" userId="e887b399-64b0-46d4-978b-2f9d60ee7278" providerId="ADAL" clId="{63C0283B-50F2-4BAD-A3BE-0F65995CA517}" dt="2024-03-27T04:21:31.883" v="253"/>
          <ac:spMkLst>
            <pc:docMk/>
            <pc:sldMk cId="3618859000" sldId="257"/>
            <ac:spMk id="78" creationId="{37E2CC58-8A33-E285-2F72-A52C11EC42D0}"/>
          </ac:spMkLst>
        </pc:spChg>
        <pc:spChg chg="mod">
          <ac:chgData name="Shome, Sowparna (Contractor)" userId="e887b399-64b0-46d4-978b-2f9d60ee7278" providerId="ADAL" clId="{63C0283B-50F2-4BAD-A3BE-0F65995CA517}" dt="2024-03-27T04:21:31.883" v="253"/>
          <ac:spMkLst>
            <pc:docMk/>
            <pc:sldMk cId="3618859000" sldId="257"/>
            <ac:spMk id="81" creationId="{03C7B1D6-EEA8-E6F4-0231-CAEB959584C8}"/>
          </ac:spMkLst>
        </pc:spChg>
        <pc:spChg chg="mod">
          <ac:chgData name="Shome, Sowparna (Contractor)" userId="e887b399-64b0-46d4-978b-2f9d60ee7278" providerId="ADAL" clId="{63C0283B-50F2-4BAD-A3BE-0F65995CA517}" dt="2024-03-27T04:21:31.883" v="253"/>
          <ac:spMkLst>
            <pc:docMk/>
            <pc:sldMk cId="3618859000" sldId="257"/>
            <ac:spMk id="82" creationId="{36A783AB-5520-2CF2-66A6-58143B08424A}"/>
          </ac:spMkLst>
        </pc:spChg>
        <pc:spChg chg="mod">
          <ac:chgData name="Shome, Sowparna (Contractor)" userId="e887b399-64b0-46d4-978b-2f9d60ee7278" providerId="ADAL" clId="{63C0283B-50F2-4BAD-A3BE-0F65995CA517}" dt="2024-03-27T04:21:31.883" v="253"/>
          <ac:spMkLst>
            <pc:docMk/>
            <pc:sldMk cId="3618859000" sldId="257"/>
            <ac:spMk id="83" creationId="{7973414B-F829-C3B8-389C-D29939A9517E}"/>
          </ac:spMkLst>
        </pc:spChg>
        <pc:spChg chg="add mod">
          <ac:chgData name="Shome, Sowparna (Contractor)" userId="e887b399-64b0-46d4-978b-2f9d60ee7278" providerId="ADAL" clId="{63C0283B-50F2-4BAD-A3BE-0F65995CA517}" dt="2024-03-27T04:37:05.162" v="355" actId="14100"/>
          <ac:spMkLst>
            <pc:docMk/>
            <pc:sldMk cId="3618859000" sldId="257"/>
            <ac:spMk id="85" creationId="{0EFF4015-5FE8-6D44-014E-5D231DABE8A7}"/>
          </ac:spMkLst>
        </pc:spChg>
        <pc:spChg chg="del mod topLvl">
          <ac:chgData name="Shome, Sowparna (Contractor)" userId="e887b399-64b0-46d4-978b-2f9d60ee7278" providerId="ADAL" clId="{63C0283B-50F2-4BAD-A3BE-0F65995CA517}" dt="2024-03-27T04:20:53.724" v="242" actId="478"/>
          <ac:spMkLst>
            <pc:docMk/>
            <pc:sldMk cId="3618859000" sldId="257"/>
            <ac:spMk id="109" creationId="{00000000-0000-0000-0000-000000000000}"/>
          </ac:spMkLst>
        </pc:spChg>
        <pc:spChg chg="del">
          <ac:chgData name="Shome, Sowparna (Contractor)" userId="e887b399-64b0-46d4-978b-2f9d60ee7278" providerId="ADAL" clId="{63C0283B-50F2-4BAD-A3BE-0F65995CA517}" dt="2024-03-27T04:21:17.698" v="249" actId="478"/>
          <ac:spMkLst>
            <pc:docMk/>
            <pc:sldMk cId="3618859000" sldId="257"/>
            <ac:spMk id="118" creationId="{00000000-0000-0000-0000-000000000000}"/>
          </ac:spMkLst>
        </pc:spChg>
        <pc:spChg chg="del mod topLvl">
          <ac:chgData name="Shome, Sowparna (Contractor)" userId="e887b399-64b0-46d4-978b-2f9d60ee7278" providerId="ADAL" clId="{63C0283B-50F2-4BAD-A3BE-0F65995CA517}" dt="2024-03-27T04:21:28.552" v="252" actId="478"/>
          <ac:spMkLst>
            <pc:docMk/>
            <pc:sldMk cId="3618859000" sldId="257"/>
            <ac:spMk id="120" creationId="{00000000-0000-0000-0000-000000000000}"/>
          </ac:spMkLst>
        </pc:spChg>
        <pc:spChg chg="del mod">
          <ac:chgData name="Shome, Sowparna (Contractor)" userId="e887b399-64b0-46d4-978b-2f9d60ee7278" providerId="ADAL" clId="{63C0283B-50F2-4BAD-A3BE-0F65995CA517}" dt="2024-03-27T04:20:50.279" v="241" actId="478"/>
          <ac:spMkLst>
            <pc:docMk/>
            <pc:sldMk cId="3618859000" sldId="257"/>
            <ac:spMk id="121" creationId="{00000000-0000-0000-0000-000000000000}"/>
          </ac:spMkLst>
        </pc:spChg>
        <pc:spChg chg="del">
          <ac:chgData name="Shome, Sowparna (Contractor)" userId="e887b399-64b0-46d4-978b-2f9d60ee7278" providerId="ADAL" clId="{63C0283B-50F2-4BAD-A3BE-0F65995CA517}" dt="2024-03-27T04:21:19.574" v="250" actId="478"/>
          <ac:spMkLst>
            <pc:docMk/>
            <pc:sldMk cId="3618859000" sldId="257"/>
            <ac:spMk id="125" creationId="{00000000-0000-0000-0000-000000000000}"/>
          </ac:spMkLst>
        </pc:spChg>
        <pc:spChg chg="mod">
          <ac:chgData name="Shome, Sowparna (Contractor)" userId="e887b399-64b0-46d4-978b-2f9d60ee7278" providerId="ADAL" clId="{63C0283B-50F2-4BAD-A3BE-0F65995CA517}" dt="2024-03-27T04:39:29.255" v="374" actId="20577"/>
          <ac:spMkLst>
            <pc:docMk/>
            <pc:sldMk cId="3618859000" sldId="257"/>
            <ac:spMk id="142" creationId="{00000000-0000-0000-0000-000000000000}"/>
          </ac:spMkLst>
        </pc:spChg>
        <pc:spChg chg="del mod">
          <ac:chgData name="Shome, Sowparna (Contractor)" userId="e887b399-64b0-46d4-978b-2f9d60ee7278" providerId="ADAL" clId="{63C0283B-50F2-4BAD-A3BE-0F65995CA517}" dt="2024-03-27T04:20:58.306" v="243" actId="478"/>
          <ac:spMkLst>
            <pc:docMk/>
            <pc:sldMk cId="3618859000" sldId="257"/>
            <ac:spMk id="143" creationId="{00000000-0000-0000-0000-000000000000}"/>
          </ac:spMkLst>
        </pc:spChg>
        <pc:spChg chg="del mod">
          <ac:chgData name="Shome, Sowparna (Contractor)" userId="e887b399-64b0-46d4-978b-2f9d60ee7278" providerId="ADAL" clId="{63C0283B-50F2-4BAD-A3BE-0F65995CA517}" dt="2024-03-27T04:20:44.463" v="239" actId="478"/>
          <ac:spMkLst>
            <pc:docMk/>
            <pc:sldMk cId="3618859000" sldId="257"/>
            <ac:spMk id="151" creationId="{00000000-0000-0000-0000-000000000000}"/>
          </ac:spMkLst>
        </pc:spChg>
        <pc:grpChg chg="add mod">
          <ac:chgData name="Shome, Sowparna (Contractor)" userId="e887b399-64b0-46d4-978b-2f9d60ee7278" providerId="ADAL" clId="{63C0283B-50F2-4BAD-A3BE-0F65995CA517}" dt="2024-03-27T04:21:46.480" v="254" actId="1076"/>
          <ac:grpSpMkLst>
            <pc:docMk/>
            <pc:sldMk cId="3618859000" sldId="257"/>
            <ac:grpSpMk id="4" creationId="{8FC222F1-E3AE-C2FD-D0DD-9376AC6D6EB0}"/>
          </ac:grpSpMkLst>
        </pc:grpChg>
        <pc:grpChg chg="del">
          <ac:chgData name="Shome, Sowparna (Contractor)" userId="e887b399-64b0-46d4-978b-2f9d60ee7278" providerId="ADAL" clId="{63C0283B-50F2-4BAD-A3BE-0F65995CA517}" dt="2024-03-27T04:21:05.310" v="245" actId="478"/>
          <ac:grpSpMkLst>
            <pc:docMk/>
            <pc:sldMk cId="3618859000" sldId="257"/>
            <ac:grpSpMk id="19" creationId="{D8CC5676-57EB-9E7A-0109-24B14907030B}"/>
          </ac:grpSpMkLst>
        </pc:grpChg>
        <pc:grpChg chg="del">
          <ac:chgData name="Shome, Sowparna (Contractor)" userId="e887b399-64b0-46d4-978b-2f9d60ee7278" providerId="ADAL" clId="{63C0283B-50F2-4BAD-A3BE-0F65995CA517}" dt="2024-03-27T04:21:09.880" v="247" actId="478"/>
          <ac:grpSpMkLst>
            <pc:docMk/>
            <pc:sldMk cId="3618859000" sldId="257"/>
            <ac:grpSpMk id="28" creationId="{179086DA-B7DE-618F-44DA-AA3242B6FA56}"/>
          </ac:grpSpMkLst>
        </pc:grpChg>
        <pc:grpChg chg="del">
          <ac:chgData name="Shome, Sowparna (Contractor)" userId="e887b399-64b0-46d4-978b-2f9d60ee7278" providerId="ADAL" clId="{63C0283B-50F2-4BAD-A3BE-0F65995CA517}" dt="2024-03-27T04:21:07.893" v="246" actId="478"/>
          <ac:grpSpMkLst>
            <pc:docMk/>
            <pc:sldMk cId="3618859000" sldId="257"/>
            <ac:grpSpMk id="31" creationId="{FE1D1756-2517-EB51-E3AD-63AE0A24FB98}"/>
          </ac:grpSpMkLst>
        </pc:grpChg>
        <pc:grpChg chg="del">
          <ac:chgData name="Shome, Sowparna (Contractor)" userId="e887b399-64b0-46d4-978b-2f9d60ee7278" providerId="ADAL" clId="{63C0283B-50F2-4BAD-A3BE-0F65995CA517}" dt="2024-03-27T04:21:13.147" v="248" actId="478"/>
          <ac:grpSpMkLst>
            <pc:docMk/>
            <pc:sldMk cId="3618859000" sldId="257"/>
            <ac:grpSpMk id="33" creationId="{778BF737-B223-D121-ABE9-ADE44800D5CB}"/>
          </ac:grpSpMkLst>
        </pc:grpChg>
        <pc:grpChg chg="del">
          <ac:chgData name="Shome, Sowparna (Contractor)" userId="e887b399-64b0-46d4-978b-2f9d60ee7278" providerId="ADAL" clId="{63C0283B-50F2-4BAD-A3BE-0F65995CA517}" dt="2024-03-27T04:21:23.708" v="251" actId="478"/>
          <ac:grpSpMkLst>
            <pc:docMk/>
            <pc:sldMk cId="3618859000" sldId="257"/>
            <ac:grpSpMk id="34" creationId="{8835C497-F1E2-DF18-11D2-63BDF7881DFA}"/>
          </ac:grpSpMkLst>
        </pc:grpChg>
        <pc:grpChg chg="add del mod">
          <ac:chgData name="Shome, Sowparna (Contractor)" userId="e887b399-64b0-46d4-978b-2f9d60ee7278" providerId="ADAL" clId="{63C0283B-50F2-4BAD-A3BE-0F65995CA517}" dt="2024-03-27T04:20:53.724" v="242" actId="478"/>
          <ac:grpSpMkLst>
            <pc:docMk/>
            <pc:sldMk cId="3618859000" sldId="257"/>
            <ac:grpSpMk id="49" creationId="{02E221F6-1972-8D47-A3F7-F3D9B76E03EE}"/>
          </ac:grpSpMkLst>
        </pc:grpChg>
        <pc:picChg chg="mod">
          <ac:chgData name="Shome, Sowparna (Contractor)" userId="e887b399-64b0-46d4-978b-2f9d60ee7278" providerId="ADAL" clId="{63C0283B-50F2-4BAD-A3BE-0F65995CA517}" dt="2024-03-25T07:16:21.128" v="237" actId="1036"/>
          <ac:picMkLst>
            <pc:docMk/>
            <pc:sldMk cId="3618859000" sldId="257"/>
            <ac:picMk id="37"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749795"/>
            <a:ext cx="6425724" cy="3722335"/>
          </a:xfrm>
        </p:spPr>
        <p:txBody>
          <a:bodyPr anchor="b"/>
          <a:lstStyle>
            <a:lvl1pPr algn="ctr">
              <a:defRPr sz="4960"/>
            </a:lvl1pPr>
          </a:lstStyle>
          <a:p>
            <a:r>
              <a:rPr lang="en-US"/>
              <a:t>Click to edit Master title style</a:t>
            </a:r>
          </a:p>
        </p:txBody>
      </p:sp>
      <p:sp>
        <p:nvSpPr>
          <p:cNvPr id="3" name="Subtitle 2"/>
          <p:cNvSpPr>
            <a:spLocks noGrp="1"/>
          </p:cNvSpPr>
          <p:nvPr>
            <p:ph type="subTitle" idx="1"/>
          </p:nvPr>
        </p:nvSpPr>
        <p:spPr>
          <a:xfrm>
            <a:off x="944960" y="5615678"/>
            <a:ext cx="5669756" cy="2581379"/>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en-US"/>
              <a:t>Click to edit Master subtitle style</a:t>
            </a:r>
          </a:p>
        </p:txBody>
      </p:sp>
      <p:sp>
        <p:nvSpPr>
          <p:cNvPr id="4" name="Date Placeholder 3"/>
          <p:cNvSpPr>
            <a:spLocks noGrp="1"/>
          </p:cNvSpPr>
          <p:nvPr>
            <p:ph type="dt" sz="half" idx="10"/>
          </p:nvPr>
        </p:nvSpPr>
        <p:spPr/>
        <p:txBody>
          <a:bodyPr/>
          <a:lstStyle/>
          <a:p>
            <a:fld id="{D6346911-A3B0-4203-879D-038E070D9516}" type="datetimeFigureOut">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2F58D1-CD8F-4D3F-90FF-79D65F48BA75}" type="slidenum">
              <a:rPr lang="en-US" smtClean="0"/>
              <a:t>‹#›</a:t>
            </a:fld>
            <a:endParaRPr lang="en-US"/>
          </a:p>
        </p:txBody>
      </p:sp>
    </p:spTree>
    <p:extLst>
      <p:ext uri="{BB962C8B-B14F-4D97-AF65-F5344CB8AC3E}">
        <p14:creationId xmlns:p14="http://schemas.microsoft.com/office/powerpoint/2010/main" val="884610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p>
        </p:txBody>
      </p:sp>
      <p:sp>
        <p:nvSpPr>
          <p:cNvPr id="3" name="Content Placeholder 2"/>
          <p:cNvSpPr>
            <a:spLocks noGrp="1"/>
          </p:cNvSpPr>
          <p:nvPr>
            <p:ph idx="1"/>
          </p:nvPr>
        </p:nvSpPr>
        <p:spPr>
          <a:xfrm>
            <a:off x="3213847" y="1539425"/>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Edit Master text styles</a:t>
            </a:r>
          </a:p>
        </p:txBody>
      </p:sp>
      <p:sp>
        <p:nvSpPr>
          <p:cNvPr id="5" name="Date Placeholder 4"/>
          <p:cNvSpPr>
            <a:spLocks noGrp="1"/>
          </p:cNvSpPr>
          <p:nvPr>
            <p:ph type="dt" sz="half" idx="10"/>
          </p:nvPr>
        </p:nvSpPr>
        <p:spPr/>
        <p:txBody>
          <a:bodyPr/>
          <a:lstStyle/>
          <a:p>
            <a:fld id="{D6346911-A3B0-4203-879D-038E070D9516}" type="datetimeFigureOut">
              <a:rPr lang="en-US" smtClean="0"/>
              <a:t>3/27/2024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2F58D1-CD8F-4D3F-90FF-79D65F48BA75}" type="slidenum">
              <a:rPr lang="en-US" smtClean="0"/>
              <a:t>‹#›</a:t>
            </a:fld>
            <a:endParaRPr lang="en-US"/>
          </a:p>
        </p:txBody>
      </p:sp>
    </p:spTree>
    <p:extLst>
      <p:ext uri="{BB962C8B-B14F-4D97-AF65-F5344CB8AC3E}">
        <p14:creationId xmlns:p14="http://schemas.microsoft.com/office/powerpoint/2010/main" val="1381328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p>
        </p:txBody>
      </p:sp>
      <p:sp>
        <p:nvSpPr>
          <p:cNvPr id="3" name="Picture Placeholder 2"/>
          <p:cNvSpPr>
            <a:spLocks noGrp="1" noChangeAspect="1"/>
          </p:cNvSpPr>
          <p:nvPr>
            <p:ph type="pic" idx="1"/>
          </p:nvPr>
        </p:nvSpPr>
        <p:spPr>
          <a:xfrm>
            <a:off x="3213847" y="1539425"/>
            <a:ext cx="3827085" cy="7598117"/>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en-US"/>
              <a:t>Click icon to add picture</a:t>
            </a:r>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Edit Master text styles</a:t>
            </a:r>
          </a:p>
        </p:txBody>
      </p:sp>
      <p:sp>
        <p:nvSpPr>
          <p:cNvPr id="5" name="Date Placeholder 4"/>
          <p:cNvSpPr>
            <a:spLocks noGrp="1"/>
          </p:cNvSpPr>
          <p:nvPr>
            <p:ph type="dt" sz="half" idx="10"/>
          </p:nvPr>
        </p:nvSpPr>
        <p:spPr/>
        <p:txBody>
          <a:bodyPr/>
          <a:lstStyle/>
          <a:p>
            <a:fld id="{D6346911-A3B0-4203-879D-038E070D9516}" type="datetimeFigureOut">
              <a:rPr lang="en-US" smtClean="0"/>
              <a:t>3/27/2024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2F58D1-CD8F-4D3F-90FF-79D65F48BA75}" type="slidenum">
              <a:rPr lang="en-US" smtClean="0"/>
              <a:t>‹#›</a:t>
            </a:fld>
            <a:endParaRPr lang="en-US"/>
          </a:p>
        </p:txBody>
      </p:sp>
    </p:spTree>
    <p:extLst>
      <p:ext uri="{BB962C8B-B14F-4D97-AF65-F5344CB8AC3E}">
        <p14:creationId xmlns:p14="http://schemas.microsoft.com/office/powerpoint/2010/main" val="194164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346911-A3B0-4203-879D-038E070D9516}" type="datetimeFigureOut">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2F58D1-CD8F-4D3F-90FF-79D65F48BA75}" type="slidenum">
              <a:rPr lang="en-US" smtClean="0"/>
              <a:t>‹#›</a:t>
            </a:fld>
            <a:endParaRPr lang="en-US"/>
          </a:p>
        </p:txBody>
      </p:sp>
    </p:spTree>
    <p:extLst>
      <p:ext uri="{BB962C8B-B14F-4D97-AF65-F5344CB8AC3E}">
        <p14:creationId xmlns:p14="http://schemas.microsoft.com/office/powerpoint/2010/main" val="7978428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0"/>
            <a:ext cx="1630055" cy="90608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19728" y="569240"/>
            <a:ext cx="4795669" cy="9060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346911-A3B0-4203-879D-038E070D9516}" type="datetimeFigureOut">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2F58D1-CD8F-4D3F-90FF-79D65F48BA75}" type="slidenum">
              <a:rPr lang="en-US" smtClean="0"/>
              <a:t>‹#›</a:t>
            </a:fld>
            <a:endParaRPr lang="en-US"/>
          </a:p>
        </p:txBody>
      </p:sp>
    </p:spTree>
    <p:extLst>
      <p:ext uri="{BB962C8B-B14F-4D97-AF65-F5344CB8AC3E}">
        <p14:creationId xmlns:p14="http://schemas.microsoft.com/office/powerpoint/2010/main" val="3911172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96467" y="309812"/>
            <a:ext cx="1643551" cy="400075"/>
          </a:xfrm>
          <a:prstGeom prst="rect">
            <a:avLst/>
          </a:prstGeom>
        </p:spPr>
      </p:pic>
      <p:sp>
        <p:nvSpPr>
          <p:cNvPr id="8" name="TextBox 7"/>
          <p:cNvSpPr txBox="1"/>
          <p:nvPr userDrawn="1"/>
        </p:nvSpPr>
        <p:spPr>
          <a:xfrm>
            <a:off x="648232" y="10354357"/>
            <a:ext cx="2266738" cy="200055"/>
          </a:xfrm>
          <a:prstGeom prst="rect">
            <a:avLst/>
          </a:prstGeom>
          <a:noFill/>
        </p:spPr>
        <p:txBody>
          <a:bodyPr wrap="square" rtlCol="0">
            <a:spAutoFit/>
          </a:bodyPr>
          <a:lstStyle/>
          <a:p>
            <a:r>
              <a:rPr lang="en-US" sz="700">
                <a:solidFill>
                  <a:srgbClr val="000048"/>
                </a:solidFill>
                <a:latin typeface="Arial" panose="020B0604020202020204" pitchFamily="34" charset="0"/>
                <a:cs typeface="Arial" panose="020B0604020202020204" pitchFamily="34" charset="0"/>
              </a:rPr>
              <a:t>© 2022 Cognizant. All rights reserved.</a:t>
            </a:r>
            <a:endParaRPr lang="nl-NL" sz="700">
              <a:solidFill>
                <a:srgbClr val="000048"/>
              </a:solidFill>
              <a:latin typeface="Arial" panose="020B0604020202020204" pitchFamily="34" charset="0"/>
              <a:cs typeface="Arial" panose="020B0604020202020204" pitchFamily="34" charset="0"/>
            </a:endParaRPr>
          </a:p>
        </p:txBody>
      </p:sp>
      <p:sp>
        <p:nvSpPr>
          <p:cNvPr id="9" name="TextBox 8"/>
          <p:cNvSpPr txBox="1"/>
          <p:nvPr userDrawn="1"/>
        </p:nvSpPr>
        <p:spPr>
          <a:xfrm>
            <a:off x="5131294" y="10351256"/>
            <a:ext cx="1828588" cy="200055"/>
          </a:xfrm>
          <a:prstGeom prst="rect">
            <a:avLst/>
          </a:prstGeom>
          <a:noFill/>
        </p:spPr>
        <p:txBody>
          <a:bodyPr wrap="square" rtlCol="0">
            <a:spAutoFit/>
          </a:bodyPr>
          <a:lstStyle/>
          <a:p>
            <a:pPr algn="r"/>
            <a:r>
              <a:rPr lang="en-US" sz="700">
                <a:solidFill>
                  <a:srgbClr val="000048"/>
                </a:solidFill>
                <a:latin typeface="Arial" panose="020B0604020202020204" pitchFamily="34" charset="0"/>
                <a:cs typeface="Arial" panose="020B0604020202020204" pitchFamily="34" charset="0"/>
              </a:rPr>
              <a:t>1/2</a:t>
            </a:r>
            <a:endParaRPr lang="nl-NL" sz="700">
              <a:solidFill>
                <a:srgbClr val="000048"/>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08365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96467" y="309812"/>
            <a:ext cx="1643551" cy="400075"/>
          </a:xfrm>
          <a:prstGeom prst="rect">
            <a:avLst/>
          </a:prstGeom>
        </p:spPr>
      </p:pic>
      <p:sp>
        <p:nvSpPr>
          <p:cNvPr id="8" name="TextBox 7"/>
          <p:cNvSpPr txBox="1"/>
          <p:nvPr userDrawn="1"/>
        </p:nvSpPr>
        <p:spPr>
          <a:xfrm>
            <a:off x="648232" y="10354357"/>
            <a:ext cx="2266738" cy="200055"/>
          </a:xfrm>
          <a:prstGeom prst="rect">
            <a:avLst/>
          </a:prstGeom>
          <a:noFill/>
        </p:spPr>
        <p:txBody>
          <a:bodyPr wrap="square" rtlCol="0">
            <a:spAutoFit/>
          </a:bodyPr>
          <a:lstStyle/>
          <a:p>
            <a:r>
              <a:rPr lang="en-US" sz="700">
                <a:solidFill>
                  <a:srgbClr val="000048"/>
                </a:solidFill>
                <a:latin typeface="Arial" panose="020B0604020202020204" pitchFamily="34" charset="0"/>
                <a:cs typeface="Arial" panose="020B0604020202020204" pitchFamily="34" charset="0"/>
              </a:rPr>
              <a:t>© 2022 Cognizant. All rights reserved.</a:t>
            </a:r>
            <a:endParaRPr lang="nl-NL" sz="700">
              <a:solidFill>
                <a:srgbClr val="000048"/>
              </a:solidFill>
              <a:latin typeface="Arial" panose="020B0604020202020204" pitchFamily="34" charset="0"/>
              <a:cs typeface="Arial" panose="020B0604020202020204" pitchFamily="34" charset="0"/>
            </a:endParaRPr>
          </a:p>
        </p:txBody>
      </p:sp>
      <p:sp>
        <p:nvSpPr>
          <p:cNvPr id="9" name="TextBox 8"/>
          <p:cNvSpPr txBox="1"/>
          <p:nvPr userDrawn="1"/>
        </p:nvSpPr>
        <p:spPr>
          <a:xfrm>
            <a:off x="5131294" y="10351256"/>
            <a:ext cx="1828588" cy="200055"/>
          </a:xfrm>
          <a:prstGeom prst="rect">
            <a:avLst/>
          </a:prstGeom>
          <a:noFill/>
        </p:spPr>
        <p:txBody>
          <a:bodyPr wrap="square" rtlCol="0">
            <a:spAutoFit/>
          </a:bodyPr>
          <a:lstStyle/>
          <a:p>
            <a:pPr algn="r"/>
            <a:r>
              <a:rPr lang="en-US" sz="700">
                <a:solidFill>
                  <a:srgbClr val="000048"/>
                </a:solidFill>
                <a:latin typeface="Arial" panose="020B0604020202020204" pitchFamily="34" charset="0"/>
                <a:cs typeface="Arial" panose="020B0604020202020204" pitchFamily="34" charset="0"/>
              </a:rPr>
              <a:t>2/2</a:t>
            </a:r>
            <a:endParaRPr lang="nl-NL" sz="700">
              <a:solidFill>
                <a:srgbClr val="000048"/>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86585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346911-A3B0-4203-879D-038E070D9516}" type="datetimeFigureOut">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2F58D1-CD8F-4D3F-90FF-79D65F48BA75}" type="slidenum">
              <a:rPr lang="en-US" smtClean="0"/>
              <a:t>‹#›</a:t>
            </a:fld>
            <a:endParaRPr lang="en-US"/>
          </a:p>
        </p:txBody>
      </p:sp>
    </p:spTree>
    <p:extLst>
      <p:ext uri="{BB962C8B-B14F-4D97-AF65-F5344CB8AC3E}">
        <p14:creationId xmlns:p14="http://schemas.microsoft.com/office/powerpoint/2010/main" val="3597982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5791" y="2665532"/>
            <a:ext cx="6520220" cy="4447496"/>
          </a:xfrm>
        </p:spPr>
        <p:txBody>
          <a:bodyPr anchor="b"/>
          <a:lstStyle>
            <a:lvl1pPr>
              <a:defRPr sz="4960"/>
            </a:lvl1pPr>
          </a:lstStyle>
          <a:p>
            <a:r>
              <a:rPr lang="en-US"/>
              <a:t>Click to edit Master title style</a:t>
            </a:r>
          </a:p>
        </p:txBody>
      </p:sp>
      <p:sp>
        <p:nvSpPr>
          <p:cNvPr id="3" name="Text Placeholder 2"/>
          <p:cNvSpPr>
            <a:spLocks noGrp="1"/>
          </p:cNvSpPr>
          <p:nvPr>
            <p:ph type="body" idx="1"/>
          </p:nvPr>
        </p:nvSpPr>
        <p:spPr>
          <a:xfrm>
            <a:off x="515791" y="7155103"/>
            <a:ext cx="6520220" cy="2338833"/>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6346911-A3B0-4203-879D-038E070D9516}" type="datetimeFigureOut">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2F58D1-CD8F-4D3F-90FF-79D65F48BA75}" type="slidenum">
              <a:rPr lang="en-US" smtClean="0"/>
              <a:t>‹#›</a:t>
            </a:fld>
            <a:endParaRPr lang="en-US"/>
          </a:p>
        </p:txBody>
      </p:sp>
    </p:spTree>
    <p:extLst>
      <p:ext uri="{BB962C8B-B14F-4D97-AF65-F5344CB8AC3E}">
        <p14:creationId xmlns:p14="http://schemas.microsoft.com/office/powerpoint/2010/main" val="2147940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19728" y="2846200"/>
            <a:ext cx="3212862" cy="67838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827085" y="2846200"/>
            <a:ext cx="3212862" cy="67838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6346911-A3B0-4203-879D-038E070D9516}" type="datetimeFigureOut">
              <a:rPr lang="en-US" smtClean="0"/>
              <a:t>3/27/2024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2F58D1-CD8F-4D3F-90FF-79D65F48BA75}" type="slidenum">
              <a:rPr lang="en-US" smtClean="0"/>
              <a:t>‹#›</a:t>
            </a:fld>
            <a:endParaRPr lang="en-US"/>
          </a:p>
        </p:txBody>
      </p:sp>
    </p:spTree>
    <p:extLst>
      <p:ext uri="{BB962C8B-B14F-4D97-AF65-F5344CB8AC3E}">
        <p14:creationId xmlns:p14="http://schemas.microsoft.com/office/powerpoint/2010/main" val="194617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569242"/>
            <a:ext cx="6520220" cy="2066590"/>
          </a:xfrm>
        </p:spPr>
        <p:txBody>
          <a:bodyPr/>
          <a:lstStyle/>
          <a:p>
            <a:r>
              <a:rPr lang="en-US"/>
              <a:t>Click to edit Master title style</a:t>
            </a:r>
          </a:p>
        </p:txBody>
      </p:sp>
      <p:sp>
        <p:nvSpPr>
          <p:cNvPr id="3" name="Text Placeholder 2"/>
          <p:cNvSpPr>
            <a:spLocks noGrp="1"/>
          </p:cNvSpPr>
          <p:nvPr>
            <p:ph type="body" idx="1"/>
          </p:nvPr>
        </p:nvSpPr>
        <p:spPr>
          <a:xfrm>
            <a:off x="520713" y="2620980"/>
            <a:ext cx="3198096"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Edit Master text styles</a:t>
            </a:r>
          </a:p>
        </p:txBody>
      </p:sp>
      <p:sp>
        <p:nvSpPr>
          <p:cNvPr id="4" name="Content Placeholder 3"/>
          <p:cNvSpPr>
            <a:spLocks noGrp="1"/>
          </p:cNvSpPr>
          <p:nvPr>
            <p:ph sz="half" idx="2"/>
          </p:nvPr>
        </p:nvSpPr>
        <p:spPr>
          <a:xfrm>
            <a:off x="520713" y="3905482"/>
            <a:ext cx="3198096" cy="57443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827086" y="2620980"/>
            <a:ext cx="3213847"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Edit Master text styles</a:t>
            </a:r>
          </a:p>
        </p:txBody>
      </p:sp>
      <p:sp>
        <p:nvSpPr>
          <p:cNvPr id="6" name="Content Placeholder 5"/>
          <p:cNvSpPr>
            <a:spLocks noGrp="1"/>
          </p:cNvSpPr>
          <p:nvPr>
            <p:ph sz="quarter" idx="4"/>
          </p:nvPr>
        </p:nvSpPr>
        <p:spPr>
          <a:xfrm>
            <a:off x="3827086" y="3905482"/>
            <a:ext cx="3213847" cy="57443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6346911-A3B0-4203-879D-038E070D9516}" type="datetimeFigureOut">
              <a:rPr lang="en-US" smtClean="0"/>
              <a:t>3/27/2024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2F58D1-CD8F-4D3F-90FF-79D65F48BA75}" type="slidenum">
              <a:rPr lang="en-US" smtClean="0"/>
              <a:t>‹#›</a:t>
            </a:fld>
            <a:endParaRPr lang="en-US"/>
          </a:p>
        </p:txBody>
      </p:sp>
    </p:spTree>
    <p:extLst>
      <p:ext uri="{BB962C8B-B14F-4D97-AF65-F5344CB8AC3E}">
        <p14:creationId xmlns:p14="http://schemas.microsoft.com/office/powerpoint/2010/main" val="4137911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346911-A3B0-4203-879D-038E070D9516}" type="datetimeFigureOut">
              <a:rPr lang="en-US" smtClean="0"/>
              <a:t>3/27/2024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2F58D1-CD8F-4D3F-90FF-79D65F48BA75}" type="slidenum">
              <a:rPr lang="en-US" smtClean="0"/>
              <a:t>‹#›</a:t>
            </a:fld>
            <a:endParaRPr lang="en-US"/>
          </a:p>
        </p:txBody>
      </p:sp>
    </p:spTree>
    <p:extLst>
      <p:ext uri="{BB962C8B-B14F-4D97-AF65-F5344CB8AC3E}">
        <p14:creationId xmlns:p14="http://schemas.microsoft.com/office/powerpoint/2010/main" val="758458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346911-A3B0-4203-879D-038E070D9516}" type="datetimeFigureOut">
              <a:rPr lang="en-US" smtClean="0"/>
              <a:t>3/27/2024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2F58D1-CD8F-4D3F-90FF-79D65F48BA75}" type="slidenum">
              <a:rPr lang="en-US" smtClean="0"/>
              <a:t>‹#›</a:t>
            </a:fld>
            <a:endParaRPr lang="en-US"/>
          </a:p>
        </p:txBody>
      </p:sp>
    </p:spTree>
    <p:extLst>
      <p:ext uri="{BB962C8B-B14F-4D97-AF65-F5344CB8AC3E}">
        <p14:creationId xmlns:p14="http://schemas.microsoft.com/office/powerpoint/2010/main" val="1757267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69242"/>
            <a:ext cx="6520220" cy="206659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2">
                <a:solidFill>
                  <a:schemeClr val="tx1">
                    <a:tint val="75000"/>
                  </a:schemeClr>
                </a:solidFill>
              </a:defRPr>
            </a:lvl1pPr>
          </a:lstStyle>
          <a:p>
            <a:fld id="{D6346911-A3B0-4203-879D-038E070D9516}" type="datetimeFigureOut">
              <a:rPr lang="en-US" smtClean="0"/>
              <a:t>3/27/2024</a:t>
            </a:fld>
            <a:endParaRPr lang="en-US"/>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2">
                <a:solidFill>
                  <a:schemeClr val="tx1">
                    <a:tint val="75000"/>
                  </a:schemeClr>
                </a:solidFill>
              </a:defRPr>
            </a:lvl1pPr>
          </a:lstStyle>
          <a:p>
            <a:fld id="{C42F58D1-CD8F-4D3F-90FF-79D65F48BA75}" type="slidenum">
              <a:rPr lang="en-US" smtClean="0"/>
              <a:t>‹#›</a:t>
            </a:fld>
            <a:endParaRPr lang="en-US"/>
          </a:p>
        </p:txBody>
      </p:sp>
    </p:spTree>
    <p:extLst>
      <p:ext uri="{BB962C8B-B14F-4D97-AF65-F5344CB8AC3E}">
        <p14:creationId xmlns:p14="http://schemas.microsoft.com/office/powerpoint/2010/main" val="2818926680"/>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73"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7"/>
          <p:cNvSpPr txBox="1">
            <a:spLocks/>
          </p:cNvSpPr>
          <p:nvPr/>
        </p:nvSpPr>
        <p:spPr>
          <a:xfrm>
            <a:off x="4366989" y="1022199"/>
            <a:ext cx="2432241" cy="612648"/>
          </a:xfrm>
          <a:prstGeom prst="rect">
            <a:avLst/>
          </a:prstGeom>
        </p:spPr>
        <p:txBody>
          <a:bodyPr lIns="91440" tIns="45720" rIns="91440" bIns="45720" anchor="t"/>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endParaRPr lang="en-GB" sz="1800">
              <a:latin typeface="Arial"/>
              <a:cs typeface="Arial"/>
            </a:endParaRPr>
          </a:p>
          <a:p>
            <a:pPr marL="0" indent="0">
              <a:buNone/>
            </a:pPr>
            <a:endParaRPr lang="en-GB" sz="1800">
              <a:latin typeface="Arial"/>
              <a:cs typeface="Arial"/>
            </a:endParaRPr>
          </a:p>
          <a:p>
            <a:pPr marL="0" indent="0">
              <a:buNone/>
            </a:pPr>
            <a:endParaRPr lang="en-GB" sz="1800">
              <a:latin typeface="Arial"/>
              <a:cs typeface="Arial"/>
            </a:endParaRPr>
          </a:p>
        </p:txBody>
      </p:sp>
      <p:sp>
        <p:nvSpPr>
          <p:cNvPr id="8" name="Text Placeholder 7"/>
          <p:cNvSpPr txBox="1">
            <a:spLocks/>
          </p:cNvSpPr>
          <p:nvPr/>
        </p:nvSpPr>
        <p:spPr>
          <a:xfrm>
            <a:off x="4960502" y="1680060"/>
            <a:ext cx="2594800" cy="243184"/>
          </a:xfrm>
          <a:prstGeom prst="rect">
            <a:avLst/>
          </a:prstGeom>
        </p:spPr>
        <p:txBody>
          <a:bodyPr lIns="91440" tIns="45720" rIns="91440" bIns="45720" anchor="t"/>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endParaRPr lang="en-GB" sz="800" dirty="0">
              <a:solidFill>
                <a:srgbClr val="000048"/>
              </a:solidFill>
              <a:latin typeface="Arial" panose="020B0604020202020204" pitchFamily="34" charset="0"/>
              <a:cs typeface="Arial" panose="020B0604020202020204" pitchFamily="34" charset="0"/>
            </a:endParaRPr>
          </a:p>
        </p:txBody>
      </p:sp>
      <p:grpSp>
        <p:nvGrpSpPr>
          <p:cNvPr id="167" name="Group 166"/>
          <p:cNvGrpSpPr/>
          <p:nvPr/>
        </p:nvGrpSpPr>
        <p:grpSpPr>
          <a:xfrm>
            <a:off x="638471" y="1959316"/>
            <a:ext cx="6290335" cy="365290"/>
            <a:chOff x="632992" y="1982738"/>
            <a:chExt cx="6290335" cy="365290"/>
          </a:xfrm>
        </p:grpSpPr>
        <p:sp>
          <p:nvSpPr>
            <p:cNvPr id="12" name="Text Placeholder 7"/>
            <p:cNvSpPr txBox="1">
              <a:spLocks/>
            </p:cNvSpPr>
            <p:nvPr/>
          </p:nvSpPr>
          <p:spPr>
            <a:xfrm>
              <a:off x="632992" y="1982738"/>
              <a:ext cx="6290335" cy="365290"/>
            </a:xfrm>
            <a:prstGeom prst="rect">
              <a:avLst/>
            </a:prstGeom>
          </p:spPr>
          <p:txBody>
            <a:bodyPr lIns="91440" tIns="45720" rIns="91440" bIns="45720" anchor="t"/>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GB" sz="2000" b="1" dirty="0">
                  <a:solidFill>
                    <a:srgbClr val="000048"/>
                  </a:solidFill>
                  <a:latin typeface="Arial"/>
                  <a:cs typeface="Arial"/>
                </a:rPr>
                <a:t>Profile</a:t>
              </a:r>
            </a:p>
          </p:txBody>
        </p:sp>
        <p:cxnSp>
          <p:nvCxnSpPr>
            <p:cNvPr id="14" name="Straight Connector 13"/>
            <p:cNvCxnSpPr/>
            <p:nvPr/>
          </p:nvCxnSpPr>
          <p:spPr>
            <a:xfrm>
              <a:off x="1987205" y="2214867"/>
              <a:ext cx="4882987" cy="0"/>
            </a:xfrm>
            <a:prstGeom prst="line">
              <a:avLst/>
            </a:prstGeom>
            <a:ln w="6350">
              <a:solidFill>
                <a:srgbClr val="000048"/>
              </a:solidFill>
            </a:ln>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a:off x="686627" y="2286784"/>
            <a:ext cx="6307026" cy="707886"/>
          </a:xfrm>
          <a:prstGeom prst="rect">
            <a:avLst/>
          </a:prstGeom>
          <a:noFill/>
        </p:spPr>
        <p:txBody>
          <a:bodyPr wrap="square" lIns="91440" tIns="45720" rIns="91440" bIns="45720" rtlCol="0" anchor="t">
            <a:spAutoFit/>
          </a:bodyPr>
          <a:lstStyle/>
          <a:p>
            <a:r>
              <a:rPr lang="en-US" sz="1000" dirty="0">
                <a:solidFill>
                  <a:schemeClr val="tx2"/>
                </a:solidFill>
                <a:latin typeface="Arial" panose="020B0604020202020204" pitchFamily="34" charset="0"/>
                <a:ea typeface="+mn-lt"/>
                <a:cs typeface="Arial" panose="020B0604020202020204" pitchFamily="34" charset="0"/>
              </a:rPr>
              <a:t>I am enthusiastic and passionate towards my career. I've self-learned frontend and backend frameworks just to satisfy my curiosity of how things work behind the scenes. While doing it I have found a passion in developing this kind of sites and apps. After gaining several years of experience I want to build an application that will be much better than Facebook or YouTube.</a:t>
            </a:r>
            <a:endParaRPr lang="en-US" sz="1000" dirty="0">
              <a:solidFill>
                <a:schemeClr val="tx2"/>
              </a:solidFill>
              <a:latin typeface="Arial" panose="020B0604020202020204" pitchFamily="34" charset="0"/>
              <a:cs typeface="Arial" panose="020B0604020202020204" pitchFamily="34" charset="0"/>
            </a:endParaRPr>
          </a:p>
        </p:txBody>
      </p:sp>
      <p:sp>
        <p:nvSpPr>
          <p:cNvPr id="18" name="Text Placeholder 7"/>
          <p:cNvSpPr txBox="1">
            <a:spLocks/>
          </p:cNvSpPr>
          <p:nvPr/>
        </p:nvSpPr>
        <p:spPr>
          <a:xfrm>
            <a:off x="632992" y="3023370"/>
            <a:ext cx="2432240" cy="283953"/>
          </a:xfrm>
          <a:prstGeom prst="rect">
            <a:avLst/>
          </a:prstGeom>
        </p:spPr>
        <p:txBody>
          <a:bodyPr lIns="91440" tIns="45720" rIns="91440" bIns="45720" anchor="t"/>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GB" sz="1500" b="1">
                <a:solidFill>
                  <a:srgbClr val="000048"/>
                </a:solidFill>
                <a:latin typeface="Arial"/>
                <a:cs typeface="Arial"/>
              </a:rPr>
              <a:t>Areas of Expertise</a:t>
            </a:r>
            <a:endParaRPr lang="nl-NL" sz="1500" b="1">
              <a:solidFill>
                <a:srgbClr val="000048"/>
              </a:solidFill>
              <a:latin typeface="Arial"/>
              <a:cs typeface="Arial"/>
            </a:endParaRPr>
          </a:p>
        </p:txBody>
      </p:sp>
      <p:pic>
        <p:nvPicPr>
          <p:cNvPr id="27" name="Picture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07823" y="1382276"/>
            <a:ext cx="178082" cy="178082"/>
          </a:xfrm>
          <a:prstGeom prst="rect">
            <a:avLst/>
          </a:prstGeom>
        </p:spPr>
      </p:pic>
      <p:sp>
        <p:nvSpPr>
          <p:cNvPr id="29" name="TextBox 28"/>
          <p:cNvSpPr txBox="1"/>
          <p:nvPr/>
        </p:nvSpPr>
        <p:spPr>
          <a:xfrm>
            <a:off x="4913745" y="1359937"/>
            <a:ext cx="2640330" cy="215444"/>
          </a:xfrm>
          <a:prstGeom prst="rect">
            <a:avLst/>
          </a:prstGeom>
          <a:noFill/>
        </p:spPr>
        <p:txBody>
          <a:bodyPr wrap="square" lIns="91440" tIns="45720" rIns="91440" bIns="45720" rtlCol="0" anchor="t">
            <a:spAutoFit/>
          </a:bodyPr>
          <a:lstStyle/>
          <a:p>
            <a:r>
              <a:rPr lang="en-GB" sz="800" dirty="0">
                <a:solidFill>
                  <a:srgbClr val="000048"/>
                </a:solidFill>
                <a:latin typeface="Arial"/>
                <a:cs typeface="Arial"/>
              </a:rPr>
              <a:t>2320521@cognizant.com</a:t>
            </a:r>
          </a:p>
        </p:txBody>
      </p:sp>
      <p:sp>
        <p:nvSpPr>
          <p:cNvPr id="30" name="TextBox 29"/>
          <p:cNvSpPr txBox="1"/>
          <p:nvPr/>
        </p:nvSpPr>
        <p:spPr>
          <a:xfrm>
            <a:off x="4916303" y="984464"/>
            <a:ext cx="2640330" cy="338554"/>
          </a:xfrm>
          <a:prstGeom prst="rect">
            <a:avLst/>
          </a:prstGeom>
          <a:noFill/>
        </p:spPr>
        <p:txBody>
          <a:bodyPr wrap="square" lIns="91440" tIns="45720" rIns="91440" bIns="45720" rtlCol="0" anchor="t">
            <a:spAutoFit/>
          </a:bodyPr>
          <a:lstStyle/>
          <a:p>
            <a:r>
              <a:rPr lang="en-GB" sz="800" dirty="0">
                <a:solidFill>
                  <a:srgbClr val="000048"/>
                </a:solidFill>
                <a:latin typeface="Arial"/>
                <a:cs typeface="Arial"/>
              </a:rPr>
              <a:t>+91-9088736066</a:t>
            </a:r>
            <a:endParaRPr lang="en-GB" sz="800" dirty="0">
              <a:solidFill>
                <a:srgbClr val="000048"/>
              </a:solidFill>
              <a:latin typeface="Arial" panose="020B0604020202020204" pitchFamily="34" charset="0"/>
              <a:cs typeface="Arial" panose="020B0604020202020204" pitchFamily="34" charset="0"/>
            </a:endParaRPr>
          </a:p>
          <a:p>
            <a:r>
              <a:rPr lang="en-GB" sz="800" dirty="0">
                <a:solidFill>
                  <a:srgbClr val="000048"/>
                </a:solidFill>
                <a:latin typeface="Arial"/>
                <a:cs typeface="Arial"/>
              </a:rPr>
              <a:t>Sowparna Shome</a:t>
            </a:r>
            <a:endParaRPr lang="en-GB" sz="800" dirty="0">
              <a:solidFill>
                <a:srgbClr val="000048"/>
              </a:solidFill>
              <a:latin typeface="Arial" panose="020B0604020202020204" pitchFamily="34" charset="0"/>
              <a:cs typeface="Arial" panose="020B0604020202020204" pitchFamily="34"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16526" y="1000938"/>
            <a:ext cx="157370" cy="154790"/>
          </a:xfrm>
          <a:prstGeom prst="rect">
            <a:avLst/>
          </a:prstGeom>
        </p:spPr>
      </p:pic>
      <p:pic>
        <p:nvPicPr>
          <p:cNvPr id="37" name="Picture 3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07240" y="1684923"/>
            <a:ext cx="211606" cy="251942"/>
          </a:xfrm>
          <a:prstGeom prst="rect">
            <a:avLst/>
          </a:prstGeom>
        </p:spPr>
      </p:pic>
      <p:sp>
        <p:nvSpPr>
          <p:cNvPr id="38" name="TextBox 37"/>
          <p:cNvSpPr txBox="1"/>
          <p:nvPr/>
        </p:nvSpPr>
        <p:spPr>
          <a:xfrm>
            <a:off x="632991" y="3351070"/>
            <a:ext cx="2432240" cy="584775"/>
          </a:xfrm>
          <a:prstGeom prst="rect">
            <a:avLst/>
          </a:prstGeom>
          <a:noFill/>
        </p:spPr>
        <p:txBody>
          <a:bodyPr wrap="square" lIns="91440" tIns="45720" rIns="91440" bIns="45720" rtlCol="0" anchor="t">
            <a:spAutoFit/>
          </a:bodyPr>
          <a:lstStyle/>
          <a:p>
            <a:pPr>
              <a:buClr>
                <a:schemeClr val="tx2"/>
              </a:buClr>
            </a:pPr>
            <a:endParaRPr lang="nl-NL" sz="800" dirty="0">
              <a:solidFill>
                <a:srgbClr val="000048"/>
              </a:solidFill>
              <a:latin typeface="Arial"/>
              <a:cs typeface="Arial"/>
            </a:endParaRPr>
          </a:p>
          <a:p>
            <a:pPr marL="171450" indent="-171450">
              <a:buClr>
                <a:schemeClr val="tx2"/>
              </a:buClr>
              <a:buFont typeface="Arial" panose="020B0604020202020204" pitchFamily="34" charset="0"/>
              <a:buChar char="•"/>
            </a:pPr>
            <a:r>
              <a:rPr lang="nl-NL" sz="800" dirty="0">
                <a:solidFill>
                  <a:srgbClr val="000048"/>
                </a:solidFill>
                <a:latin typeface="Arial"/>
                <a:cs typeface="Arial"/>
              </a:rPr>
              <a:t>JAVA</a:t>
            </a:r>
          </a:p>
          <a:p>
            <a:pPr marL="171450" indent="-171450">
              <a:buClr>
                <a:schemeClr val="tx2"/>
              </a:buClr>
              <a:buFont typeface="Arial" panose="020B0604020202020204" pitchFamily="34" charset="0"/>
              <a:buChar char="•"/>
            </a:pPr>
            <a:r>
              <a:rPr lang="nl-NL" sz="800" dirty="0">
                <a:solidFill>
                  <a:srgbClr val="000048"/>
                </a:solidFill>
                <a:latin typeface="Arial"/>
                <a:cs typeface="Arial"/>
              </a:rPr>
              <a:t>C#</a:t>
            </a:r>
          </a:p>
          <a:p>
            <a:pPr marL="171450" indent="-171450">
              <a:buClr>
                <a:schemeClr val="tx2"/>
              </a:buClr>
              <a:buFont typeface="Arial" panose="020B0604020202020204" pitchFamily="34" charset="0"/>
              <a:buChar char="•"/>
            </a:pPr>
            <a:r>
              <a:rPr lang="nl-NL" sz="800" dirty="0">
                <a:solidFill>
                  <a:srgbClr val="000048"/>
                </a:solidFill>
                <a:latin typeface="Arial"/>
                <a:cs typeface="Arial"/>
              </a:rPr>
              <a:t>Full Stack Web Development using ASP.NET</a:t>
            </a:r>
          </a:p>
        </p:txBody>
      </p:sp>
      <p:grpSp>
        <p:nvGrpSpPr>
          <p:cNvPr id="166" name="Group 165"/>
          <p:cNvGrpSpPr/>
          <p:nvPr/>
        </p:nvGrpSpPr>
        <p:grpSpPr>
          <a:xfrm>
            <a:off x="632992" y="4395471"/>
            <a:ext cx="6295814" cy="330782"/>
            <a:chOff x="574378" y="4120909"/>
            <a:chExt cx="6295814" cy="330782"/>
          </a:xfrm>
        </p:grpSpPr>
        <p:cxnSp>
          <p:nvCxnSpPr>
            <p:cNvPr id="26" name="Straight Connector 25"/>
            <p:cNvCxnSpPr/>
            <p:nvPr/>
          </p:nvCxnSpPr>
          <p:spPr>
            <a:xfrm>
              <a:off x="2895600" y="4275136"/>
              <a:ext cx="3974592" cy="0"/>
            </a:xfrm>
            <a:prstGeom prst="line">
              <a:avLst/>
            </a:prstGeom>
            <a:ln w="6350">
              <a:solidFill>
                <a:srgbClr val="000048"/>
              </a:solidFill>
            </a:ln>
          </p:spPr>
          <p:style>
            <a:lnRef idx="1">
              <a:schemeClr val="accent1"/>
            </a:lnRef>
            <a:fillRef idx="0">
              <a:schemeClr val="accent1"/>
            </a:fillRef>
            <a:effectRef idx="0">
              <a:schemeClr val="accent1"/>
            </a:effectRef>
            <a:fontRef idx="minor">
              <a:schemeClr val="tx1"/>
            </a:fontRef>
          </p:style>
        </p:cxnSp>
        <p:sp>
          <p:nvSpPr>
            <p:cNvPr id="40" name="Text Placeholder 7"/>
            <p:cNvSpPr txBox="1">
              <a:spLocks/>
            </p:cNvSpPr>
            <p:nvPr/>
          </p:nvSpPr>
          <p:spPr>
            <a:xfrm>
              <a:off x="574378" y="4120909"/>
              <a:ext cx="4483271" cy="330782"/>
            </a:xfrm>
            <a:prstGeom prst="rect">
              <a:avLst/>
            </a:prstGeom>
          </p:spPr>
          <p:txBody>
            <a:bodyPr lIns="91440" tIns="45720" rIns="91440" bIns="45720" anchor="t"/>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GB" sz="2000" b="1">
                  <a:solidFill>
                    <a:srgbClr val="000048"/>
                  </a:solidFill>
                  <a:latin typeface="Arial"/>
                  <a:cs typeface="Arial"/>
                </a:rPr>
                <a:t>Work experience</a:t>
              </a:r>
              <a:endParaRPr lang="nl-NL" sz="2000" b="1">
                <a:solidFill>
                  <a:srgbClr val="000048"/>
                </a:solidFill>
                <a:latin typeface="Arial" panose="020B0604020202020204" pitchFamily="34" charset="0"/>
                <a:cs typeface="Arial" panose="020B0604020202020204" pitchFamily="34" charset="0"/>
              </a:endParaRPr>
            </a:p>
          </p:txBody>
        </p:sp>
      </p:grpSp>
      <p:grpSp>
        <p:nvGrpSpPr>
          <p:cNvPr id="165" name="Group 164"/>
          <p:cNvGrpSpPr/>
          <p:nvPr/>
        </p:nvGrpSpPr>
        <p:grpSpPr>
          <a:xfrm>
            <a:off x="553338" y="5745558"/>
            <a:ext cx="5904503" cy="451879"/>
            <a:chOff x="553338" y="5717233"/>
            <a:chExt cx="5441480" cy="330782"/>
          </a:xfrm>
        </p:grpSpPr>
        <p:cxnSp>
          <p:nvCxnSpPr>
            <p:cNvPr id="57" name="Straight Connector 56"/>
            <p:cNvCxnSpPr/>
            <p:nvPr/>
          </p:nvCxnSpPr>
          <p:spPr>
            <a:xfrm>
              <a:off x="1870870" y="5902283"/>
              <a:ext cx="4123948" cy="13102"/>
            </a:xfrm>
            <a:prstGeom prst="line">
              <a:avLst/>
            </a:prstGeom>
            <a:ln w="6350">
              <a:solidFill>
                <a:srgbClr val="000048"/>
              </a:solidFill>
            </a:ln>
          </p:spPr>
          <p:style>
            <a:lnRef idx="1">
              <a:schemeClr val="accent1"/>
            </a:lnRef>
            <a:fillRef idx="0">
              <a:schemeClr val="accent1"/>
            </a:fillRef>
            <a:effectRef idx="0">
              <a:schemeClr val="accent1"/>
            </a:effectRef>
            <a:fontRef idx="minor">
              <a:schemeClr val="tx1"/>
            </a:fontRef>
          </p:style>
        </p:cxnSp>
        <p:sp>
          <p:nvSpPr>
            <p:cNvPr id="58" name="Text Placeholder 7"/>
            <p:cNvSpPr txBox="1">
              <a:spLocks/>
            </p:cNvSpPr>
            <p:nvPr/>
          </p:nvSpPr>
          <p:spPr>
            <a:xfrm>
              <a:off x="553338" y="5717233"/>
              <a:ext cx="2432240" cy="33078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GB" sz="2000" b="1">
                  <a:solidFill>
                    <a:srgbClr val="000048"/>
                  </a:solidFill>
                  <a:latin typeface="Arial" panose="020B0604020202020204" pitchFamily="34" charset="0"/>
                  <a:cs typeface="Arial" panose="020B0604020202020204" pitchFamily="34" charset="0"/>
                </a:rPr>
                <a:t>Education</a:t>
              </a:r>
              <a:endParaRPr lang="nl-NL" sz="2000" b="1">
                <a:solidFill>
                  <a:srgbClr val="000048"/>
                </a:solidFill>
                <a:latin typeface="Arial" panose="020B0604020202020204" pitchFamily="34" charset="0"/>
                <a:cs typeface="Arial" panose="020B0604020202020204" pitchFamily="34" charset="0"/>
              </a:endParaRPr>
            </a:p>
          </p:txBody>
        </p:sp>
      </p:grpSp>
      <p:grpSp>
        <p:nvGrpSpPr>
          <p:cNvPr id="164" name="Group 163"/>
          <p:cNvGrpSpPr/>
          <p:nvPr/>
        </p:nvGrpSpPr>
        <p:grpSpPr>
          <a:xfrm>
            <a:off x="568150" y="7539205"/>
            <a:ext cx="2856968" cy="330782"/>
            <a:chOff x="632992" y="8895525"/>
            <a:chExt cx="2856968" cy="330782"/>
          </a:xfrm>
        </p:grpSpPr>
        <p:cxnSp>
          <p:nvCxnSpPr>
            <p:cNvPr id="66" name="Straight Connector 65"/>
            <p:cNvCxnSpPr/>
            <p:nvPr/>
          </p:nvCxnSpPr>
          <p:spPr>
            <a:xfrm>
              <a:off x="2118360" y="9147466"/>
              <a:ext cx="1371600" cy="0"/>
            </a:xfrm>
            <a:prstGeom prst="line">
              <a:avLst/>
            </a:prstGeom>
            <a:ln w="6350">
              <a:solidFill>
                <a:srgbClr val="000048"/>
              </a:solidFill>
            </a:ln>
          </p:spPr>
          <p:style>
            <a:lnRef idx="1">
              <a:schemeClr val="accent1"/>
            </a:lnRef>
            <a:fillRef idx="0">
              <a:schemeClr val="accent1"/>
            </a:fillRef>
            <a:effectRef idx="0">
              <a:schemeClr val="accent1"/>
            </a:effectRef>
            <a:fontRef idx="minor">
              <a:schemeClr val="tx1"/>
            </a:fontRef>
          </p:style>
        </p:cxnSp>
        <p:sp>
          <p:nvSpPr>
            <p:cNvPr id="67" name="Text Placeholder 7"/>
            <p:cNvSpPr txBox="1">
              <a:spLocks/>
            </p:cNvSpPr>
            <p:nvPr/>
          </p:nvSpPr>
          <p:spPr>
            <a:xfrm>
              <a:off x="632992" y="8895525"/>
              <a:ext cx="1417276" cy="33078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GB" sz="2000" b="1" dirty="0">
                  <a:solidFill>
                    <a:srgbClr val="000048"/>
                  </a:solidFill>
                  <a:latin typeface="Arial" panose="020B0604020202020204" pitchFamily="34" charset="0"/>
                  <a:cs typeface="Arial" panose="020B0604020202020204" pitchFamily="34" charset="0"/>
                </a:rPr>
                <a:t>Language</a:t>
              </a:r>
              <a:endParaRPr lang="nl-NL" sz="2000" b="1" dirty="0">
                <a:solidFill>
                  <a:srgbClr val="000048"/>
                </a:solidFill>
                <a:latin typeface="Arial" panose="020B0604020202020204" pitchFamily="34" charset="0"/>
                <a:cs typeface="Arial" panose="020B0604020202020204" pitchFamily="34" charset="0"/>
              </a:endParaRPr>
            </a:p>
          </p:txBody>
        </p:sp>
      </p:grpSp>
      <p:grpSp>
        <p:nvGrpSpPr>
          <p:cNvPr id="163" name="Group 162"/>
          <p:cNvGrpSpPr/>
          <p:nvPr/>
        </p:nvGrpSpPr>
        <p:grpSpPr>
          <a:xfrm>
            <a:off x="4251817" y="2997263"/>
            <a:ext cx="3167986" cy="330782"/>
            <a:chOff x="3702206" y="8895525"/>
            <a:chExt cx="3167986" cy="330782"/>
          </a:xfrm>
        </p:grpSpPr>
        <p:sp>
          <p:nvSpPr>
            <p:cNvPr id="87" name="Text Placeholder 7"/>
            <p:cNvSpPr txBox="1">
              <a:spLocks/>
            </p:cNvSpPr>
            <p:nvPr/>
          </p:nvSpPr>
          <p:spPr>
            <a:xfrm>
              <a:off x="3702206" y="8895525"/>
              <a:ext cx="943299" cy="33078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GB" sz="2000" b="1">
                  <a:solidFill>
                    <a:srgbClr val="000048"/>
                  </a:solidFill>
                  <a:latin typeface="Arial" panose="020B0604020202020204" pitchFamily="34" charset="0"/>
                  <a:cs typeface="Arial" panose="020B0604020202020204" pitchFamily="34" charset="0"/>
                </a:rPr>
                <a:t>Skills</a:t>
              </a:r>
              <a:endParaRPr lang="nl-NL" sz="2000" b="1">
                <a:solidFill>
                  <a:srgbClr val="000048"/>
                </a:solidFill>
                <a:latin typeface="Arial" panose="020B0604020202020204" pitchFamily="34" charset="0"/>
                <a:cs typeface="Arial" panose="020B0604020202020204" pitchFamily="34" charset="0"/>
              </a:endParaRPr>
            </a:p>
          </p:txBody>
        </p:sp>
        <p:cxnSp>
          <p:nvCxnSpPr>
            <p:cNvPr id="89" name="Straight Connector 88"/>
            <p:cNvCxnSpPr/>
            <p:nvPr/>
          </p:nvCxnSpPr>
          <p:spPr>
            <a:xfrm>
              <a:off x="4576879" y="9140892"/>
              <a:ext cx="2293313" cy="0"/>
            </a:xfrm>
            <a:prstGeom prst="line">
              <a:avLst/>
            </a:prstGeom>
            <a:ln w="6350">
              <a:solidFill>
                <a:srgbClr val="000048"/>
              </a:solidFill>
            </a:ln>
          </p:spPr>
          <p:style>
            <a:lnRef idx="1">
              <a:schemeClr val="accent1"/>
            </a:lnRef>
            <a:fillRef idx="0">
              <a:schemeClr val="accent1"/>
            </a:fillRef>
            <a:effectRef idx="0">
              <a:schemeClr val="accent1"/>
            </a:effectRef>
            <a:fontRef idx="minor">
              <a:schemeClr val="tx1"/>
            </a:fontRef>
          </p:style>
        </p:cxnSp>
      </p:grpSp>
      <p:sp>
        <p:nvSpPr>
          <p:cNvPr id="44" name="TextBox 43"/>
          <p:cNvSpPr txBox="1"/>
          <p:nvPr/>
        </p:nvSpPr>
        <p:spPr>
          <a:xfrm>
            <a:off x="630869" y="4404446"/>
            <a:ext cx="6236699" cy="1338828"/>
          </a:xfrm>
          <a:prstGeom prst="rect">
            <a:avLst/>
          </a:prstGeom>
          <a:noFill/>
        </p:spPr>
        <p:txBody>
          <a:bodyPr wrap="square" lIns="91440" tIns="45720" rIns="91440" bIns="45720" rtlCol="0" anchor="t">
            <a:spAutoFit/>
          </a:bodyPr>
          <a:lstStyle/>
          <a:p>
            <a:pPr>
              <a:buClr>
                <a:schemeClr val="tx2"/>
              </a:buClr>
            </a:pPr>
            <a:endParaRPr lang="nl-NL" sz="1100" b="1" kern="0" dirty="0">
              <a:latin typeface="Arial"/>
              <a:cs typeface="Arial"/>
            </a:endParaRPr>
          </a:p>
          <a:p>
            <a:endParaRPr lang="nl-NL" sz="1100" b="1" kern="0" dirty="0">
              <a:latin typeface="Arial"/>
              <a:cs typeface="Arial"/>
            </a:endParaRPr>
          </a:p>
          <a:p>
            <a:r>
              <a:rPr lang="nl-NL" sz="1100" b="1" kern="0" dirty="0">
                <a:latin typeface="Arial"/>
                <a:cs typeface="Arial"/>
              </a:rPr>
              <a:t>Intern</a:t>
            </a:r>
            <a:endParaRPr lang="nl-NL" sz="900" b="1" kern="0" dirty="0">
              <a:latin typeface="Arial"/>
              <a:cs typeface="Arial"/>
            </a:endParaRPr>
          </a:p>
          <a:p>
            <a:r>
              <a:rPr lang="en-US" sz="800" dirty="0">
                <a:solidFill>
                  <a:srgbClr val="000048"/>
                </a:solidFill>
                <a:latin typeface="Arial"/>
                <a:cs typeface="Arial"/>
              </a:rPr>
              <a:t>COGNIZANT-INTERN IOTDOTNET</a:t>
            </a:r>
          </a:p>
          <a:p>
            <a:pPr algn="just"/>
            <a:r>
              <a:rPr lang="en-US" sz="900" dirty="0">
                <a:solidFill>
                  <a:srgbClr val="000048"/>
                </a:solidFill>
                <a:latin typeface="Arial"/>
                <a:cs typeface="Arial"/>
              </a:rPr>
              <a:t>Learnt several frameworks of .NET like ADO.NET, ASP.NET, Entity  using C#. Developed two applications like Movie booking and an online retail store using ASP.NET core and Entity Framework following the MVC pattern. And learnt about IOT technologies and programmed several microcontrollers using embed c. Also learnt about Network routing protocols.</a:t>
            </a:r>
          </a:p>
          <a:p>
            <a:endParaRPr lang="en-US" sz="800" dirty="0">
              <a:solidFill>
                <a:srgbClr val="000048"/>
              </a:solidFill>
              <a:latin typeface="Arial"/>
              <a:cs typeface="Arial"/>
            </a:endParaRPr>
          </a:p>
          <a:p>
            <a:endParaRPr lang="en-US" sz="800" dirty="0">
              <a:solidFill>
                <a:srgbClr val="000048"/>
              </a:solidFill>
              <a:latin typeface="Arial"/>
              <a:cs typeface="Arial"/>
            </a:endParaRPr>
          </a:p>
          <a:p>
            <a:endParaRPr lang="en-US" sz="800" dirty="0">
              <a:solidFill>
                <a:srgbClr val="000048"/>
              </a:solidFill>
              <a:latin typeface="Arial"/>
              <a:cs typeface="Arial"/>
            </a:endParaRPr>
          </a:p>
          <a:p>
            <a:endParaRPr lang="en-US" sz="800" dirty="0">
              <a:solidFill>
                <a:srgbClr val="000048"/>
              </a:solidFill>
              <a:latin typeface="Arial"/>
              <a:cs typeface="Arial"/>
            </a:endParaRPr>
          </a:p>
          <a:p>
            <a:endParaRPr lang="en-US" sz="800" dirty="0">
              <a:solidFill>
                <a:srgbClr val="000048"/>
              </a:solidFill>
              <a:latin typeface="Arial"/>
              <a:cs typeface="Arial"/>
            </a:endParaRPr>
          </a:p>
          <a:p>
            <a:endParaRPr lang="en-US" sz="800" dirty="0">
              <a:solidFill>
                <a:srgbClr val="000048"/>
              </a:solidFill>
              <a:latin typeface="Arial"/>
              <a:cs typeface="Arial"/>
            </a:endParaRPr>
          </a:p>
          <a:p>
            <a:endParaRPr lang="en-US" sz="800" dirty="0">
              <a:solidFill>
                <a:srgbClr val="000048"/>
              </a:solidFill>
              <a:latin typeface="Arial"/>
              <a:cs typeface="Arial"/>
            </a:endParaRPr>
          </a:p>
          <a:p>
            <a:endParaRPr lang="en-US" dirty="0">
              <a:solidFill>
                <a:srgbClr val="000000"/>
              </a:solidFill>
              <a:latin typeface="Calibri" panose="020F0502020204030204"/>
              <a:cs typeface="Calibri" panose="020F0502020204030204"/>
            </a:endParaRPr>
          </a:p>
        </p:txBody>
      </p:sp>
      <p:sp>
        <p:nvSpPr>
          <p:cNvPr id="142" name="TextBox 141"/>
          <p:cNvSpPr txBox="1"/>
          <p:nvPr/>
        </p:nvSpPr>
        <p:spPr>
          <a:xfrm>
            <a:off x="686627" y="6117239"/>
            <a:ext cx="2639203" cy="1892826"/>
          </a:xfrm>
          <a:prstGeom prst="rect">
            <a:avLst/>
          </a:prstGeom>
          <a:noFill/>
        </p:spPr>
        <p:txBody>
          <a:bodyPr wrap="square" lIns="91440" tIns="45720" rIns="91440" bIns="45720" rtlCol="0" anchor="t">
            <a:spAutoFit/>
          </a:bodyPr>
          <a:lstStyle/>
          <a:p>
            <a:r>
              <a:rPr lang="en-US" sz="900" b="1" dirty="0">
                <a:solidFill>
                  <a:srgbClr val="000048"/>
                </a:solidFill>
                <a:latin typeface="Arial"/>
                <a:cs typeface="Arial"/>
              </a:rPr>
              <a:t>Techno International New Town(ECE)</a:t>
            </a:r>
            <a:endParaRPr lang="en-US" dirty="0">
              <a:solidFill>
                <a:srgbClr val="000000"/>
              </a:solidFill>
              <a:latin typeface="Calibri" panose="020F0502020204030204"/>
              <a:ea typeface="Calibri" panose="020F0502020204030204"/>
              <a:cs typeface="Calibri" panose="020F0502020204030204"/>
            </a:endParaRPr>
          </a:p>
          <a:p>
            <a:r>
              <a:rPr lang="en-GB" sz="900" dirty="0">
                <a:solidFill>
                  <a:srgbClr val="000048"/>
                </a:solidFill>
                <a:latin typeface="Arial"/>
                <a:cs typeface="Arial"/>
              </a:rPr>
              <a:t>2019-2023 </a:t>
            </a:r>
            <a:endParaRPr lang="en-US" dirty="0">
              <a:solidFill>
                <a:srgbClr val="000000"/>
              </a:solidFill>
              <a:latin typeface="Calibri" panose="020F0502020204030204"/>
              <a:ea typeface="Calibri" panose="020F0502020204030204"/>
              <a:cs typeface="Calibri" panose="020F0502020204030204"/>
            </a:endParaRPr>
          </a:p>
          <a:p>
            <a:endParaRPr lang="en-GB" sz="900" b="1" dirty="0">
              <a:solidFill>
                <a:srgbClr val="000048"/>
              </a:solidFill>
              <a:latin typeface="Arial"/>
              <a:cs typeface="Arial"/>
            </a:endParaRPr>
          </a:p>
          <a:p>
            <a:r>
              <a:rPr lang="en-GB" sz="900" b="1" dirty="0">
                <a:solidFill>
                  <a:srgbClr val="000048"/>
                </a:solidFill>
                <a:latin typeface="Arial"/>
                <a:cs typeface="Arial"/>
              </a:rPr>
              <a:t>B.T. Road Govt. Sponsored High School</a:t>
            </a:r>
            <a:endParaRPr lang="en-US" sz="900" dirty="0">
              <a:solidFill>
                <a:srgbClr val="000048"/>
              </a:solidFill>
              <a:latin typeface="Arial"/>
              <a:cs typeface="Arial"/>
            </a:endParaRPr>
          </a:p>
          <a:p>
            <a:r>
              <a:rPr lang="en-GB" sz="900" dirty="0">
                <a:solidFill>
                  <a:srgbClr val="000048"/>
                </a:solidFill>
                <a:latin typeface="Arial"/>
                <a:cs typeface="Arial"/>
              </a:rPr>
              <a:t>2017-2019</a:t>
            </a:r>
            <a:endParaRPr lang="en-US" sz="900" dirty="0">
              <a:solidFill>
                <a:srgbClr val="000048"/>
              </a:solidFill>
              <a:latin typeface="Arial"/>
              <a:cs typeface="Arial"/>
            </a:endParaRPr>
          </a:p>
          <a:p>
            <a:endParaRPr lang="en-GB" sz="900" dirty="0">
              <a:solidFill>
                <a:srgbClr val="000048"/>
              </a:solidFill>
              <a:latin typeface="Arial"/>
              <a:cs typeface="Arial"/>
            </a:endParaRPr>
          </a:p>
          <a:p>
            <a:r>
              <a:rPr lang="en-GB" sz="900" b="1" dirty="0" err="1">
                <a:solidFill>
                  <a:srgbClr val="000048"/>
                </a:solidFill>
                <a:latin typeface="Arial"/>
                <a:cs typeface="Arial"/>
              </a:rPr>
              <a:t>Baranagar</a:t>
            </a:r>
            <a:r>
              <a:rPr lang="en-GB" sz="900" b="1" dirty="0">
                <a:solidFill>
                  <a:srgbClr val="000048"/>
                </a:solidFill>
                <a:latin typeface="Arial"/>
                <a:cs typeface="Arial"/>
              </a:rPr>
              <a:t> Ramakrishna Mission Ashrama High School</a:t>
            </a:r>
          </a:p>
          <a:p>
            <a:r>
              <a:rPr lang="en-GB" sz="900" dirty="0">
                <a:solidFill>
                  <a:srgbClr val="000048"/>
                </a:solidFill>
                <a:latin typeface="Arial"/>
                <a:cs typeface="Arial"/>
              </a:rPr>
              <a:t>-2017</a:t>
            </a:r>
            <a:endParaRPr lang="en-GB" dirty="0"/>
          </a:p>
          <a:p>
            <a:endParaRPr lang="en-US" sz="900" dirty="0">
              <a:solidFill>
                <a:srgbClr val="000048"/>
              </a:solidFill>
              <a:latin typeface="Arial"/>
              <a:cs typeface="Arial"/>
            </a:endParaRPr>
          </a:p>
          <a:p>
            <a:endParaRPr lang="en-GB" sz="900" dirty="0">
              <a:solidFill>
                <a:srgbClr val="000048"/>
              </a:solidFill>
              <a:latin typeface="Arial"/>
              <a:cs typeface="Arial"/>
            </a:endParaRPr>
          </a:p>
          <a:p>
            <a:endParaRPr lang="en-GB" sz="900" dirty="0">
              <a:solidFill>
                <a:srgbClr val="000048"/>
              </a:solidFill>
              <a:latin typeface="Arial"/>
              <a:cs typeface="Arial"/>
            </a:endParaRPr>
          </a:p>
          <a:p>
            <a:endParaRPr lang="en-GB" sz="900" dirty="0">
              <a:solidFill>
                <a:srgbClr val="000048"/>
              </a:solidFill>
              <a:latin typeface="Arial"/>
              <a:cs typeface="Arial"/>
            </a:endParaRPr>
          </a:p>
        </p:txBody>
      </p:sp>
      <p:sp>
        <p:nvSpPr>
          <p:cNvPr id="2" name="TextBox 1">
            <a:extLst>
              <a:ext uri="{FF2B5EF4-FFF2-40B4-BE49-F238E27FC236}">
                <a16:creationId xmlns:a16="http://schemas.microsoft.com/office/drawing/2014/main" id="{84D96BFB-78DF-3260-3D69-AA4E79C77B36}"/>
              </a:ext>
            </a:extLst>
          </p:cNvPr>
          <p:cNvSpPr txBox="1"/>
          <p:nvPr/>
        </p:nvSpPr>
        <p:spPr>
          <a:xfrm>
            <a:off x="2970032" y="6402276"/>
            <a:ext cx="2743199"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sz="900" b="1">
              <a:solidFill>
                <a:srgbClr val="000048"/>
              </a:solidFill>
              <a:latin typeface="Arial"/>
              <a:cs typeface="Arial"/>
            </a:endParaRPr>
          </a:p>
          <a:p>
            <a:endParaRPr lang="en-US" sz="1200" b="1">
              <a:cs typeface="Calibri"/>
            </a:endParaRPr>
          </a:p>
        </p:txBody>
      </p:sp>
      <p:sp>
        <p:nvSpPr>
          <p:cNvPr id="13" name="TextBox 12">
            <a:extLst>
              <a:ext uri="{FF2B5EF4-FFF2-40B4-BE49-F238E27FC236}">
                <a16:creationId xmlns:a16="http://schemas.microsoft.com/office/drawing/2014/main" id="{F3C71DAD-D9EA-971D-55DB-BE9B9277FF14}"/>
              </a:ext>
            </a:extLst>
          </p:cNvPr>
          <p:cNvSpPr txBox="1"/>
          <p:nvPr/>
        </p:nvSpPr>
        <p:spPr>
          <a:xfrm>
            <a:off x="4113139" y="3388600"/>
            <a:ext cx="2608975" cy="703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
        <p:nvSpPr>
          <p:cNvPr id="15" name="TextBox 14">
            <a:extLst>
              <a:ext uri="{FF2B5EF4-FFF2-40B4-BE49-F238E27FC236}">
                <a16:creationId xmlns:a16="http://schemas.microsoft.com/office/drawing/2014/main" id="{AF22EC9A-0974-3149-FF0E-ABB98E67ED4D}"/>
              </a:ext>
            </a:extLst>
          </p:cNvPr>
          <p:cNvSpPr txBox="1"/>
          <p:nvPr/>
        </p:nvSpPr>
        <p:spPr>
          <a:xfrm>
            <a:off x="4239537" y="3301731"/>
            <a:ext cx="2687146" cy="11818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800" dirty="0">
              <a:solidFill>
                <a:srgbClr val="000048"/>
              </a:solidFill>
              <a:latin typeface="Arial"/>
              <a:cs typeface="Arial"/>
            </a:endParaRPr>
          </a:p>
          <a:p>
            <a:pPr marL="171450" indent="-171450">
              <a:buFont typeface="Arial,Sans-Serif"/>
              <a:buChar char="•"/>
            </a:pPr>
            <a:r>
              <a:rPr lang="nl-NL" sz="800" dirty="0">
                <a:solidFill>
                  <a:srgbClr val="000048"/>
                </a:solidFill>
                <a:latin typeface="Arial"/>
                <a:ea typeface="Calibri"/>
                <a:cs typeface="Arial"/>
              </a:rPr>
              <a:t>HTML, CSS, Javascript</a:t>
            </a:r>
          </a:p>
          <a:p>
            <a:pPr marL="171450" indent="-171450">
              <a:buFont typeface="Arial,Sans-Serif"/>
              <a:buChar char="•"/>
            </a:pPr>
            <a:r>
              <a:rPr lang="nl-NL" sz="800" dirty="0">
                <a:solidFill>
                  <a:srgbClr val="000048"/>
                </a:solidFill>
                <a:latin typeface="Arial"/>
                <a:ea typeface="Calibri"/>
                <a:cs typeface="Arial"/>
              </a:rPr>
              <a:t>BootStrap, Tailwind CSS</a:t>
            </a:r>
          </a:p>
          <a:p>
            <a:pPr marL="171450" indent="-171450">
              <a:buFont typeface="Arial,Sans-Serif"/>
              <a:buChar char="•"/>
            </a:pPr>
            <a:r>
              <a:rPr lang="nl-NL" sz="800" dirty="0">
                <a:solidFill>
                  <a:srgbClr val="000048"/>
                </a:solidFill>
                <a:latin typeface="Arial"/>
                <a:ea typeface="Calibri"/>
                <a:cs typeface="Arial"/>
              </a:rPr>
              <a:t>Backend: Express js,Node js</a:t>
            </a:r>
          </a:p>
          <a:p>
            <a:pPr marL="171450" indent="-171450">
              <a:buFont typeface="Arial,Sans-Serif"/>
              <a:buChar char="•"/>
            </a:pPr>
            <a:r>
              <a:rPr lang="nl-NL" sz="800" dirty="0">
                <a:solidFill>
                  <a:srgbClr val="000048"/>
                </a:solidFill>
                <a:latin typeface="Arial"/>
                <a:ea typeface="Calibri"/>
                <a:cs typeface="Arial"/>
              </a:rPr>
              <a:t>Frontend: React</a:t>
            </a:r>
          </a:p>
          <a:p>
            <a:pPr marL="171450" indent="-171450">
              <a:buFont typeface="Arial,Sans-Serif"/>
              <a:buChar char="•"/>
            </a:pPr>
            <a:r>
              <a:rPr lang="nl-NL" sz="800" dirty="0">
                <a:solidFill>
                  <a:srgbClr val="000048"/>
                </a:solidFill>
                <a:latin typeface="Arial"/>
                <a:ea typeface="Calibri"/>
                <a:cs typeface="Arial"/>
              </a:rPr>
              <a:t>.NET : ADO,ASP,Entity</a:t>
            </a:r>
          </a:p>
          <a:p>
            <a:pPr marL="171450" indent="-171450">
              <a:buFont typeface="Arial,Sans-Serif"/>
              <a:buChar char="•"/>
            </a:pPr>
            <a:r>
              <a:rPr lang="nl-NL" sz="800" dirty="0">
                <a:solidFill>
                  <a:srgbClr val="000048"/>
                </a:solidFill>
                <a:latin typeface="Arial"/>
                <a:ea typeface="Calibri"/>
                <a:cs typeface="Arial"/>
              </a:rPr>
              <a:t>Python</a:t>
            </a:r>
          </a:p>
          <a:p>
            <a:pPr marL="171450" indent="-171450">
              <a:buFont typeface="Arial,Sans-Serif"/>
              <a:buChar char="•"/>
            </a:pPr>
            <a:r>
              <a:rPr lang="nl-NL" sz="800" dirty="0">
                <a:solidFill>
                  <a:srgbClr val="000048"/>
                </a:solidFill>
                <a:latin typeface="Arial"/>
                <a:ea typeface="Calibri"/>
                <a:cs typeface="Arial"/>
              </a:rPr>
              <a:t>MySQL</a:t>
            </a:r>
          </a:p>
          <a:p>
            <a:pPr marL="171450" indent="-171450">
              <a:buFont typeface="Arial,Sans-Serif"/>
              <a:buChar char="•"/>
            </a:pPr>
            <a:r>
              <a:rPr lang="nl-NL" sz="800" dirty="0">
                <a:solidFill>
                  <a:srgbClr val="000048"/>
                </a:solidFill>
                <a:latin typeface="Arial"/>
                <a:ea typeface="Calibri"/>
                <a:cs typeface="Arial"/>
              </a:rPr>
              <a:t>AWS IOT</a:t>
            </a:r>
          </a:p>
          <a:p>
            <a:endParaRPr lang="en-GB" dirty="0">
              <a:ea typeface="Calibri"/>
              <a:cs typeface="Calibri"/>
            </a:endParaRPr>
          </a:p>
        </p:txBody>
      </p:sp>
      <p:grpSp>
        <p:nvGrpSpPr>
          <p:cNvPr id="10" name="Group 9">
            <a:extLst>
              <a:ext uri="{FF2B5EF4-FFF2-40B4-BE49-F238E27FC236}">
                <a16:creationId xmlns:a16="http://schemas.microsoft.com/office/drawing/2014/main" id="{3348AAB8-2680-AD7B-A06A-EA6FB1CD4C5C}"/>
              </a:ext>
            </a:extLst>
          </p:cNvPr>
          <p:cNvGrpSpPr/>
          <p:nvPr/>
        </p:nvGrpSpPr>
        <p:grpSpPr>
          <a:xfrm>
            <a:off x="1340932" y="8090032"/>
            <a:ext cx="1015995" cy="135278"/>
            <a:chOff x="1311752" y="8740447"/>
            <a:chExt cx="1015995" cy="135278"/>
          </a:xfrm>
        </p:grpSpPr>
        <p:sp>
          <p:nvSpPr>
            <p:cNvPr id="73" name="Oval 72"/>
            <p:cNvSpPr/>
            <p:nvPr/>
          </p:nvSpPr>
          <p:spPr>
            <a:xfrm>
              <a:off x="1311752" y="8740447"/>
              <a:ext cx="135227" cy="135227"/>
            </a:xfrm>
            <a:prstGeom prst="ellipse">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1539889" y="8740447"/>
              <a:ext cx="135227" cy="135227"/>
            </a:xfrm>
            <a:prstGeom prst="ellipse">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1779641" y="8740447"/>
              <a:ext cx="135227" cy="135227"/>
            </a:xfrm>
            <a:prstGeom prst="ellipse">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2007778" y="8740447"/>
              <a:ext cx="135227" cy="135227"/>
            </a:xfrm>
            <a:prstGeom prst="ellipse">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C2F64371-162E-75EA-5C23-4ED6B92CA5EC}"/>
                </a:ext>
              </a:extLst>
            </p:cNvPr>
            <p:cNvSpPr/>
            <p:nvPr/>
          </p:nvSpPr>
          <p:spPr>
            <a:xfrm>
              <a:off x="2192520" y="8740498"/>
              <a:ext cx="135227" cy="135227"/>
            </a:xfrm>
            <a:prstGeom prst="ellipse">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D9139858-7833-8E6F-7D6F-C16CB2AC6E3C}"/>
              </a:ext>
            </a:extLst>
          </p:cNvPr>
          <p:cNvGrpSpPr/>
          <p:nvPr/>
        </p:nvGrpSpPr>
        <p:grpSpPr>
          <a:xfrm>
            <a:off x="1341288" y="8350780"/>
            <a:ext cx="1015995" cy="135278"/>
            <a:chOff x="1311752" y="8740447"/>
            <a:chExt cx="1015995" cy="135278"/>
          </a:xfrm>
        </p:grpSpPr>
        <p:sp>
          <p:nvSpPr>
            <p:cNvPr id="21" name="Oval 20">
              <a:extLst>
                <a:ext uri="{FF2B5EF4-FFF2-40B4-BE49-F238E27FC236}">
                  <a16:creationId xmlns:a16="http://schemas.microsoft.com/office/drawing/2014/main" id="{ED9617B3-EEBD-D546-9669-63CD2ADC71E2}"/>
                </a:ext>
              </a:extLst>
            </p:cNvPr>
            <p:cNvSpPr/>
            <p:nvPr/>
          </p:nvSpPr>
          <p:spPr>
            <a:xfrm>
              <a:off x="1311752" y="8740447"/>
              <a:ext cx="135227" cy="135227"/>
            </a:xfrm>
            <a:prstGeom prst="ellipse">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916E7802-FAD0-BC87-4437-00B1A17041A9}"/>
                </a:ext>
              </a:extLst>
            </p:cNvPr>
            <p:cNvSpPr/>
            <p:nvPr/>
          </p:nvSpPr>
          <p:spPr>
            <a:xfrm>
              <a:off x="1539889" y="8740447"/>
              <a:ext cx="135227" cy="135227"/>
            </a:xfrm>
            <a:prstGeom prst="ellipse">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C77FECD9-D712-0A9B-D028-D31C033BFBF4}"/>
                </a:ext>
              </a:extLst>
            </p:cNvPr>
            <p:cNvSpPr/>
            <p:nvPr/>
          </p:nvSpPr>
          <p:spPr>
            <a:xfrm>
              <a:off x="1779641" y="8740447"/>
              <a:ext cx="135227" cy="135227"/>
            </a:xfrm>
            <a:prstGeom prst="ellipse">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A1F1154-FD91-F976-95CF-CAF1A8F2104A}"/>
                </a:ext>
              </a:extLst>
            </p:cNvPr>
            <p:cNvSpPr/>
            <p:nvPr/>
          </p:nvSpPr>
          <p:spPr>
            <a:xfrm>
              <a:off x="2007778" y="8740447"/>
              <a:ext cx="135227" cy="135227"/>
            </a:xfrm>
            <a:prstGeom prst="ellipse">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2944BCE8-920F-649F-2D2A-FF199F83B8C2}"/>
                </a:ext>
              </a:extLst>
            </p:cNvPr>
            <p:cNvSpPr/>
            <p:nvPr/>
          </p:nvSpPr>
          <p:spPr>
            <a:xfrm>
              <a:off x="2192520" y="8740498"/>
              <a:ext cx="135227" cy="135227"/>
            </a:xfrm>
            <a:prstGeom prst="ellipse">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68E0A2F1-7A77-97E7-0AE9-7749CEE10852}"/>
              </a:ext>
            </a:extLst>
          </p:cNvPr>
          <p:cNvGrpSpPr/>
          <p:nvPr/>
        </p:nvGrpSpPr>
        <p:grpSpPr>
          <a:xfrm>
            <a:off x="686627" y="8031026"/>
            <a:ext cx="1703808" cy="774735"/>
            <a:chOff x="686627" y="8031026"/>
            <a:chExt cx="1703808" cy="774735"/>
          </a:xfrm>
        </p:grpSpPr>
        <p:sp>
          <p:nvSpPr>
            <p:cNvPr id="68" name="TextBox 67"/>
            <p:cNvSpPr txBox="1"/>
            <p:nvPr/>
          </p:nvSpPr>
          <p:spPr>
            <a:xfrm>
              <a:off x="686627" y="8031026"/>
              <a:ext cx="1703808" cy="507831"/>
            </a:xfrm>
            <a:prstGeom prst="rect">
              <a:avLst/>
            </a:prstGeom>
            <a:noFill/>
          </p:spPr>
          <p:txBody>
            <a:bodyPr wrap="square" lIns="91440" tIns="45720" rIns="91440" bIns="45720" rtlCol="0" anchor="t">
              <a:spAutoFit/>
            </a:bodyPr>
            <a:lstStyle/>
            <a:p>
              <a:r>
                <a:rPr lang="pt-BR" sz="900" b="1" dirty="0">
                  <a:solidFill>
                    <a:srgbClr val="000048"/>
                  </a:solidFill>
                  <a:latin typeface="Arial"/>
                  <a:cs typeface="Arial"/>
                </a:rPr>
                <a:t>Bengali</a:t>
              </a:r>
            </a:p>
            <a:p>
              <a:endParaRPr lang="pt-BR" sz="900" b="1" dirty="0">
                <a:solidFill>
                  <a:srgbClr val="000048"/>
                </a:solidFill>
                <a:latin typeface="Arial" panose="020B0604020202020204" pitchFamily="34" charset="0"/>
                <a:cs typeface="Arial" panose="020B0604020202020204" pitchFamily="34" charset="0"/>
              </a:endParaRPr>
            </a:p>
            <a:p>
              <a:r>
                <a:rPr lang="pt-BR" sz="900" b="1" dirty="0">
                  <a:solidFill>
                    <a:srgbClr val="000048"/>
                  </a:solidFill>
                  <a:latin typeface="Arial"/>
                  <a:cs typeface="Arial"/>
                </a:rPr>
                <a:t>English</a:t>
              </a:r>
            </a:p>
          </p:txBody>
        </p:sp>
        <p:sp>
          <p:nvSpPr>
            <p:cNvPr id="84" name="TextBox 83"/>
            <p:cNvSpPr txBox="1"/>
            <p:nvPr/>
          </p:nvSpPr>
          <p:spPr>
            <a:xfrm>
              <a:off x="716218" y="8574929"/>
              <a:ext cx="624714" cy="230832"/>
            </a:xfrm>
            <a:prstGeom prst="rect">
              <a:avLst/>
            </a:prstGeom>
            <a:noFill/>
          </p:spPr>
          <p:txBody>
            <a:bodyPr wrap="square" lIns="91440" tIns="45720" rIns="91440" bIns="45720" rtlCol="0" anchor="t">
              <a:spAutoFit/>
            </a:bodyPr>
            <a:lstStyle/>
            <a:p>
              <a:r>
                <a:rPr lang="pt-BR" sz="900" b="1" dirty="0">
                  <a:solidFill>
                    <a:srgbClr val="000048"/>
                  </a:solidFill>
                  <a:latin typeface="Arial"/>
                  <a:cs typeface="Arial"/>
                </a:rPr>
                <a:t>Hindi</a:t>
              </a:r>
              <a:endParaRPr lang="pt-BR" sz="900" b="1" dirty="0">
                <a:solidFill>
                  <a:srgbClr val="000048"/>
                </a:solidFill>
                <a:latin typeface="Arial" panose="020B0604020202020204" pitchFamily="34" charset="0"/>
                <a:cs typeface="Arial" panose="020B0604020202020204" pitchFamily="34" charset="0"/>
              </a:endParaRPr>
            </a:p>
          </p:txBody>
        </p:sp>
        <p:grpSp>
          <p:nvGrpSpPr>
            <p:cNvPr id="39" name="Group 38">
              <a:extLst>
                <a:ext uri="{FF2B5EF4-FFF2-40B4-BE49-F238E27FC236}">
                  <a16:creationId xmlns:a16="http://schemas.microsoft.com/office/drawing/2014/main" id="{28EEA5CE-4F5F-08F3-CAE0-324508E8A9B8}"/>
                </a:ext>
              </a:extLst>
            </p:cNvPr>
            <p:cNvGrpSpPr/>
            <p:nvPr/>
          </p:nvGrpSpPr>
          <p:grpSpPr>
            <a:xfrm>
              <a:off x="1347638" y="8592080"/>
              <a:ext cx="831253" cy="135227"/>
              <a:chOff x="1311752" y="8740447"/>
              <a:chExt cx="831253" cy="135227"/>
            </a:xfrm>
          </p:grpSpPr>
          <p:sp>
            <p:nvSpPr>
              <p:cNvPr id="41" name="Oval 40">
                <a:extLst>
                  <a:ext uri="{FF2B5EF4-FFF2-40B4-BE49-F238E27FC236}">
                    <a16:creationId xmlns:a16="http://schemas.microsoft.com/office/drawing/2014/main" id="{C586C478-F7A8-E3F9-AB47-B38000FAFC5C}"/>
                  </a:ext>
                </a:extLst>
              </p:cNvPr>
              <p:cNvSpPr/>
              <p:nvPr/>
            </p:nvSpPr>
            <p:spPr>
              <a:xfrm>
                <a:off x="1311752" y="8740447"/>
                <a:ext cx="135227" cy="135227"/>
              </a:xfrm>
              <a:prstGeom prst="ellipse">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EFB3BCF2-6094-C5BA-4F0B-6F9D73CAE972}"/>
                  </a:ext>
                </a:extLst>
              </p:cNvPr>
              <p:cNvSpPr/>
              <p:nvPr/>
            </p:nvSpPr>
            <p:spPr>
              <a:xfrm>
                <a:off x="1539889" y="8740447"/>
                <a:ext cx="135227" cy="135227"/>
              </a:xfrm>
              <a:prstGeom prst="ellipse">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A22C01D0-7C31-EDB9-49B8-D1D143C89E7B}"/>
                  </a:ext>
                </a:extLst>
              </p:cNvPr>
              <p:cNvSpPr/>
              <p:nvPr/>
            </p:nvSpPr>
            <p:spPr>
              <a:xfrm>
                <a:off x="1779641" y="8740447"/>
                <a:ext cx="135227" cy="135227"/>
              </a:xfrm>
              <a:prstGeom prst="ellipse">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238B01BA-7A95-378E-1049-3860332BBAE2}"/>
                  </a:ext>
                </a:extLst>
              </p:cNvPr>
              <p:cNvSpPr/>
              <p:nvPr/>
            </p:nvSpPr>
            <p:spPr>
              <a:xfrm>
                <a:off x="2007778" y="8740447"/>
                <a:ext cx="135227" cy="135227"/>
              </a:xfrm>
              <a:prstGeom prst="ellipse">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8" name="TextBox 47">
            <a:extLst>
              <a:ext uri="{FF2B5EF4-FFF2-40B4-BE49-F238E27FC236}">
                <a16:creationId xmlns:a16="http://schemas.microsoft.com/office/drawing/2014/main" id="{049C4083-1E69-F511-6CF8-1505C3ACD6D4}"/>
              </a:ext>
            </a:extLst>
          </p:cNvPr>
          <p:cNvSpPr txBox="1"/>
          <p:nvPr/>
        </p:nvSpPr>
        <p:spPr>
          <a:xfrm>
            <a:off x="643285" y="653902"/>
            <a:ext cx="2484137"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solidFill>
                  <a:srgbClr val="000048"/>
                </a:solidFill>
                <a:latin typeface="Arial"/>
                <a:cs typeface="Arial"/>
              </a:rPr>
              <a:t>Sowparna Shome</a:t>
            </a:r>
            <a:endParaRPr lang="en-IN" sz="2800" dirty="0">
              <a:solidFill>
                <a:srgbClr val="000048"/>
              </a:solidFill>
              <a:latin typeface="Arial"/>
              <a:cs typeface="Arial"/>
            </a:endParaRPr>
          </a:p>
        </p:txBody>
      </p:sp>
      <p:grpSp>
        <p:nvGrpSpPr>
          <p:cNvPr id="4" name="Group 3">
            <a:extLst>
              <a:ext uri="{FF2B5EF4-FFF2-40B4-BE49-F238E27FC236}">
                <a16:creationId xmlns:a16="http://schemas.microsoft.com/office/drawing/2014/main" id="{8FC222F1-E3AE-C2FD-D0DD-9376AC6D6EB0}"/>
              </a:ext>
            </a:extLst>
          </p:cNvPr>
          <p:cNvGrpSpPr/>
          <p:nvPr/>
        </p:nvGrpSpPr>
        <p:grpSpPr>
          <a:xfrm>
            <a:off x="4303360" y="8031026"/>
            <a:ext cx="2228531" cy="843262"/>
            <a:chOff x="3702206" y="9318107"/>
            <a:chExt cx="2228531" cy="843262"/>
          </a:xfrm>
        </p:grpSpPr>
        <p:sp>
          <p:nvSpPr>
            <p:cNvPr id="17" name="TextBox 16">
              <a:extLst>
                <a:ext uri="{FF2B5EF4-FFF2-40B4-BE49-F238E27FC236}">
                  <a16:creationId xmlns:a16="http://schemas.microsoft.com/office/drawing/2014/main" id="{09770794-7B25-8C2E-D66F-A5657C6827E8}"/>
                </a:ext>
              </a:extLst>
            </p:cNvPr>
            <p:cNvSpPr txBox="1"/>
            <p:nvPr/>
          </p:nvSpPr>
          <p:spPr>
            <a:xfrm>
              <a:off x="3702206" y="9318107"/>
              <a:ext cx="1037410" cy="230832"/>
            </a:xfrm>
            <a:prstGeom prst="rect">
              <a:avLst/>
            </a:prstGeom>
            <a:noFill/>
          </p:spPr>
          <p:txBody>
            <a:bodyPr wrap="square" lIns="91440" tIns="45720" rIns="91440" bIns="45720" rtlCol="0" anchor="t">
              <a:spAutoFit/>
            </a:bodyPr>
            <a:lstStyle/>
            <a:p>
              <a:r>
                <a:rPr lang="pt-BR" sz="900" b="1" dirty="0">
                  <a:solidFill>
                    <a:srgbClr val="000048"/>
                  </a:solidFill>
                  <a:latin typeface="Arial"/>
                  <a:cs typeface="Arial"/>
                </a:rPr>
                <a:t>C#</a:t>
              </a:r>
              <a:endParaRPr lang="pt-BR" sz="900" b="1" dirty="0">
                <a:solidFill>
                  <a:srgbClr val="000048"/>
                </a:solidFill>
                <a:latin typeface="Arial" panose="020B0604020202020204" pitchFamily="34" charset="0"/>
                <a:cs typeface="Arial" panose="020B0604020202020204" pitchFamily="34" charset="0"/>
              </a:endParaRPr>
            </a:p>
          </p:txBody>
        </p:sp>
        <p:sp>
          <p:nvSpPr>
            <p:cNvPr id="36" name="Oval 35">
              <a:extLst>
                <a:ext uri="{FF2B5EF4-FFF2-40B4-BE49-F238E27FC236}">
                  <a16:creationId xmlns:a16="http://schemas.microsoft.com/office/drawing/2014/main" id="{43C3ACA4-98B5-2243-180C-31B6A229E93A}"/>
                </a:ext>
              </a:extLst>
            </p:cNvPr>
            <p:cNvSpPr/>
            <p:nvPr/>
          </p:nvSpPr>
          <p:spPr>
            <a:xfrm>
              <a:off x="5044928" y="9350760"/>
              <a:ext cx="135227" cy="135227"/>
            </a:xfrm>
            <a:prstGeom prst="ellipse">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46" name="Oval 45">
              <a:extLst>
                <a:ext uri="{FF2B5EF4-FFF2-40B4-BE49-F238E27FC236}">
                  <a16:creationId xmlns:a16="http://schemas.microsoft.com/office/drawing/2014/main" id="{56349D50-A2CB-92B8-F3E0-3DA4948E89EF}"/>
                </a:ext>
              </a:extLst>
            </p:cNvPr>
            <p:cNvSpPr/>
            <p:nvPr/>
          </p:nvSpPr>
          <p:spPr>
            <a:xfrm>
              <a:off x="5233869" y="9350760"/>
              <a:ext cx="135227" cy="135227"/>
            </a:xfrm>
            <a:prstGeom prst="ellipse">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0" name="Oval 49">
              <a:extLst>
                <a:ext uri="{FF2B5EF4-FFF2-40B4-BE49-F238E27FC236}">
                  <a16:creationId xmlns:a16="http://schemas.microsoft.com/office/drawing/2014/main" id="{26DC753E-D18F-8A1C-B618-88D3C2BAA162}"/>
                </a:ext>
              </a:extLst>
            </p:cNvPr>
            <p:cNvSpPr/>
            <p:nvPr/>
          </p:nvSpPr>
          <p:spPr>
            <a:xfrm>
              <a:off x="5417627" y="9350760"/>
              <a:ext cx="135227" cy="135227"/>
            </a:xfrm>
            <a:prstGeom prst="ellipse">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1" name="Oval 50">
              <a:extLst>
                <a:ext uri="{FF2B5EF4-FFF2-40B4-BE49-F238E27FC236}">
                  <a16:creationId xmlns:a16="http://schemas.microsoft.com/office/drawing/2014/main" id="{78F6E979-261D-DB80-2092-E21BA4DAC9A8}"/>
                </a:ext>
              </a:extLst>
            </p:cNvPr>
            <p:cNvSpPr/>
            <p:nvPr/>
          </p:nvSpPr>
          <p:spPr>
            <a:xfrm>
              <a:off x="5606569" y="9350760"/>
              <a:ext cx="135227" cy="135227"/>
            </a:xfrm>
            <a:prstGeom prst="ellipse">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2" name="Oval 51">
              <a:extLst>
                <a:ext uri="{FF2B5EF4-FFF2-40B4-BE49-F238E27FC236}">
                  <a16:creationId xmlns:a16="http://schemas.microsoft.com/office/drawing/2014/main" id="{0A19365C-7FF3-8B2D-6970-1E6AE9919D66}"/>
                </a:ext>
              </a:extLst>
            </p:cNvPr>
            <p:cNvSpPr/>
            <p:nvPr/>
          </p:nvSpPr>
          <p:spPr>
            <a:xfrm>
              <a:off x="5795510" y="9350760"/>
              <a:ext cx="135227" cy="135227"/>
            </a:xfrm>
            <a:prstGeom prst="ellipse">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3" name="Oval 52">
              <a:extLst>
                <a:ext uri="{FF2B5EF4-FFF2-40B4-BE49-F238E27FC236}">
                  <a16:creationId xmlns:a16="http://schemas.microsoft.com/office/drawing/2014/main" id="{EB32BE2A-60AB-47F8-A4DC-D2C1E6E0BD93}"/>
                </a:ext>
              </a:extLst>
            </p:cNvPr>
            <p:cNvSpPr/>
            <p:nvPr/>
          </p:nvSpPr>
          <p:spPr>
            <a:xfrm>
              <a:off x="5044928" y="9559474"/>
              <a:ext cx="135227" cy="135227"/>
            </a:xfrm>
            <a:prstGeom prst="ellipse">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4" name="Oval 53">
              <a:extLst>
                <a:ext uri="{FF2B5EF4-FFF2-40B4-BE49-F238E27FC236}">
                  <a16:creationId xmlns:a16="http://schemas.microsoft.com/office/drawing/2014/main" id="{CC2CBA4E-5EBA-C656-3B58-7B878429881B}"/>
                </a:ext>
              </a:extLst>
            </p:cNvPr>
            <p:cNvSpPr/>
            <p:nvPr/>
          </p:nvSpPr>
          <p:spPr>
            <a:xfrm>
              <a:off x="5233869" y="9559474"/>
              <a:ext cx="135227" cy="135227"/>
            </a:xfrm>
            <a:prstGeom prst="ellipse">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5" name="Oval 54">
              <a:extLst>
                <a:ext uri="{FF2B5EF4-FFF2-40B4-BE49-F238E27FC236}">
                  <a16:creationId xmlns:a16="http://schemas.microsoft.com/office/drawing/2014/main" id="{17BF494B-F71A-F3AD-97EB-9CAA374BB602}"/>
                </a:ext>
              </a:extLst>
            </p:cNvPr>
            <p:cNvSpPr/>
            <p:nvPr/>
          </p:nvSpPr>
          <p:spPr>
            <a:xfrm>
              <a:off x="5417627" y="9559474"/>
              <a:ext cx="135227" cy="135227"/>
            </a:xfrm>
            <a:prstGeom prst="ellipse">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6" name="Oval 55">
              <a:extLst>
                <a:ext uri="{FF2B5EF4-FFF2-40B4-BE49-F238E27FC236}">
                  <a16:creationId xmlns:a16="http://schemas.microsoft.com/office/drawing/2014/main" id="{8E5E792F-B1F5-5667-FC44-9F5B83368A0A}"/>
                </a:ext>
              </a:extLst>
            </p:cNvPr>
            <p:cNvSpPr/>
            <p:nvPr/>
          </p:nvSpPr>
          <p:spPr>
            <a:xfrm>
              <a:off x="5606569" y="9559474"/>
              <a:ext cx="135227" cy="135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9" name="Oval 58">
              <a:extLst>
                <a:ext uri="{FF2B5EF4-FFF2-40B4-BE49-F238E27FC236}">
                  <a16:creationId xmlns:a16="http://schemas.microsoft.com/office/drawing/2014/main" id="{0BB140CA-DB28-783B-FB33-B14706454E9B}"/>
                </a:ext>
              </a:extLst>
            </p:cNvPr>
            <p:cNvSpPr/>
            <p:nvPr/>
          </p:nvSpPr>
          <p:spPr>
            <a:xfrm>
              <a:off x="5795510" y="9559474"/>
              <a:ext cx="135227" cy="135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0" name="TextBox 59">
              <a:extLst>
                <a:ext uri="{FF2B5EF4-FFF2-40B4-BE49-F238E27FC236}">
                  <a16:creationId xmlns:a16="http://schemas.microsoft.com/office/drawing/2014/main" id="{7224FF37-051F-9AE8-ECFA-57733275118C}"/>
                </a:ext>
              </a:extLst>
            </p:cNvPr>
            <p:cNvSpPr txBox="1"/>
            <p:nvPr/>
          </p:nvSpPr>
          <p:spPr>
            <a:xfrm>
              <a:off x="3707805" y="9522427"/>
              <a:ext cx="1037410" cy="230832"/>
            </a:xfrm>
            <a:prstGeom prst="rect">
              <a:avLst/>
            </a:prstGeom>
            <a:noFill/>
          </p:spPr>
          <p:txBody>
            <a:bodyPr wrap="square" lIns="91440" tIns="45720" rIns="91440" bIns="45720" rtlCol="0" anchor="t">
              <a:spAutoFit/>
            </a:bodyPr>
            <a:lstStyle/>
            <a:p>
              <a:r>
                <a:rPr lang="pt-BR" sz="900" b="1" dirty="0">
                  <a:solidFill>
                    <a:srgbClr val="000048"/>
                  </a:solidFill>
                  <a:latin typeface="Arial"/>
                  <a:cs typeface="Arial"/>
                </a:rPr>
                <a:t>Python</a:t>
              </a:r>
              <a:endParaRPr lang="pt-BR" sz="900" b="1" dirty="0">
                <a:solidFill>
                  <a:srgbClr val="000048"/>
                </a:solidFill>
                <a:latin typeface="Arial" panose="020B0604020202020204" pitchFamily="34" charset="0"/>
                <a:cs typeface="Arial" panose="020B0604020202020204" pitchFamily="34" charset="0"/>
              </a:endParaRPr>
            </a:p>
          </p:txBody>
        </p:sp>
        <p:sp>
          <p:nvSpPr>
            <p:cNvPr id="61" name="TextBox 60">
              <a:extLst>
                <a:ext uri="{FF2B5EF4-FFF2-40B4-BE49-F238E27FC236}">
                  <a16:creationId xmlns:a16="http://schemas.microsoft.com/office/drawing/2014/main" id="{C8FA40B2-1444-BB8A-2624-43699B0A3AD0}"/>
                </a:ext>
              </a:extLst>
            </p:cNvPr>
            <p:cNvSpPr txBox="1"/>
            <p:nvPr/>
          </p:nvSpPr>
          <p:spPr>
            <a:xfrm>
              <a:off x="3702206" y="9731748"/>
              <a:ext cx="1037410" cy="230832"/>
            </a:xfrm>
            <a:prstGeom prst="rect">
              <a:avLst/>
            </a:prstGeom>
            <a:noFill/>
          </p:spPr>
          <p:txBody>
            <a:bodyPr wrap="square" lIns="91440" tIns="45720" rIns="91440" bIns="45720" rtlCol="0" anchor="t">
              <a:spAutoFit/>
            </a:bodyPr>
            <a:lstStyle/>
            <a:p>
              <a:r>
                <a:rPr lang="pt-BR" sz="900" b="1">
                  <a:solidFill>
                    <a:srgbClr val="000048"/>
                  </a:solidFill>
                  <a:latin typeface="Arial"/>
                  <a:cs typeface="Arial"/>
                </a:rPr>
                <a:t>SQL</a:t>
              </a:r>
              <a:endParaRPr lang="pt-BR" sz="900" b="1">
                <a:solidFill>
                  <a:srgbClr val="000048"/>
                </a:solidFill>
                <a:latin typeface="Arial" panose="020B0604020202020204" pitchFamily="34" charset="0"/>
                <a:cs typeface="Arial" panose="020B0604020202020204" pitchFamily="34" charset="0"/>
              </a:endParaRPr>
            </a:p>
          </p:txBody>
        </p:sp>
        <p:sp>
          <p:nvSpPr>
            <p:cNvPr id="62" name="Oval 61">
              <a:extLst>
                <a:ext uri="{FF2B5EF4-FFF2-40B4-BE49-F238E27FC236}">
                  <a16:creationId xmlns:a16="http://schemas.microsoft.com/office/drawing/2014/main" id="{48B4C654-42E0-ABB7-357E-50D70BD8D4D2}"/>
                </a:ext>
              </a:extLst>
            </p:cNvPr>
            <p:cNvSpPr/>
            <p:nvPr/>
          </p:nvSpPr>
          <p:spPr>
            <a:xfrm>
              <a:off x="5044928" y="9764401"/>
              <a:ext cx="135227" cy="135227"/>
            </a:xfrm>
            <a:prstGeom prst="ellipse">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3" name="Oval 62">
              <a:extLst>
                <a:ext uri="{FF2B5EF4-FFF2-40B4-BE49-F238E27FC236}">
                  <a16:creationId xmlns:a16="http://schemas.microsoft.com/office/drawing/2014/main" id="{59DB2819-50E2-A635-C4C5-BBABE08EC7EA}"/>
                </a:ext>
              </a:extLst>
            </p:cNvPr>
            <p:cNvSpPr/>
            <p:nvPr/>
          </p:nvSpPr>
          <p:spPr>
            <a:xfrm>
              <a:off x="5233869" y="9764401"/>
              <a:ext cx="135227" cy="135227"/>
            </a:xfrm>
            <a:prstGeom prst="ellipse">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4" name="Oval 63">
              <a:extLst>
                <a:ext uri="{FF2B5EF4-FFF2-40B4-BE49-F238E27FC236}">
                  <a16:creationId xmlns:a16="http://schemas.microsoft.com/office/drawing/2014/main" id="{BFFF25CB-D84B-434A-8010-1786CEF83635}"/>
                </a:ext>
              </a:extLst>
            </p:cNvPr>
            <p:cNvSpPr/>
            <p:nvPr/>
          </p:nvSpPr>
          <p:spPr>
            <a:xfrm>
              <a:off x="5417627" y="9764401"/>
              <a:ext cx="135227" cy="135227"/>
            </a:xfrm>
            <a:prstGeom prst="ellipse">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5" name="Oval 64">
              <a:extLst>
                <a:ext uri="{FF2B5EF4-FFF2-40B4-BE49-F238E27FC236}">
                  <a16:creationId xmlns:a16="http://schemas.microsoft.com/office/drawing/2014/main" id="{115A29CE-92E1-929F-C1F7-46DDCE0B8787}"/>
                </a:ext>
              </a:extLst>
            </p:cNvPr>
            <p:cNvSpPr/>
            <p:nvPr/>
          </p:nvSpPr>
          <p:spPr>
            <a:xfrm>
              <a:off x="5606569" y="9764401"/>
              <a:ext cx="135227" cy="135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9" name="Oval 68">
              <a:extLst>
                <a:ext uri="{FF2B5EF4-FFF2-40B4-BE49-F238E27FC236}">
                  <a16:creationId xmlns:a16="http://schemas.microsoft.com/office/drawing/2014/main" id="{EC484DC9-2393-0F66-5663-BBF48C7DC4CA}"/>
                </a:ext>
              </a:extLst>
            </p:cNvPr>
            <p:cNvSpPr/>
            <p:nvPr/>
          </p:nvSpPr>
          <p:spPr>
            <a:xfrm>
              <a:off x="5795510" y="9764401"/>
              <a:ext cx="135227" cy="135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70" name="Oval 69">
              <a:extLst>
                <a:ext uri="{FF2B5EF4-FFF2-40B4-BE49-F238E27FC236}">
                  <a16:creationId xmlns:a16="http://schemas.microsoft.com/office/drawing/2014/main" id="{C7F6CDBB-245B-ABDD-21FB-F3D3D2400199}"/>
                </a:ext>
              </a:extLst>
            </p:cNvPr>
            <p:cNvSpPr/>
            <p:nvPr/>
          </p:nvSpPr>
          <p:spPr>
            <a:xfrm>
              <a:off x="5044928" y="9967584"/>
              <a:ext cx="135227" cy="135227"/>
            </a:xfrm>
            <a:prstGeom prst="ellipse">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71" name="Oval 70">
              <a:extLst>
                <a:ext uri="{FF2B5EF4-FFF2-40B4-BE49-F238E27FC236}">
                  <a16:creationId xmlns:a16="http://schemas.microsoft.com/office/drawing/2014/main" id="{FA001689-E9DC-5E62-3871-8969A1E1B517}"/>
                </a:ext>
              </a:extLst>
            </p:cNvPr>
            <p:cNvSpPr/>
            <p:nvPr/>
          </p:nvSpPr>
          <p:spPr>
            <a:xfrm>
              <a:off x="5233869" y="9967584"/>
              <a:ext cx="135227" cy="135227"/>
            </a:xfrm>
            <a:prstGeom prst="ellipse">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72" name="Oval 71">
              <a:extLst>
                <a:ext uri="{FF2B5EF4-FFF2-40B4-BE49-F238E27FC236}">
                  <a16:creationId xmlns:a16="http://schemas.microsoft.com/office/drawing/2014/main" id="{52493E65-7777-632F-543D-9344BF18B65C}"/>
                </a:ext>
              </a:extLst>
            </p:cNvPr>
            <p:cNvSpPr/>
            <p:nvPr/>
          </p:nvSpPr>
          <p:spPr>
            <a:xfrm>
              <a:off x="5417627" y="9967584"/>
              <a:ext cx="135227" cy="135227"/>
            </a:xfrm>
            <a:prstGeom prst="ellipse">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77" name="Oval 76">
              <a:extLst>
                <a:ext uri="{FF2B5EF4-FFF2-40B4-BE49-F238E27FC236}">
                  <a16:creationId xmlns:a16="http://schemas.microsoft.com/office/drawing/2014/main" id="{DFF8BF7C-FC85-BBEB-4EC8-EA960F588F33}"/>
                </a:ext>
              </a:extLst>
            </p:cNvPr>
            <p:cNvSpPr/>
            <p:nvPr/>
          </p:nvSpPr>
          <p:spPr>
            <a:xfrm>
              <a:off x="5795510" y="9967584"/>
              <a:ext cx="135227" cy="135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78" name="TextBox 77">
              <a:extLst>
                <a:ext uri="{FF2B5EF4-FFF2-40B4-BE49-F238E27FC236}">
                  <a16:creationId xmlns:a16="http://schemas.microsoft.com/office/drawing/2014/main" id="{37E2CC58-8A33-E285-2F72-A52C11EC42D0}"/>
                </a:ext>
              </a:extLst>
            </p:cNvPr>
            <p:cNvSpPr txBox="1"/>
            <p:nvPr/>
          </p:nvSpPr>
          <p:spPr>
            <a:xfrm>
              <a:off x="3702206" y="9930537"/>
              <a:ext cx="1100928" cy="230832"/>
            </a:xfrm>
            <a:prstGeom prst="rect">
              <a:avLst/>
            </a:prstGeom>
            <a:noFill/>
          </p:spPr>
          <p:txBody>
            <a:bodyPr wrap="square" lIns="91440" tIns="45720" rIns="91440" bIns="45720" rtlCol="0" anchor="t">
              <a:spAutoFit/>
            </a:bodyPr>
            <a:lstStyle/>
            <a:p>
              <a:r>
                <a:rPr lang="pt-BR" sz="900" b="1">
                  <a:solidFill>
                    <a:srgbClr val="000048"/>
                  </a:solidFill>
                  <a:latin typeface="Arial"/>
                  <a:cs typeface="Arial"/>
                </a:rPr>
                <a:t>HTML</a:t>
              </a:r>
              <a:endParaRPr lang="pt-BR" sz="900" b="1">
                <a:solidFill>
                  <a:srgbClr val="000048"/>
                </a:solidFill>
                <a:latin typeface="Arial" panose="020B0604020202020204" pitchFamily="34" charset="0"/>
                <a:cs typeface="Arial" panose="020B0604020202020204" pitchFamily="34" charset="0"/>
              </a:endParaRPr>
            </a:p>
          </p:txBody>
        </p:sp>
        <p:sp>
          <p:nvSpPr>
            <p:cNvPr id="81" name="Oval 80">
              <a:extLst>
                <a:ext uri="{FF2B5EF4-FFF2-40B4-BE49-F238E27FC236}">
                  <a16:creationId xmlns:a16="http://schemas.microsoft.com/office/drawing/2014/main" id="{03C7B1D6-EEA8-E6F4-0231-CAEB959584C8}"/>
                </a:ext>
              </a:extLst>
            </p:cNvPr>
            <p:cNvSpPr/>
            <p:nvPr/>
          </p:nvSpPr>
          <p:spPr>
            <a:xfrm flipH="1">
              <a:off x="5601384" y="9756134"/>
              <a:ext cx="144079" cy="138820"/>
            </a:xfrm>
            <a:prstGeom prst="ellipse">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82" name="Oval 81">
              <a:extLst>
                <a:ext uri="{FF2B5EF4-FFF2-40B4-BE49-F238E27FC236}">
                  <a16:creationId xmlns:a16="http://schemas.microsoft.com/office/drawing/2014/main" id="{36A783AB-5520-2CF2-66A6-58143B08424A}"/>
                </a:ext>
              </a:extLst>
            </p:cNvPr>
            <p:cNvSpPr/>
            <p:nvPr/>
          </p:nvSpPr>
          <p:spPr>
            <a:xfrm>
              <a:off x="5603715" y="9571551"/>
              <a:ext cx="135227" cy="135227"/>
            </a:xfrm>
            <a:prstGeom prst="ellipse">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83" name="Oval 82">
              <a:extLst>
                <a:ext uri="{FF2B5EF4-FFF2-40B4-BE49-F238E27FC236}">
                  <a16:creationId xmlns:a16="http://schemas.microsoft.com/office/drawing/2014/main" id="{7973414B-F829-C3B8-389C-D29939A9517E}"/>
                </a:ext>
              </a:extLst>
            </p:cNvPr>
            <p:cNvSpPr/>
            <p:nvPr/>
          </p:nvSpPr>
          <p:spPr>
            <a:xfrm>
              <a:off x="5614479" y="9977449"/>
              <a:ext cx="135227" cy="135227"/>
            </a:xfrm>
            <a:prstGeom prst="ellipse">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sp>
        <p:nvSpPr>
          <p:cNvPr id="85" name="Rectangle 1">
            <a:extLst>
              <a:ext uri="{FF2B5EF4-FFF2-40B4-BE49-F238E27FC236}">
                <a16:creationId xmlns:a16="http://schemas.microsoft.com/office/drawing/2014/main" id="{0EFF4015-5FE8-6D44-014E-5D231DABE8A7}"/>
              </a:ext>
            </a:extLst>
          </p:cNvPr>
          <p:cNvSpPr>
            <a:spLocks noChangeArrowheads="1"/>
          </p:cNvSpPr>
          <p:nvPr/>
        </p:nvSpPr>
        <p:spPr bwMode="auto">
          <a:xfrm>
            <a:off x="4875877" y="1654270"/>
            <a:ext cx="225943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000000"/>
                </a:solidFill>
                <a:latin typeface="inherit"/>
                <a:ea typeface="Times New Roman" panose="02020603050405020304" pitchFamily="18" charset="0"/>
              </a:rPr>
              <a:t>https://www.linkedin.com/in/sowparna-shome</a:t>
            </a:r>
            <a:endParaRPr kumimoji="0" lang="en-US" altLang="en-US" sz="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1885900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marL="171450" indent="-171450" algn="l">
          <a:buFont typeface="Arial,Sans-Serif"/>
          <a:buChar char="•"/>
          <a:defRPr sz="800" dirty="0">
            <a:solidFill>
              <a:srgbClr val="000048"/>
            </a:solidFill>
            <a:latin typeface="Arial"/>
            <a:cs typeface="Aria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1E7C978BC23B84D8B74B0280E4B4563" ma:contentTypeVersion="16" ma:contentTypeDescription="Create a new document." ma:contentTypeScope="" ma:versionID="c3e93edbf0241e604fb38093c11b0699">
  <xsd:schema xmlns:xsd="http://www.w3.org/2001/XMLSchema" xmlns:xs="http://www.w3.org/2001/XMLSchema" xmlns:p="http://schemas.microsoft.com/office/2006/metadata/properties" xmlns:ns2="f94ee4b3-5fe2-4016-9411-7f9100712379" xmlns:ns3="3285df7e-1af7-43fd-8e1b-4d792e94327b" xmlns:ns4="3c35e321-f73a-4dae-ae38-a0459de24735" targetNamespace="http://schemas.microsoft.com/office/2006/metadata/properties" ma:root="true" ma:fieldsID="214de39acf557c96fe9c9bed7e656aad" ns2:_="" ns3:_="" ns4:_="">
    <xsd:import namespace="f94ee4b3-5fe2-4016-9411-7f9100712379"/>
    <xsd:import namespace="3285df7e-1af7-43fd-8e1b-4d792e94327b"/>
    <xsd:import namespace="3c35e321-f73a-4dae-ae38-a0459de2473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MediaServiceAutoTags" minOccurs="0"/>
                <xsd:element ref="ns2:MediaServiceAutoKeyPoints" minOccurs="0"/>
                <xsd:element ref="ns2:MediaServiceKeyPoints" minOccurs="0"/>
                <xsd:element ref="ns2:MediaServiceOCR" minOccurs="0"/>
                <xsd:element ref="ns2:MediaServiceGenerationTime" minOccurs="0"/>
                <xsd:element ref="ns2:MediaServiceEventHashCode" minOccurs="0"/>
                <xsd:element ref="ns2:lcf76f155ced4ddcb4097134ff3c332f" minOccurs="0"/>
                <xsd:element ref="ns4: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4ee4b3-5fe2-4016-9411-7f910071237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63b7d1d5-7262-4eb7-85df-493a730aa646"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285df7e-1af7-43fd-8e1b-4d792e94327b"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c35e321-f73a-4dae-ae38-a0459de24735" elementFormDefault="qualified">
    <xsd:import namespace="http://schemas.microsoft.com/office/2006/documentManagement/types"/>
    <xsd:import namespace="http://schemas.microsoft.com/office/infopath/2007/PartnerControls"/>
    <xsd:element name="TaxCatchAll" ma:index="22" nillable="true" ma:displayName="Taxonomy Catch All Column" ma:hidden="true" ma:list="{eff19ccb-c889-4d32-99d5-cebcf7c8a10c}" ma:internalName="TaxCatchAll" ma:showField="CatchAllData" ma:web="3285df7e-1af7-43fd-8e1b-4d792e94327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f94ee4b3-5fe2-4016-9411-7f9100712379">
      <Terms xmlns="http://schemas.microsoft.com/office/infopath/2007/PartnerControls"/>
    </lcf76f155ced4ddcb4097134ff3c332f>
    <TaxCatchAll xmlns="3c35e321-f73a-4dae-ae38-a0459de24735" xsi:nil="true"/>
    <SharedWithUsers xmlns="3285df7e-1af7-43fd-8e1b-4d792e94327b">
      <UserInfo>
        <DisplayName>Rao, Ashwin (Contractor)</DisplayName>
        <AccountId>1339</AccountId>
        <AccountType/>
      </UserInfo>
      <UserInfo>
        <DisplayName>Kapri, Rahul (Contractor)</DisplayName>
        <AccountId>1340</AccountId>
        <AccountType/>
      </UserInfo>
      <UserInfo>
        <DisplayName>Dikshant, Shubham (Contractor)</DisplayName>
        <AccountId>1341</AccountId>
        <AccountType/>
      </UserInfo>
      <UserInfo>
        <DisplayName>Deepikha I, Naga (Cognizant)</DisplayName>
        <AccountId>273</AccountId>
        <AccountType/>
      </UserInfo>
      <UserInfo>
        <DisplayName>Murali, Kavya (Contractor)</DisplayName>
        <AccountId>1380</AccountId>
        <AccountType/>
      </UserInfo>
      <UserInfo>
        <DisplayName>Tejasri, Mokide (Contractor)</DisplayName>
        <AccountId>1405</AccountId>
        <AccountType/>
      </UserInfo>
      <UserInfo>
        <DisplayName>Sahu, Kshitish (Contractor)</DisplayName>
        <AccountId>1466</AccountId>
        <AccountType/>
      </UserInfo>
      <UserInfo>
        <DisplayName>K S, Sabarinathan (Contractor)</DisplayName>
        <AccountId>1467</AccountId>
        <AccountType/>
      </UserInfo>
      <UserInfo>
        <DisplayName>Saha, Debanjan (Contractor)</DisplayName>
        <AccountId>1468</AccountId>
        <AccountType/>
      </UserInfo>
      <UserInfo>
        <DisplayName>L, Vinothkumar (Contractor)</DisplayName>
        <AccountId>1469</AccountId>
        <AccountType/>
      </UserInfo>
      <UserInfo>
        <DisplayName>Manjunath, Nandikatti (Contractor)</DisplayName>
        <AccountId>1470</AccountId>
        <AccountType/>
      </UserInfo>
      <UserInfo>
        <DisplayName>Polamarasetty, Amrutha (Contractor)</DisplayName>
        <AccountId>1471</AccountId>
        <AccountType/>
      </UserInfo>
      <UserInfo>
        <DisplayName>K, Udaya Kumar (Contractor)</DisplayName>
        <AccountId>1472</AccountId>
        <AccountType/>
      </UserInfo>
      <UserInfo>
        <DisplayName>Sravani, Laveti (Contractor)</DisplayName>
        <AccountId>1473</AccountId>
        <AccountType/>
      </UserInfo>
      <UserInfo>
        <DisplayName>Jain, Sanyam (Contractor)</DisplayName>
        <AccountId>1474</AccountId>
        <AccountType/>
      </UserInfo>
      <UserInfo>
        <DisplayName>Dutta Banik, Somnath (Contractor)</DisplayName>
        <AccountId>1495</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74E0988-CC80-4D16-A5A5-C853714707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94ee4b3-5fe2-4016-9411-7f9100712379"/>
    <ds:schemaRef ds:uri="3285df7e-1af7-43fd-8e1b-4d792e94327b"/>
    <ds:schemaRef ds:uri="3c35e321-f73a-4dae-ae38-a0459de2473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D281E51-0B24-4D00-8E43-A747D134FCFF}">
  <ds:schemaRefs>
    <ds:schemaRef ds:uri="3285df7e-1af7-43fd-8e1b-4d792e94327b"/>
    <ds:schemaRef ds:uri="3c35e321-f73a-4dae-ae38-a0459de24735"/>
    <ds:schemaRef ds:uri="f94ee4b3-5fe2-4016-9411-7f910071237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8E314C6E-9A04-4839-82DA-0E6CDF3800E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81</TotalTime>
  <Words>241</Words>
  <Application>Microsoft Office PowerPoint</Application>
  <PresentationFormat>Custom</PresentationFormat>
  <Paragraphs>55</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Arial,Sans-Serif</vt:lpstr>
      <vt:lpstr>Calibri</vt:lpstr>
      <vt:lpstr>Calibri Light</vt:lpstr>
      <vt:lpstr>inherit</vt:lpstr>
      <vt:lpstr>Office Theme</vt:lpstr>
      <vt:lpstr>PowerPoint Presentation</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 Silva, Marcelo (Cognizant)</dc:creator>
  <cp:lastModifiedBy>Shome, Sowparna (Contractor)</cp:lastModifiedBy>
  <cp:revision>8</cp:revision>
  <dcterms:created xsi:type="dcterms:W3CDTF">2022-07-29T21:15:04Z</dcterms:created>
  <dcterms:modified xsi:type="dcterms:W3CDTF">2024-03-27T04:39:33Z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0x01010041E7C978BC23B84D8B74B0280E4B4563</vt:lpwstr>
  </property>
  <property fmtid="{D5CDD505-2E9C-101B-9397-08002B2CF9AE}" pid="3" name="MediaServiceImageTags">
    <vt:lpwstr/>
  </property>
</Properties>
</file>