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19"/>
  </p:notesMasterIdLst>
  <p:sldIdLst>
    <p:sldId id="276" r:id="rId6"/>
    <p:sldId id="257" r:id="rId7"/>
    <p:sldId id="270" r:id="rId8"/>
    <p:sldId id="258" r:id="rId9"/>
    <p:sldId id="265" r:id="rId10"/>
    <p:sldId id="269" r:id="rId11"/>
    <p:sldId id="267" r:id="rId12"/>
    <p:sldId id="271" r:id="rId13"/>
    <p:sldId id="274" r:id="rId14"/>
    <p:sldId id="272" r:id="rId15"/>
    <p:sldId id="273" r:id="rId16"/>
    <p:sldId id="26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02806-A199-234C-F258-CDEC8782E57B}" v="175" dt="2021-03-28T11:13:36.348"/>
    <p1510:client id="{2D5EB99F-C042-2000-CC47-7B65D93CA95F}" v="172" dt="2021-03-30T15:43:02.245"/>
    <p1510:client id="{362A525C-4AB3-8B5E-4A08-CF0C51999903}" v="71" dt="2021-03-29T06:07:16.226"/>
    <p1510:client id="{63786B98-40A2-7911-C489-60DA02B93DD0}" v="874" dt="2021-03-29T15:54:02.510"/>
    <p1510:client id="{86558E69-F650-455D-A086-0A1CCB05573E}" v="563" dt="2021-03-25T09:20:02.013"/>
    <p1510:client id="{9906EA5E-EC84-D24D-4A39-69FC376A7B5F}" v="1227" dt="2021-03-30T13:39:08.980"/>
    <p1510:client id="{9A5AB99F-00B1-2000-D890-E07FF9B1D111}" v="29" dt="2021-03-30T14:22:51.102"/>
    <p1510:client id="{B4F79401-6BD6-98C2-FE5E-5741BF292A25}" v="439" dt="2021-03-30T14:14:53.900"/>
    <p1510:client id="{C8BF61E5-E4B7-564E-8F17-8DE83756F7CA}" v="697" dt="2021-03-30T14:57:10.179"/>
    <p1510:client id="{F9C1B79F-30BB-2000-CC47-70245DA8B5E3}" v="144" dt="2021-03-25T15:26:3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1E842-8DCE-4186-A7EC-775F7653B45E}" type="doc">
      <dgm:prSet loTypeId="urn:microsoft.com/office/officeart/2005/8/layout/cycle5" loCatId="cycle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9A2B4DC-17A0-4726-B4AF-8F5CC2254503}">
      <dgm:prSet phldrT="[Text]"/>
      <dgm:spPr/>
      <dgm:t>
        <a:bodyPr/>
        <a:lstStyle/>
        <a:p>
          <a:r>
            <a:rPr lang="en-US" b="0" dirty="0"/>
            <a:t>Wait for Installer \ Build</a:t>
          </a:r>
        </a:p>
      </dgm:t>
    </dgm:pt>
    <dgm:pt modelId="{468B9E62-6CA9-482D-BAB9-F5481BBF1582}" type="parTrans" cxnId="{5CDB6FE5-F498-4A77-A757-9134ACEDBD7F}">
      <dgm:prSet/>
      <dgm:spPr/>
      <dgm:t>
        <a:bodyPr/>
        <a:lstStyle/>
        <a:p>
          <a:endParaRPr lang="en-US"/>
        </a:p>
      </dgm:t>
    </dgm:pt>
    <dgm:pt modelId="{95E2CF69-F6B8-44DB-9826-841874CDA16A}" type="sibTrans" cxnId="{5CDB6FE5-F498-4A77-A757-9134ACEDBD7F}">
      <dgm:prSet/>
      <dgm:spPr/>
      <dgm:t>
        <a:bodyPr/>
        <a:lstStyle/>
        <a:p>
          <a:endParaRPr lang="en-US"/>
        </a:p>
      </dgm:t>
    </dgm:pt>
    <dgm:pt modelId="{4818BA6D-F906-4F05-A344-57AF50429430}">
      <dgm:prSet phldrT="[Text]"/>
      <dgm:spPr/>
      <dgm:t>
        <a:bodyPr/>
        <a:lstStyle/>
        <a:p>
          <a:r>
            <a:rPr lang="en-US" b="0" dirty="0"/>
            <a:t>Wait for Offline</a:t>
          </a:r>
        </a:p>
      </dgm:t>
    </dgm:pt>
    <dgm:pt modelId="{46F6E9F6-82DD-41B7-ABD5-07665BC1CC7E}" type="parTrans" cxnId="{FC16DBD9-791F-4EA8-8A3E-000725B50641}">
      <dgm:prSet/>
      <dgm:spPr/>
      <dgm:t>
        <a:bodyPr/>
        <a:lstStyle/>
        <a:p>
          <a:endParaRPr lang="en-US"/>
        </a:p>
      </dgm:t>
    </dgm:pt>
    <dgm:pt modelId="{5FF92CD1-FE48-48B4-B594-087EA0B1F489}" type="sibTrans" cxnId="{FC16DBD9-791F-4EA8-8A3E-000725B50641}">
      <dgm:prSet/>
      <dgm:spPr/>
      <dgm:t>
        <a:bodyPr/>
        <a:lstStyle/>
        <a:p>
          <a:endParaRPr lang="en-US"/>
        </a:p>
      </dgm:t>
    </dgm:pt>
    <dgm:pt modelId="{561978CF-D6C0-429D-9724-78A91ECB9FC1}">
      <dgm:prSet phldrT="[Text]"/>
      <dgm:spPr/>
      <dgm:t>
        <a:bodyPr/>
        <a:lstStyle/>
        <a:p>
          <a:r>
            <a:rPr lang="en-US" b="0" dirty="0"/>
            <a:t>Install Version</a:t>
          </a:r>
        </a:p>
      </dgm:t>
    </dgm:pt>
    <dgm:pt modelId="{EEB0F92B-F7E8-49F5-9EBC-09CB03DDBC80}" type="parTrans" cxnId="{943D92DE-954D-48B8-BFCE-9809C7808CDE}">
      <dgm:prSet/>
      <dgm:spPr/>
      <dgm:t>
        <a:bodyPr/>
        <a:lstStyle/>
        <a:p>
          <a:endParaRPr lang="en-US"/>
        </a:p>
      </dgm:t>
    </dgm:pt>
    <dgm:pt modelId="{6BBC4218-82E9-48D6-A6D2-0551B5E1C859}" type="sibTrans" cxnId="{943D92DE-954D-48B8-BFCE-9809C7808CDE}">
      <dgm:prSet/>
      <dgm:spPr/>
      <dgm:t>
        <a:bodyPr/>
        <a:lstStyle/>
        <a:p>
          <a:endParaRPr lang="en-US"/>
        </a:p>
      </dgm:t>
    </dgm:pt>
    <dgm:pt modelId="{48B7C291-E11A-43C9-826A-A16346FB4B60}">
      <dgm:prSet phldrT="[Text]"/>
      <dgm:spPr/>
      <dgm:t>
        <a:bodyPr/>
        <a:lstStyle/>
        <a:p>
          <a:r>
            <a:rPr lang="en-US" b="0" dirty="0"/>
            <a:t>Configure and Start System</a:t>
          </a:r>
        </a:p>
      </dgm:t>
    </dgm:pt>
    <dgm:pt modelId="{C20AF8A5-CB08-4CB1-BCB3-C60CE91323ED}" type="parTrans" cxnId="{47886AA7-50C4-4753-9467-1DAB9A87D5C2}">
      <dgm:prSet/>
      <dgm:spPr/>
      <dgm:t>
        <a:bodyPr/>
        <a:lstStyle/>
        <a:p>
          <a:endParaRPr lang="en-US"/>
        </a:p>
      </dgm:t>
    </dgm:pt>
    <dgm:pt modelId="{8E48DA59-54B1-48FE-B278-5185E0C822E6}" type="sibTrans" cxnId="{47886AA7-50C4-4753-9467-1DAB9A87D5C2}">
      <dgm:prSet/>
      <dgm:spPr/>
      <dgm:t>
        <a:bodyPr/>
        <a:lstStyle/>
        <a:p>
          <a:endParaRPr lang="en-US"/>
        </a:p>
      </dgm:t>
    </dgm:pt>
    <dgm:pt modelId="{5BA06BE1-0E2E-4700-8E61-CBCBA4BBEFA8}">
      <dgm:prSet phldrT="[Text]"/>
      <dgm:spPr/>
      <dgm:t>
        <a:bodyPr/>
        <a:lstStyle/>
        <a:p>
          <a:r>
            <a:rPr lang="en-US" dirty="0"/>
            <a:t>Import Recipe</a:t>
          </a:r>
        </a:p>
      </dgm:t>
    </dgm:pt>
    <dgm:pt modelId="{94F34D0C-5104-4097-8901-CFAA18D6135E}" type="parTrans" cxnId="{BA86FFED-746A-4C7D-B244-F2782B29D966}">
      <dgm:prSet/>
      <dgm:spPr/>
      <dgm:t>
        <a:bodyPr/>
        <a:lstStyle/>
        <a:p>
          <a:endParaRPr lang="en-US"/>
        </a:p>
      </dgm:t>
    </dgm:pt>
    <dgm:pt modelId="{57D680A6-BF5E-4F7D-B048-3C9EE52BF493}" type="sibTrans" cxnId="{BA86FFED-746A-4C7D-B244-F2782B29D966}">
      <dgm:prSet/>
      <dgm:spPr/>
      <dgm:t>
        <a:bodyPr/>
        <a:lstStyle/>
        <a:p>
          <a:endParaRPr lang="en-US"/>
        </a:p>
      </dgm:t>
    </dgm:pt>
    <dgm:pt modelId="{CB6E4BB8-F923-4C09-8627-DF33841D4FB8}">
      <dgm:prSet phldrT="[Text]"/>
      <dgm:spPr/>
      <dgm:t>
        <a:bodyPr/>
        <a:lstStyle/>
        <a:p>
          <a:r>
            <a:rPr lang="en-US" dirty="0"/>
            <a:t>Execute Recipe</a:t>
          </a:r>
        </a:p>
      </dgm:t>
    </dgm:pt>
    <dgm:pt modelId="{4174EBA3-EA6C-492D-90CC-6207A741E478}" type="parTrans" cxnId="{B6D27490-EB4A-4518-9232-1674D1D3D3D0}">
      <dgm:prSet/>
      <dgm:spPr/>
      <dgm:t>
        <a:bodyPr/>
        <a:lstStyle/>
        <a:p>
          <a:endParaRPr lang="en-US"/>
        </a:p>
      </dgm:t>
    </dgm:pt>
    <dgm:pt modelId="{5290D993-964C-4D55-A65F-A069EF560F15}" type="sibTrans" cxnId="{B6D27490-EB4A-4518-9232-1674D1D3D3D0}">
      <dgm:prSet/>
      <dgm:spPr/>
      <dgm:t>
        <a:bodyPr/>
        <a:lstStyle/>
        <a:p>
          <a:endParaRPr lang="en-US"/>
        </a:p>
      </dgm:t>
    </dgm:pt>
    <dgm:pt modelId="{F52C3EFB-5BF9-4979-9785-009F21B75ADC}">
      <dgm:prSet phldrT="[Text]"/>
      <dgm:spPr/>
      <dgm:t>
        <a:bodyPr/>
        <a:lstStyle/>
        <a:p>
          <a:r>
            <a:rPr lang="en-US" dirty="0"/>
            <a:t>Compare CST using BC4</a:t>
          </a:r>
        </a:p>
      </dgm:t>
    </dgm:pt>
    <dgm:pt modelId="{DB12104A-AD6C-44AC-8424-444AC30A886C}" type="parTrans" cxnId="{BDCA2318-7F88-4C73-A624-6A979646EF4D}">
      <dgm:prSet/>
      <dgm:spPr/>
      <dgm:t>
        <a:bodyPr/>
        <a:lstStyle/>
        <a:p>
          <a:endParaRPr lang="en-US"/>
        </a:p>
      </dgm:t>
    </dgm:pt>
    <dgm:pt modelId="{7D7F8EE4-C648-4198-A760-85CC1EF524B0}" type="sibTrans" cxnId="{BDCA2318-7F88-4C73-A624-6A979646EF4D}">
      <dgm:prSet/>
      <dgm:spPr/>
      <dgm:t>
        <a:bodyPr/>
        <a:lstStyle/>
        <a:p>
          <a:endParaRPr lang="en-US"/>
        </a:p>
      </dgm:t>
    </dgm:pt>
    <dgm:pt modelId="{4679DEBD-DFAA-4DB2-A496-CE89C19BF91A}" type="pres">
      <dgm:prSet presAssocID="{65A1E842-8DCE-4186-A7EC-775F7653B45E}" presName="cycle" presStyleCnt="0">
        <dgm:presLayoutVars>
          <dgm:dir/>
          <dgm:resizeHandles val="exact"/>
        </dgm:presLayoutVars>
      </dgm:prSet>
      <dgm:spPr/>
    </dgm:pt>
    <dgm:pt modelId="{2ECA7161-269F-4C0F-B0AE-928B96E07EB2}" type="pres">
      <dgm:prSet presAssocID="{09A2B4DC-17A0-4726-B4AF-8F5CC2254503}" presName="node" presStyleLbl="node1" presStyleIdx="0" presStyleCnt="7">
        <dgm:presLayoutVars>
          <dgm:bulletEnabled val="1"/>
        </dgm:presLayoutVars>
      </dgm:prSet>
      <dgm:spPr/>
    </dgm:pt>
    <dgm:pt modelId="{B67C514F-9852-4758-80C8-E96B2CE48133}" type="pres">
      <dgm:prSet presAssocID="{09A2B4DC-17A0-4726-B4AF-8F5CC2254503}" presName="spNode" presStyleCnt="0"/>
      <dgm:spPr/>
    </dgm:pt>
    <dgm:pt modelId="{8064DAB9-E953-4538-A861-B877C5833DF4}" type="pres">
      <dgm:prSet presAssocID="{95E2CF69-F6B8-44DB-9826-841874CDA16A}" presName="sibTrans" presStyleLbl="sibTrans1D1" presStyleIdx="0" presStyleCnt="7"/>
      <dgm:spPr/>
    </dgm:pt>
    <dgm:pt modelId="{A3568386-39D8-41BA-905A-0C7F8112BDAF}" type="pres">
      <dgm:prSet presAssocID="{4818BA6D-F906-4F05-A344-57AF50429430}" presName="node" presStyleLbl="node1" presStyleIdx="1" presStyleCnt="7">
        <dgm:presLayoutVars>
          <dgm:bulletEnabled val="1"/>
        </dgm:presLayoutVars>
      </dgm:prSet>
      <dgm:spPr/>
    </dgm:pt>
    <dgm:pt modelId="{BB80F4F1-47F4-4B5D-BD75-3C0106BBF741}" type="pres">
      <dgm:prSet presAssocID="{4818BA6D-F906-4F05-A344-57AF50429430}" presName="spNode" presStyleCnt="0"/>
      <dgm:spPr/>
    </dgm:pt>
    <dgm:pt modelId="{831CCDD2-E025-488B-B24B-A0A014B93194}" type="pres">
      <dgm:prSet presAssocID="{5FF92CD1-FE48-48B4-B594-087EA0B1F489}" presName="sibTrans" presStyleLbl="sibTrans1D1" presStyleIdx="1" presStyleCnt="7"/>
      <dgm:spPr/>
    </dgm:pt>
    <dgm:pt modelId="{6123C143-EED3-457A-9D9A-9A0F158C7FA9}" type="pres">
      <dgm:prSet presAssocID="{561978CF-D6C0-429D-9724-78A91ECB9FC1}" presName="node" presStyleLbl="node1" presStyleIdx="2" presStyleCnt="7">
        <dgm:presLayoutVars>
          <dgm:bulletEnabled val="1"/>
        </dgm:presLayoutVars>
      </dgm:prSet>
      <dgm:spPr/>
    </dgm:pt>
    <dgm:pt modelId="{88BB7400-90E6-4412-8D8B-73B643B928E1}" type="pres">
      <dgm:prSet presAssocID="{561978CF-D6C0-429D-9724-78A91ECB9FC1}" presName="spNode" presStyleCnt="0"/>
      <dgm:spPr/>
    </dgm:pt>
    <dgm:pt modelId="{B96AD6C4-E222-41DE-BF3D-5E155DC99544}" type="pres">
      <dgm:prSet presAssocID="{6BBC4218-82E9-48D6-A6D2-0551B5E1C859}" presName="sibTrans" presStyleLbl="sibTrans1D1" presStyleIdx="2" presStyleCnt="7"/>
      <dgm:spPr/>
    </dgm:pt>
    <dgm:pt modelId="{518F8F49-2DCD-4442-A77C-EF39D2387A05}" type="pres">
      <dgm:prSet presAssocID="{48B7C291-E11A-43C9-826A-A16346FB4B60}" presName="node" presStyleLbl="node1" presStyleIdx="3" presStyleCnt="7">
        <dgm:presLayoutVars>
          <dgm:bulletEnabled val="1"/>
        </dgm:presLayoutVars>
      </dgm:prSet>
      <dgm:spPr/>
    </dgm:pt>
    <dgm:pt modelId="{72314297-6A14-45E2-AF20-7D48BB083428}" type="pres">
      <dgm:prSet presAssocID="{48B7C291-E11A-43C9-826A-A16346FB4B60}" presName="spNode" presStyleCnt="0"/>
      <dgm:spPr/>
    </dgm:pt>
    <dgm:pt modelId="{1595488D-3B01-486B-8F43-A5F89C71BEB5}" type="pres">
      <dgm:prSet presAssocID="{8E48DA59-54B1-48FE-B278-5185E0C822E6}" presName="sibTrans" presStyleLbl="sibTrans1D1" presStyleIdx="3" presStyleCnt="7"/>
      <dgm:spPr/>
    </dgm:pt>
    <dgm:pt modelId="{FC8095BC-C394-423D-8427-0C7C44EFF4B1}" type="pres">
      <dgm:prSet presAssocID="{5BA06BE1-0E2E-4700-8E61-CBCBA4BBEFA8}" presName="node" presStyleLbl="node1" presStyleIdx="4" presStyleCnt="7">
        <dgm:presLayoutVars>
          <dgm:bulletEnabled val="1"/>
        </dgm:presLayoutVars>
      </dgm:prSet>
      <dgm:spPr/>
    </dgm:pt>
    <dgm:pt modelId="{77D14E05-E870-46DA-AA3E-2393A9561C7E}" type="pres">
      <dgm:prSet presAssocID="{5BA06BE1-0E2E-4700-8E61-CBCBA4BBEFA8}" presName="spNode" presStyleCnt="0"/>
      <dgm:spPr/>
    </dgm:pt>
    <dgm:pt modelId="{8AF30B99-3F05-426D-AF78-34F61E9BCB42}" type="pres">
      <dgm:prSet presAssocID="{57D680A6-BF5E-4F7D-B048-3C9EE52BF493}" presName="sibTrans" presStyleLbl="sibTrans1D1" presStyleIdx="4" presStyleCnt="7"/>
      <dgm:spPr/>
    </dgm:pt>
    <dgm:pt modelId="{4F1E6A72-C64A-4CAF-8F6B-ACD71C4B87BE}" type="pres">
      <dgm:prSet presAssocID="{CB6E4BB8-F923-4C09-8627-DF33841D4FB8}" presName="node" presStyleLbl="node1" presStyleIdx="5" presStyleCnt="7">
        <dgm:presLayoutVars>
          <dgm:bulletEnabled val="1"/>
        </dgm:presLayoutVars>
      </dgm:prSet>
      <dgm:spPr/>
    </dgm:pt>
    <dgm:pt modelId="{E9AD6202-4A91-4E52-86F5-071878E0CCE2}" type="pres">
      <dgm:prSet presAssocID="{CB6E4BB8-F923-4C09-8627-DF33841D4FB8}" presName="spNode" presStyleCnt="0"/>
      <dgm:spPr/>
    </dgm:pt>
    <dgm:pt modelId="{954DAD74-184F-486E-B916-7EB836C60FF2}" type="pres">
      <dgm:prSet presAssocID="{5290D993-964C-4D55-A65F-A069EF560F15}" presName="sibTrans" presStyleLbl="sibTrans1D1" presStyleIdx="5" presStyleCnt="7"/>
      <dgm:spPr/>
    </dgm:pt>
    <dgm:pt modelId="{55B47310-50D9-41D9-9AF8-470A78C7DB0F}" type="pres">
      <dgm:prSet presAssocID="{F52C3EFB-5BF9-4979-9785-009F21B75ADC}" presName="node" presStyleLbl="node1" presStyleIdx="6" presStyleCnt="7">
        <dgm:presLayoutVars>
          <dgm:bulletEnabled val="1"/>
        </dgm:presLayoutVars>
      </dgm:prSet>
      <dgm:spPr/>
    </dgm:pt>
    <dgm:pt modelId="{2191DBDC-EAD3-4D90-9AE9-5D70EEA00999}" type="pres">
      <dgm:prSet presAssocID="{F52C3EFB-5BF9-4979-9785-009F21B75ADC}" presName="spNode" presStyleCnt="0"/>
      <dgm:spPr/>
    </dgm:pt>
    <dgm:pt modelId="{E9755A9B-8E13-4AAF-89E9-BAADC3B23977}" type="pres">
      <dgm:prSet presAssocID="{7D7F8EE4-C648-4198-A760-85CC1EF524B0}" presName="sibTrans" presStyleLbl="sibTrans1D1" presStyleIdx="6" presStyleCnt="7"/>
      <dgm:spPr/>
    </dgm:pt>
  </dgm:ptLst>
  <dgm:cxnLst>
    <dgm:cxn modelId="{3C50DE0C-BDE0-445C-9C11-CA45BAC25B07}" type="presOf" srcId="{F52C3EFB-5BF9-4979-9785-009F21B75ADC}" destId="{55B47310-50D9-41D9-9AF8-470A78C7DB0F}" srcOrd="0" destOrd="0" presId="urn:microsoft.com/office/officeart/2005/8/layout/cycle5"/>
    <dgm:cxn modelId="{BDCA2318-7F88-4C73-A624-6A979646EF4D}" srcId="{65A1E842-8DCE-4186-A7EC-775F7653B45E}" destId="{F52C3EFB-5BF9-4979-9785-009F21B75ADC}" srcOrd="6" destOrd="0" parTransId="{DB12104A-AD6C-44AC-8424-444AC30A886C}" sibTransId="{7D7F8EE4-C648-4198-A760-85CC1EF524B0}"/>
    <dgm:cxn modelId="{95851A40-F5BD-4D5D-93EB-48A3CF22BCCF}" type="presOf" srcId="{8E48DA59-54B1-48FE-B278-5185E0C822E6}" destId="{1595488D-3B01-486B-8F43-A5F89C71BEB5}" srcOrd="0" destOrd="0" presId="urn:microsoft.com/office/officeart/2005/8/layout/cycle5"/>
    <dgm:cxn modelId="{61FC0C50-7515-44A2-88D0-BF973E6337FA}" type="presOf" srcId="{561978CF-D6C0-429D-9724-78A91ECB9FC1}" destId="{6123C143-EED3-457A-9D9A-9A0F158C7FA9}" srcOrd="0" destOrd="0" presId="urn:microsoft.com/office/officeart/2005/8/layout/cycle5"/>
    <dgm:cxn modelId="{AEBB9E83-7610-4740-8DC3-8A7E064F4025}" type="presOf" srcId="{09A2B4DC-17A0-4726-B4AF-8F5CC2254503}" destId="{2ECA7161-269F-4C0F-B0AE-928B96E07EB2}" srcOrd="0" destOrd="0" presId="urn:microsoft.com/office/officeart/2005/8/layout/cycle5"/>
    <dgm:cxn modelId="{B6D27490-EB4A-4518-9232-1674D1D3D3D0}" srcId="{65A1E842-8DCE-4186-A7EC-775F7653B45E}" destId="{CB6E4BB8-F923-4C09-8627-DF33841D4FB8}" srcOrd="5" destOrd="0" parTransId="{4174EBA3-EA6C-492D-90CC-6207A741E478}" sibTransId="{5290D993-964C-4D55-A65F-A069EF560F15}"/>
    <dgm:cxn modelId="{5A9236A2-CA64-4948-A4CC-9DE6AD0706F4}" type="presOf" srcId="{65A1E842-8DCE-4186-A7EC-775F7653B45E}" destId="{4679DEBD-DFAA-4DB2-A496-CE89C19BF91A}" srcOrd="0" destOrd="0" presId="urn:microsoft.com/office/officeart/2005/8/layout/cycle5"/>
    <dgm:cxn modelId="{47886AA7-50C4-4753-9467-1DAB9A87D5C2}" srcId="{65A1E842-8DCE-4186-A7EC-775F7653B45E}" destId="{48B7C291-E11A-43C9-826A-A16346FB4B60}" srcOrd="3" destOrd="0" parTransId="{C20AF8A5-CB08-4CB1-BCB3-C60CE91323ED}" sibTransId="{8E48DA59-54B1-48FE-B278-5185E0C822E6}"/>
    <dgm:cxn modelId="{AF4F3BA9-635B-4A4F-A64A-02A43D5622E2}" type="presOf" srcId="{6BBC4218-82E9-48D6-A6D2-0551B5E1C859}" destId="{B96AD6C4-E222-41DE-BF3D-5E155DC99544}" srcOrd="0" destOrd="0" presId="urn:microsoft.com/office/officeart/2005/8/layout/cycle5"/>
    <dgm:cxn modelId="{BDDB5EAC-6259-4C77-82AD-AA5B790AF9D6}" type="presOf" srcId="{95E2CF69-F6B8-44DB-9826-841874CDA16A}" destId="{8064DAB9-E953-4538-A861-B877C5833DF4}" srcOrd="0" destOrd="0" presId="urn:microsoft.com/office/officeart/2005/8/layout/cycle5"/>
    <dgm:cxn modelId="{A7A2B1B9-E2C6-4B67-B1A1-BEA61EF7330C}" type="presOf" srcId="{5FF92CD1-FE48-48B4-B594-087EA0B1F489}" destId="{831CCDD2-E025-488B-B24B-A0A014B93194}" srcOrd="0" destOrd="0" presId="urn:microsoft.com/office/officeart/2005/8/layout/cycle5"/>
    <dgm:cxn modelId="{FC16DBD9-791F-4EA8-8A3E-000725B50641}" srcId="{65A1E842-8DCE-4186-A7EC-775F7653B45E}" destId="{4818BA6D-F906-4F05-A344-57AF50429430}" srcOrd="1" destOrd="0" parTransId="{46F6E9F6-82DD-41B7-ABD5-07665BC1CC7E}" sibTransId="{5FF92CD1-FE48-48B4-B594-087EA0B1F489}"/>
    <dgm:cxn modelId="{943D92DE-954D-48B8-BFCE-9809C7808CDE}" srcId="{65A1E842-8DCE-4186-A7EC-775F7653B45E}" destId="{561978CF-D6C0-429D-9724-78A91ECB9FC1}" srcOrd="2" destOrd="0" parTransId="{EEB0F92B-F7E8-49F5-9EBC-09CB03DDBC80}" sibTransId="{6BBC4218-82E9-48D6-A6D2-0551B5E1C859}"/>
    <dgm:cxn modelId="{4C9197E0-000D-4D7B-92F6-5845D5A86047}" type="presOf" srcId="{5290D993-964C-4D55-A65F-A069EF560F15}" destId="{954DAD74-184F-486E-B916-7EB836C60FF2}" srcOrd="0" destOrd="0" presId="urn:microsoft.com/office/officeart/2005/8/layout/cycle5"/>
    <dgm:cxn modelId="{868ED0E2-8BFF-4A4E-B55C-203E09522E3F}" type="presOf" srcId="{48B7C291-E11A-43C9-826A-A16346FB4B60}" destId="{518F8F49-2DCD-4442-A77C-EF39D2387A05}" srcOrd="0" destOrd="0" presId="urn:microsoft.com/office/officeart/2005/8/layout/cycle5"/>
    <dgm:cxn modelId="{5CDB6FE5-F498-4A77-A757-9134ACEDBD7F}" srcId="{65A1E842-8DCE-4186-A7EC-775F7653B45E}" destId="{09A2B4DC-17A0-4726-B4AF-8F5CC2254503}" srcOrd="0" destOrd="0" parTransId="{468B9E62-6CA9-482D-BAB9-F5481BBF1582}" sibTransId="{95E2CF69-F6B8-44DB-9826-841874CDA16A}"/>
    <dgm:cxn modelId="{9F43ACE9-B0D2-42E8-BEB4-28DC13519726}" type="presOf" srcId="{4818BA6D-F906-4F05-A344-57AF50429430}" destId="{A3568386-39D8-41BA-905A-0C7F8112BDAF}" srcOrd="0" destOrd="0" presId="urn:microsoft.com/office/officeart/2005/8/layout/cycle5"/>
    <dgm:cxn modelId="{D8FD63EA-6A88-4B00-AACD-086662D2D459}" type="presOf" srcId="{7D7F8EE4-C648-4198-A760-85CC1EF524B0}" destId="{E9755A9B-8E13-4AAF-89E9-BAADC3B23977}" srcOrd="0" destOrd="0" presId="urn:microsoft.com/office/officeart/2005/8/layout/cycle5"/>
    <dgm:cxn modelId="{BA86FFED-746A-4C7D-B244-F2782B29D966}" srcId="{65A1E842-8DCE-4186-A7EC-775F7653B45E}" destId="{5BA06BE1-0E2E-4700-8E61-CBCBA4BBEFA8}" srcOrd="4" destOrd="0" parTransId="{94F34D0C-5104-4097-8901-CFAA18D6135E}" sibTransId="{57D680A6-BF5E-4F7D-B048-3C9EE52BF493}"/>
    <dgm:cxn modelId="{ED136FF6-BB9E-44FF-B7EA-CAD781EE9B12}" type="presOf" srcId="{5BA06BE1-0E2E-4700-8E61-CBCBA4BBEFA8}" destId="{FC8095BC-C394-423D-8427-0C7C44EFF4B1}" srcOrd="0" destOrd="0" presId="urn:microsoft.com/office/officeart/2005/8/layout/cycle5"/>
    <dgm:cxn modelId="{D43F35FB-B0DC-434E-BAA8-9C9CEF58F2AB}" type="presOf" srcId="{57D680A6-BF5E-4F7D-B048-3C9EE52BF493}" destId="{8AF30B99-3F05-426D-AF78-34F61E9BCB42}" srcOrd="0" destOrd="0" presId="urn:microsoft.com/office/officeart/2005/8/layout/cycle5"/>
    <dgm:cxn modelId="{70051CFF-E50E-4876-8F2E-486D05685B5C}" type="presOf" srcId="{CB6E4BB8-F923-4C09-8627-DF33841D4FB8}" destId="{4F1E6A72-C64A-4CAF-8F6B-ACD71C4B87BE}" srcOrd="0" destOrd="0" presId="urn:microsoft.com/office/officeart/2005/8/layout/cycle5"/>
    <dgm:cxn modelId="{BB1707D4-FF48-40D0-8486-8E1DA5DC1659}" type="presParOf" srcId="{4679DEBD-DFAA-4DB2-A496-CE89C19BF91A}" destId="{2ECA7161-269F-4C0F-B0AE-928B96E07EB2}" srcOrd="0" destOrd="0" presId="urn:microsoft.com/office/officeart/2005/8/layout/cycle5"/>
    <dgm:cxn modelId="{AE208B8F-A292-42CB-815A-5A7679B47A6F}" type="presParOf" srcId="{4679DEBD-DFAA-4DB2-A496-CE89C19BF91A}" destId="{B67C514F-9852-4758-80C8-E96B2CE48133}" srcOrd="1" destOrd="0" presId="urn:microsoft.com/office/officeart/2005/8/layout/cycle5"/>
    <dgm:cxn modelId="{EC17DA7B-C60F-480D-807B-197EAA21EFA4}" type="presParOf" srcId="{4679DEBD-DFAA-4DB2-A496-CE89C19BF91A}" destId="{8064DAB9-E953-4538-A861-B877C5833DF4}" srcOrd="2" destOrd="0" presId="urn:microsoft.com/office/officeart/2005/8/layout/cycle5"/>
    <dgm:cxn modelId="{9450FCF7-532C-4DFE-A5B7-4EF57C7E91D7}" type="presParOf" srcId="{4679DEBD-DFAA-4DB2-A496-CE89C19BF91A}" destId="{A3568386-39D8-41BA-905A-0C7F8112BDAF}" srcOrd="3" destOrd="0" presId="urn:microsoft.com/office/officeart/2005/8/layout/cycle5"/>
    <dgm:cxn modelId="{EAC5F277-CC6F-49EB-B1D6-AF2A634E5875}" type="presParOf" srcId="{4679DEBD-DFAA-4DB2-A496-CE89C19BF91A}" destId="{BB80F4F1-47F4-4B5D-BD75-3C0106BBF741}" srcOrd="4" destOrd="0" presId="urn:microsoft.com/office/officeart/2005/8/layout/cycle5"/>
    <dgm:cxn modelId="{3EAA5CA8-5430-41E5-96CB-0E7DB7896FA2}" type="presParOf" srcId="{4679DEBD-DFAA-4DB2-A496-CE89C19BF91A}" destId="{831CCDD2-E025-488B-B24B-A0A014B93194}" srcOrd="5" destOrd="0" presId="urn:microsoft.com/office/officeart/2005/8/layout/cycle5"/>
    <dgm:cxn modelId="{07AE4F0F-486F-4B65-901F-7B504E96B884}" type="presParOf" srcId="{4679DEBD-DFAA-4DB2-A496-CE89C19BF91A}" destId="{6123C143-EED3-457A-9D9A-9A0F158C7FA9}" srcOrd="6" destOrd="0" presId="urn:microsoft.com/office/officeart/2005/8/layout/cycle5"/>
    <dgm:cxn modelId="{723A0EDB-7882-4CC3-9EFE-C5B59D68C3C6}" type="presParOf" srcId="{4679DEBD-DFAA-4DB2-A496-CE89C19BF91A}" destId="{88BB7400-90E6-4412-8D8B-73B643B928E1}" srcOrd="7" destOrd="0" presId="urn:microsoft.com/office/officeart/2005/8/layout/cycle5"/>
    <dgm:cxn modelId="{26B46105-6C98-4B71-9527-88D05AA7F238}" type="presParOf" srcId="{4679DEBD-DFAA-4DB2-A496-CE89C19BF91A}" destId="{B96AD6C4-E222-41DE-BF3D-5E155DC99544}" srcOrd="8" destOrd="0" presId="urn:microsoft.com/office/officeart/2005/8/layout/cycle5"/>
    <dgm:cxn modelId="{14517179-565F-4C3E-A0DF-F6F8F132F2F9}" type="presParOf" srcId="{4679DEBD-DFAA-4DB2-A496-CE89C19BF91A}" destId="{518F8F49-2DCD-4442-A77C-EF39D2387A05}" srcOrd="9" destOrd="0" presId="urn:microsoft.com/office/officeart/2005/8/layout/cycle5"/>
    <dgm:cxn modelId="{1B056888-208A-45AE-98A5-B2B6B0713501}" type="presParOf" srcId="{4679DEBD-DFAA-4DB2-A496-CE89C19BF91A}" destId="{72314297-6A14-45E2-AF20-7D48BB083428}" srcOrd="10" destOrd="0" presId="urn:microsoft.com/office/officeart/2005/8/layout/cycle5"/>
    <dgm:cxn modelId="{6CABB4D9-D84D-44F4-8B59-02CA2E7A1AC1}" type="presParOf" srcId="{4679DEBD-DFAA-4DB2-A496-CE89C19BF91A}" destId="{1595488D-3B01-486B-8F43-A5F89C71BEB5}" srcOrd="11" destOrd="0" presId="urn:microsoft.com/office/officeart/2005/8/layout/cycle5"/>
    <dgm:cxn modelId="{37881DFA-0377-4FFA-BF85-7FBDC8D37B07}" type="presParOf" srcId="{4679DEBD-DFAA-4DB2-A496-CE89C19BF91A}" destId="{FC8095BC-C394-423D-8427-0C7C44EFF4B1}" srcOrd="12" destOrd="0" presId="urn:microsoft.com/office/officeart/2005/8/layout/cycle5"/>
    <dgm:cxn modelId="{1BDEB803-81ED-422C-95A7-9C501DBD98B4}" type="presParOf" srcId="{4679DEBD-DFAA-4DB2-A496-CE89C19BF91A}" destId="{77D14E05-E870-46DA-AA3E-2393A9561C7E}" srcOrd="13" destOrd="0" presId="urn:microsoft.com/office/officeart/2005/8/layout/cycle5"/>
    <dgm:cxn modelId="{574EC98F-78AD-460A-AA01-FC54990414B8}" type="presParOf" srcId="{4679DEBD-DFAA-4DB2-A496-CE89C19BF91A}" destId="{8AF30B99-3F05-426D-AF78-34F61E9BCB42}" srcOrd="14" destOrd="0" presId="urn:microsoft.com/office/officeart/2005/8/layout/cycle5"/>
    <dgm:cxn modelId="{6393D02D-5DA4-4AD1-A712-0305E1696AAC}" type="presParOf" srcId="{4679DEBD-DFAA-4DB2-A496-CE89C19BF91A}" destId="{4F1E6A72-C64A-4CAF-8F6B-ACD71C4B87BE}" srcOrd="15" destOrd="0" presId="urn:microsoft.com/office/officeart/2005/8/layout/cycle5"/>
    <dgm:cxn modelId="{30D80516-B8B4-4515-AFC2-C25A1097B501}" type="presParOf" srcId="{4679DEBD-DFAA-4DB2-A496-CE89C19BF91A}" destId="{E9AD6202-4A91-4E52-86F5-071878E0CCE2}" srcOrd="16" destOrd="0" presId="urn:microsoft.com/office/officeart/2005/8/layout/cycle5"/>
    <dgm:cxn modelId="{1292BC98-1032-4229-A3DE-F5B9932CC729}" type="presParOf" srcId="{4679DEBD-DFAA-4DB2-A496-CE89C19BF91A}" destId="{954DAD74-184F-486E-B916-7EB836C60FF2}" srcOrd="17" destOrd="0" presId="urn:microsoft.com/office/officeart/2005/8/layout/cycle5"/>
    <dgm:cxn modelId="{72F3C027-C22A-459F-B472-11BBF6A1CAE7}" type="presParOf" srcId="{4679DEBD-DFAA-4DB2-A496-CE89C19BF91A}" destId="{55B47310-50D9-41D9-9AF8-470A78C7DB0F}" srcOrd="18" destOrd="0" presId="urn:microsoft.com/office/officeart/2005/8/layout/cycle5"/>
    <dgm:cxn modelId="{C09DB062-7038-4C76-A0D1-ABB567E33D21}" type="presParOf" srcId="{4679DEBD-DFAA-4DB2-A496-CE89C19BF91A}" destId="{2191DBDC-EAD3-4D90-9AE9-5D70EEA00999}" srcOrd="19" destOrd="0" presId="urn:microsoft.com/office/officeart/2005/8/layout/cycle5"/>
    <dgm:cxn modelId="{AB5D0F6A-CEC4-49D8-A436-9DEF3A5AEC50}" type="presParOf" srcId="{4679DEBD-DFAA-4DB2-A496-CE89C19BF91A}" destId="{E9755A9B-8E13-4AAF-89E9-BAADC3B23977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1E842-8DCE-4186-A7EC-775F7653B45E}" type="doc">
      <dgm:prSet loTypeId="urn:microsoft.com/office/officeart/2005/8/layout/cycle5" loCatId="cycle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9A2B4DC-17A0-4726-B4AF-8F5CC2254503}">
      <dgm:prSet phldrT="[Text]"/>
      <dgm:spPr/>
      <dgm:t>
        <a:bodyPr/>
        <a:lstStyle/>
        <a:p>
          <a:r>
            <a:rPr lang="en-US" b="0"/>
            <a:t>Wait for Installer \ Build</a:t>
          </a:r>
        </a:p>
      </dgm:t>
    </dgm:pt>
    <dgm:pt modelId="{468B9E62-6CA9-482D-BAB9-F5481BBF1582}" type="parTrans" cxnId="{5CDB6FE5-F498-4A77-A757-9134ACEDBD7F}">
      <dgm:prSet/>
      <dgm:spPr/>
      <dgm:t>
        <a:bodyPr/>
        <a:lstStyle/>
        <a:p>
          <a:endParaRPr lang="en-US"/>
        </a:p>
      </dgm:t>
    </dgm:pt>
    <dgm:pt modelId="{95E2CF69-F6B8-44DB-9826-841874CDA16A}" type="sibTrans" cxnId="{5CDB6FE5-F498-4A77-A757-9134ACEDBD7F}">
      <dgm:prSet/>
      <dgm:spPr/>
      <dgm:t>
        <a:bodyPr/>
        <a:lstStyle/>
        <a:p>
          <a:endParaRPr lang="en-US"/>
        </a:p>
      </dgm:t>
    </dgm:pt>
    <dgm:pt modelId="{4818BA6D-F906-4F05-A344-57AF50429430}">
      <dgm:prSet phldrT="[Text]"/>
      <dgm:spPr/>
      <dgm:t>
        <a:bodyPr/>
        <a:lstStyle/>
        <a:p>
          <a:r>
            <a:rPr lang="en-US" b="0"/>
            <a:t>Wait for Offline</a:t>
          </a:r>
        </a:p>
      </dgm:t>
    </dgm:pt>
    <dgm:pt modelId="{46F6E9F6-82DD-41B7-ABD5-07665BC1CC7E}" type="parTrans" cxnId="{FC16DBD9-791F-4EA8-8A3E-000725B50641}">
      <dgm:prSet/>
      <dgm:spPr/>
      <dgm:t>
        <a:bodyPr/>
        <a:lstStyle/>
        <a:p>
          <a:endParaRPr lang="en-US"/>
        </a:p>
      </dgm:t>
    </dgm:pt>
    <dgm:pt modelId="{5FF92CD1-FE48-48B4-B594-087EA0B1F489}" type="sibTrans" cxnId="{FC16DBD9-791F-4EA8-8A3E-000725B50641}">
      <dgm:prSet/>
      <dgm:spPr/>
      <dgm:t>
        <a:bodyPr/>
        <a:lstStyle/>
        <a:p>
          <a:endParaRPr lang="en-US"/>
        </a:p>
      </dgm:t>
    </dgm:pt>
    <dgm:pt modelId="{561978CF-D6C0-429D-9724-78A91ECB9FC1}">
      <dgm:prSet phldrT="[Text]"/>
      <dgm:spPr/>
      <dgm:t>
        <a:bodyPr/>
        <a:lstStyle/>
        <a:p>
          <a:r>
            <a:rPr lang="en-US" b="0"/>
            <a:t>Install Version</a:t>
          </a:r>
        </a:p>
      </dgm:t>
    </dgm:pt>
    <dgm:pt modelId="{EEB0F92B-F7E8-49F5-9EBC-09CB03DDBC80}" type="parTrans" cxnId="{943D92DE-954D-48B8-BFCE-9809C7808CDE}">
      <dgm:prSet/>
      <dgm:spPr/>
      <dgm:t>
        <a:bodyPr/>
        <a:lstStyle/>
        <a:p>
          <a:endParaRPr lang="en-US"/>
        </a:p>
      </dgm:t>
    </dgm:pt>
    <dgm:pt modelId="{6BBC4218-82E9-48D6-A6D2-0551B5E1C859}" type="sibTrans" cxnId="{943D92DE-954D-48B8-BFCE-9809C7808CDE}">
      <dgm:prSet/>
      <dgm:spPr/>
      <dgm:t>
        <a:bodyPr/>
        <a:lstStyle/>
        <a:p>
          <a:endParaRPr lang="en-US"/>
        </a:p>
      </dgm:t>
    </dgm:pt>
    <dgm:pt modelId="{48B7C291-E11A-43C9-826A-A16346FB4B60}">
      <dgm:prSet phldrT="[Text]"/>
      <dgm:spPr/>
      <dgm:t>
        <a:bodyPr/>
        <a:lstStyle/>
        <a:p>
          <a:r>
            <a:rPr lang="en-US" b="0"/>
            <a:t>Configure and Start System</a:t>
          </a:r>
        </a:p>
      </dgm:t>
    </dgm:pt>
    <dgm:pt modelId="{C20AF8A5-CB08-4CB1-BCB3-C60CE91323ED}" type="parTrans" cxnId="{47886AA7-50C4-4753-9467-1DAB9A87D5C2}">
      <dgm:prSet/>
      <dgm:spPr/>
      <dgm:t>
        <a:bodyPr/>
        <a:lstStyle/>
        <a:p>
          <a:endParaRPr lang="en-US"/>
        </a:p>
      </dgm:t>
    </dgm:pt>
    <dgm:pt modelId="{8E48DA59-54B1-48FE-B278-5185E0C822E6}" type="sibTrans" cxnId="{47886AA7-50C4-4753-9467-1DAB9A87D5C2}">
      <dgm:prSet/>
      <dgm:spPr/>
      <dgm:t>
        <a:bodyPr/>
        <a:lstStyle/>
        <a:p>
          <a:endParaRPr lang="en-US"/>
        </a:p>
      </dgm:t>
    </dgm:pt>
    <dgm:pt modelId="{5BA06BE1-0E2E-4700-8E61-CBCBA4BBEFA8}">
      <dgm:prSet phldrT="[Text]"/>
      <dgm:spPr/>
      <dgm:t>
        <a:bodyPr/>
        <a:lstStyle/>
        <a:p>
          <a:r>
            <a:rPr lang="en-US"/>
            <a:t>Import Recipe</a:t>
          </a:r>
        </a:p>
      </dgm:t>
    </dgm:pt>
    <dgm:pt modelId="{94F34D0C-5104-4097-8901-CFAA18D6135E}" type="parTrans" cxnId="{BA86FFED-746A-4C7D-B244-F2782B29D966}">
      <dgm:prSet/>
      <dgm:spPr/>
      <dgm:t>
        <a:bodyPr/>
        <a:lstStyle/>
        <a:p>
          <a:endParaRPr lang="en-US"/>
        </a:p>
      </dgm:t>
    </dgm:pt>
    <dgm:pt modelId="{57D680A6-BF5E-4F7D-B048-3C9EE52BF493}" type="sibTrans" cxnId="{BA86FFED-746A-4C7D-B244-F2782B29D966}">
      <dgm:prSet/>
      <dgm:spPr/>
      <dgm:t>
        <a:bodyPr/>
        <a:lstStyle/>
        <a:p>
          <a:endParaRPr lang="en-US"/>
        </a:p>
      </dgm:t>
    </dgm:pt>
    <dgm:pt modelId="{CB6E4BB8-F923-4C09-8627-DF33841D4FB8}">
      <dgm:prSet phldrT="[Text]"/>
      <dgm:spPr/>
      <dgm:t>
        <a:bodyPr/>
        <a:lstStyle/>
        <a:p>
          <a:r>
            <a:rPr lang="en-US"/>
            <a:t>Execute Recipe</a:t>
          </a:r>
        </a:p>
      </dgm:t>
    </dgm:pt>
    <dgm:pt modelId="{4174EBA3-EA6C-492D-90CC-6207A741E478}" type="parTrans" cxnId="{B6D27490-EB4A-4518-9232-1674D1D3D3D0}">
      <dgm:prSet/>
      <dgm:spPr/>
      <dgm:t>
        <a:bodyPr/>
        <a:lstStyle/>
        <a:p>
          <a:endParaRPr lang="en-US"/>
        </a:p>
      </dgm:t>
    </dgm:pt>
    <dgm:pt modelId="{5290D993-964C-4D55-A65F-A069EF560F15}" type="sibTrans" cxnId="{B6D27490-EB4A-4518-9232-1674D1D3D3D0}">
      <dgm:prSet/>
      <dgm:spPr/>
      <dgm:t>
        <a:bodyPr/>
        <a:lstStyle/>
        <a:p>
          <a:endParaRPr lang="en-US"/>
        </a:p>
      </dgm:t>
    </dgm:pt>
    <dgm:pt modelId="{F52C3EFB-5BF9-4979-9785-009F21B75ADC}">
      <dgm:prSet phldrT="[Text]"/>
      <dgm:spPr/>
      <dgm:t>
        <a:bodyPr/>
        <a:lstStyle/>
        <a:p>
          <a:r>
            <a:rPr lang="en-US"/>
            <a:t>Compare CST using BC4</a:t>
          </a:r>
        </a:p>
      </dgm:t>
    </dgm:pt>
    <dgm:pt modelId="{DB12104A-AD6C-44AC-8424-444AC30A886C}" type="parTrans" cxnId="{BDCA2318-7F88-4C73-A624-6A979646EF4D}">
      <dgm:prSet/>
      <dgm:spPr/>
      <dgm:t>
        <a:bodyPr/>
        <a:lstStyle/>
        <a:p>
          <a:endParaRPr lang="en-US"/>
        </a:p>
      </dgm:t>
    </dgm:pt>
    <dgm:pt modelId="{7D7F8EE4-C648-4198-A760-85CC1EF524B0}" type="sibTrans" cxnId="{BDCA2318-7F88-4C73-A624-6A979646EF4D}">
      <dgm:prSet/>
      <dgm:spPr/>
      <dgm:t>
        <a:bodyPr/>
        <a:lstStyle/>
        <a:p>
          <a:endParaRPr lang="en-US"/>
        </a:p>
      </dgm:t>
    </dgm:pt>
    <dgm:pt modelId="{4679DEBD-DFAA-4DB2-A496-CE89C19BF91A}" type="pres">
      <dgm:prSet presAssocID="{65A1E842-8DCE-4186-A7EC-775F7653B45E}" presName="cycle" presStyleCnt="0">
        <dgm:presLayoutVars>
          <dgm:dir/>
          <dgm:resizeHandles val="exact"/>
        </dgm:presLayoutVars>
      </dgm:prSet>
      <dgm:spPr/>
    </dgm:pt>
    <dgm:pt modelId="{2ECA7161-269F-4C0F-B0AE-928B96E07EB2}" type="pres">
      <dgm:prSet presAssocID="{09A2B4DC-17A0-4726-B4AF-8F5CC2254503}" presName="node" presStyleLbl="node1" presStyleIdx="0" presStyleCnt="7">
        <dgm:presLayoutVars>
          <dgm:bulletEnabled val="1"/>
        </dgm:presLayoutVars>
      </dgm:prSet>
      <dgm:spPr/>
    </dgm:pt>
    <dgm:pt modelId="{B67C514F-9852-4758-80C8-E96B2CE48133}" type="pres">
      <dgm:prSet presAssocID="{09A2B4DC-17A0-4726-B4AF-8F5CC2254503}" presName="spNode" presStyleCnt="0"/>
      <dgm:spPr/>
    </dgm:pt>
    <dgm:pt modelId="{8064DAB9-E953-4538-A861-B877C5833DF4}" type="pres">
      <dgm:prSet presAssocID="{95E2CF69-F6B8-44DB-9826-841874CDA16A}" presName="sibTrans" presStyleLbl="sibTrans1D1" presStyleIdx="0" presStyleCnt="7"/>
      <dgm:spPr/>
    </dgm:pt>
    <dgm:pt modelId="{A3568386-39D8-41BA-905A-0C7F8112BDAF}" type="pres">
      <dgm:prSet presAssocID="{4818BA6D-F906-4F05-A344-57AF50429430}" presName="node" presStyleLbl="node1" presStyleIdx="1" presStyleCnt="7">
        <dgm:presLayoutVars>
          <dgm:bulletEnabled val="1"/>
        </dgm:presLayoutVars>
      </dgm:prSet>
      <dgm:spPr/>
    </dgm:pt>
    <dgm:pt modelId="{BB80F4F1-47F4-4B5D-BD75-3C0106BBF741}" type="pres">
      <dgm:prSet presAssocID="{4818BA6D-F906-4F05-A344-57AF50429430}" presName="spNode" presStyleCnt="0"/>
      <dgm:spPr/>
    </dgm:pt>
    <dgm:pt modelId="{831CCDD2-E025-488B-B24B-A0A014B93194}" type="pres">
      <dgm:prSet presAssocID="{5FF92CD1-FE48-48B4-B594-087EA0B1F489}" presName="sibTrans" presStyleLbl="sibTrans1D1" presStyleIdx="1" presStyleCnt="7"/>
      <dgm:spPr/>
    </dgm:pt>
    <dgm:pt modelId="{6123C143-EED3-457A-9D9A-9A0F158C7FA9}" type="pres">
      <dgm:prSet presAssocID="{561978CF-D6C0-429D-9724-78A91ECB9FC1}" presName="node" presStyleLbl="node1" presStyleIdx="2" presStyleCnt="7">
        <dgm:presLayoutVars>
          <dgm:bulletEnabled val="1"/>
        </dgm:presLayoutVars>
      </dgm:prSet>
      <dgm:spPr/>
    </dgm:pt>
    <dgm:pt modelId="{88BB7400-90E6-4412-8D8B-73B643B928E1}" type="pres">
      <dgm:prSet presAssocID="{561978CF-D6C0-429D-9724-78A91ECB9FC1}" presName="spNode" presStyleCnt="0"/>
      <dgm:spPr/>
    </dgm:pt>
    <dgm:pt modelId="{B96AD6C4-E222-41DE-BF3D-5E155DC99544}" type="pres">
      <dgm:prSet presAssocID="{6BBC4218-82E9-48D6-A6D2-0551B5E1C859}" presName="sibTrans" presStyleLbl="sibTrans1D1" presStyleIdx="2" presStyleCnt="7"/>
      <dgm:spPr/>
    </dgm:pt>
    <dgm:pt modelId="{518F8F49-2DCD-4442-A77C-EF39D2387A05}" type="pres">
      <dgm:prSet presAssocID="{48B7C291-E11A-43C9-826A-A16346FB4B60}" presName="node" presStyleLbl="node1" presStyleIdx="3" presStyleCnt="7">
        <dgm:presLayoutVars>
          <dgm:bulletEnabled val="1"/>
        </dgm:presLayoutVars>
      </dgm:prSet>
      <dgm:spPr/>
    </dgm:pt>
    <dgm:pt modelId="{72314297-6A14-45E2-AF20-7D48BB083428}" type="pres">
      <dgm:prSet presAssocID="{48B7C291-E11A-43C9-826A-A16346FB4B60}" presName="spNode" presStyleCnt="0"/>
      <dgm:spPr/>
    </dgm:pt>
    <dgm:pt modelId="{1595488D-3B01-486B-8F43-A5F89C71BEB5}" type="pres">
      <dgm:prSet presAssocID="{8E48DA59-54B1-48FE-B278-5185E0C822E6}" presName="sibTrans" presStyleLbl="sibTrans1D1" presStyleIdx="3" presStyleCnt="7"/>
      <dgm:spPr/>
    </dgm:pt>
    <dgm:pt modelId="{FC8095BC-C394-423D-8427-0C7C44EFF4B1}" type="pres">
      <dgm:prSet presAssocID="{5BA06BE1-0E2E-4700-8E61-CBCBA4BBEFA8}" presName="node" presStyleLbl="node1" presStyleIdx="4" presStyleCnt="7">
        <dgm:presLayoutVars>
          <dgm:bulletEnabled val="1"/>
        </dgm:presLayoutVars>
      </dgm:prSet>
      <dgm:spPr/>
    </dgm:pt>
    <dgm:pt modelId="{77D14E05-E870-46DA-AA3E-2393A9561C7E}" type="pres">
      <dgm:prSet presAssocID="{5BA06BE1-0E2E-4700-8E61-CBCBA4BBEFA8}" presName="spNode" presStyleCnt="0"/>
      <dgm:spPr/>
    </dgm:pt>
    <dgm:pt modelId="{8AF30B99-3F05-426D-AF78-34F61E9BCB42}" type="pres">
      <dgm:prSet presAssocID="{57D680A6-BF5E-4F7D-B048-3C9EE52BF493}" presName="sibTrans" presStyleLbl="sibTrans1D1" presStyleIdx="4" presStyleCnt="7"/>
      <dgm:spPr/>
    </dgm:pt>
    <dgm:pt modelId="{4F1E6A72-C64A-4CAF-8F6B-ACD71C4B87BE}" type="pres">
      <dgm:prSet presAssocID="{CB6E4BB8-F923-4C09-8627-DF33841D4FB8}" presName="node" presStyleLbl="node1" presStyleIdx="5" presStyleCnt="7">
        <dgm:presLayoutVars>
          <dgm:bulletEnabled val="1"/>
        </dgm:presLayoutVars>
      </dgm:prSet>
      <dgm:spPr/>
    </dgm:pt>
    <dgm:pt modelId="{E9AD6202-4A91-4E52-86F5-071878E0CCE2}" type="pres">
      <dgm:prSet presAssocID="{CB6E4BB8-F923-4C09-8627-DF33841D4FB8}" presName="spNode" presStyleCnt="0"/>
      <dgm:spPr/>
    </dgm:pt>
    <dgm:pt modelId="{954DAD74-184F-486E-B916-7EB836C60FF2}" type="pres">
      <dgm:prSet presAssocID="{5290D993-964C-4D55-A65F-A069EF560F15}" presName="sibTrans" presStyleLbl="sibTrans1D1" presStyleIdx="5" presStyleCnt="7"/>
      <dgm:spPr/>
    </dgm:pt>
    <dgm:pt modelId="{55B47310-50D9-41D9-9AF8-470A78C7DB0F}" type="pres">
      <dgm:prSet presAssocID="{F52C3EFB-5BF9-4979-9785-009F21B75ADC}" presName="node" presStyleLbl="node1" presStyleIdx="6" presStyleCnt="7">
        <dgm:presLayoutVars>
          <dgm:bulletEnabled val="1"/>
        </dgm:presLayoutVars>
      </dgm:prSet>
      <dgm:spPr/>
    </dgm:pt>
    <dgm:pt modelId="{2191DBDC-EAD3-4D90-9AE9-5D70EEA00999}" type="pres">
      <dgm:prSet presAssocID="{F52C3EFB-5BF9-4979-9785-009F21B75ADC}" presName="spNode" presStyleCnt="0"/>
      <dgm:spPr/>
    </dgm:pt>
    <dgm:pt modelId="{E9755A9B-8E13-4AAF-89E9-BAADC3B23977}" type="pres">
      <dgm:prSet presAssocID="{7D7F8EE4-C648-4198-A760-85CC1EF524B0}" presName="sibTrans" presStyleLbl="sibTrans1D1" presStyleIdx="6" presStyleCnt="7"/>
      <dgm:spPr/>
    </dgm:pt>
  </dgm:ptLst>
  <dgm:cxnLst>
    <dgm:cxn modelId="{3C50DE0C-BDE0-445C-9C11-CA45BAC25B07}" type="presOf" srcId="{F52C3EFB-5BF9-4979-9785-009F21B75ADC}" destId="{55B47310-50D9-41D9-9AF8-470A78C7DB0F}" srcOrd="0" destOrd="0" presId="urn:microsoft.com/office/officeart/2005/8/layout/cycle5"/>
    <dgm:cxn modelId="{BDCA2318-7F88-4C73-A624-6A979646EF4D}" srcId="{65A1E842-8DCE-4186-A7EC-775F7653B45E}" destId="{F52C3EFB-5BF9-4979-9785-009F21B75ADC}" srcOrd="6" destOrd="0" parTransId="{DB12104A-AD6C-44AC-8424-444AC30A886C}" sibTransId="{7D7F8EE4-C648-4198-A760-85CC1EF524B0}"/>
    <dgm:cxn modelId="{95851A40-F5BD-4D5D-93EB-48A3CF22BCCF}" type="presOf" srcId="{8E48DA59-54B1-48FE-B278-5185E0C822E6}" destId="{1595488D-3B01-486B-8F43-A5F89C71BEB5}" srcOrd="0" destOrd="0" presId="urn:microsoft.com/office/officeart/2005/8/layout/cycle5"/>
    <dgm:cxn modelId="{61FC0C50-7515-44A2-88D0-BF973E6337FA}" type="presOf" srcId="{561978CF-D6C0-429D-9724-78A91ECB9FC1}" destId="{6123C143-EED3-457A-9D9A-9A0F158C7FA9}" srcOrd="0" destOrd="0" presId="urn:microsoft.com/office/officeart/2005/8/layout/cycle5"/>
    <dgm:cxn modelId="{AEBB9E83-7610-4740-8DC3-8A7E064F4025}" type="presOf" srcId="{09A2B4DC-17A0-4726-B4AF-8F5CC2254503}" destId="{2ECA7161-269F-4C0F-B0AE-928B96E07EB2}" srcOrd="0" destOrd="0" presId="urn:microsoft.com/office/officeart/2005/8/layout/cycle5"/>
    <dgm:cxn modelId="{B6D27490-EB4A-4518-9232-1674D1D3D3D0}" srcId="{65A1E842-8DCE-4186-A7EC-775F7653B45E}" destId="{CB6E4BB8-F923-4C09-8627-DF33841D4FB8}" srcOrd="5" destOrd="0" parTransId="{4174EBA3-EA6C-492D-90CC-6207A741E478}" sibTransId="{5290D993-964C-4D55-A65F-A069EF560F15}"/>
    <dgm:cxn modelId="{5A9236A2-CA64-4948-A4CC-9DE6AD0706F4}" type="presOf" srcId="{65A1E842-8DCE-4186-A7EC-775F7653B45E}" destId="{4679DEBD-DFAA-4DB2-A496-CE89C19BF91A}" srcOrd="0" destOrd="0" presId="urn:microsoft.com/office/officeart/2005/8/layout/cycle5"/>
    <dgm:cxn modelId="{47886AA7-50C4-4753-9467-1DAB9A87D5C2}" srcId="{65A1E842-8DCE-4186-A7EC-775F7653B45E}" destId="{48B7C291-E11A-43C9-826A-A16346FB4B60}" srcOrd="3" destOrd="0" parTransId="{C20AF8A5-CB08-4CB1-BCB3-C60CE91323ED}" sibTransId="{8E48DA59-54B1-48FE-B278-5185E0C822E6}"/>
    <dgm:cxn modelId="{AF4F3BA9-635B-4A4F-A64A-02A43D5622E2}" type="presOf" srcId="{6BBC4218-82E9-48D6-A6D2-0551B5E1C859}" destId="{B96AD6C4-E222-41DE-BF3D-5E155DC99544}" srcOrd="0" destOrd="0" presId="urn:microsoft.com/office/officeart/2005/8/layout/cycle5"/>
    <dgm:cxn modelId="{BDDB5EAC-6259-4C77-82AD-AA5B790AF9D6}" type="presOf" srcId="{95E2CF69-F6B8-44DB-9826-841874CDA16A}" destId="{8064DAB9-E953-4538-A861-B877C5833DF4}" srcOrd="0" destOrd="0" presId="urn:microsoft.com/office/officeart/2005/8/layout/cycle5"/>
    <dgm:cxn modelId="{A7A2B1B9-E2C6-4B67-B1A1-BEA61EF7330C}" type="presOf" srcId="{5FF92CD1-FE48-48B4-B594-087EA0B1F489}" destId="{831CCDD2-E025-488B-B24B-A0A014B93194}" srcOrd="0" destOrd="0" presId="urn:microsoft.com/office/officeart/2005/8/layout/cycle5"/>
    <dgm:cxn modelId="{FC16DBD9-791F-4EA8-8A3E-000725B50641}" srcId="{65A1E842-8DCE-4186-A7EC-775F7653B45E}" destId="{4818BA6D-F906-4F05-A344-57AF50429430}" srcOrd="1" destOrd="0" parTransId="{46F6E9F6-82DD-41B7-ABD5-07665BC1CC7E}" sibTransId="{5FF92CD1-FE48-48B4-B594-087EA0B1F489}"/>
    <dgm:cxn modelId="{943D92DE-954D-48B8-BFCE-9809C7808CDE}" srcId="{65A1E842-8DCE-4186-A7EC-775F7653B45E}" destId="{561978CF-D6C0-429D-9724-78A91ECB9FC1}" srcOrd="2" destOrd="0" parTransId="{EEB0F92B-F7E8-49F5-9EBC-09CB03DDBC80}" sibTransId="{6BBC4218-82E9-48D6-A6D2-0551B5E1C859}"/>
    <dgm:cxn modelId="{4C9197E0-000D-4D7B-92F6-5845D5A86047}" type="presOf" srcId="{5290D993-964C-4D55-A65F-A069EF560F15}" destId="{954DAD74-184F-486E-B916-7EB836C60FF2}" srcOrd="0" destOrd="0" presId="urn:microsoft.com/office/officeart/2005/8/layout/cycle5"/>
    <dgm:cxn modelId="{868ED0E2-8BFF-4A4E-B55C-203E09522E3F}" type="presOf" srcId="{48B7C291-E11A-43C9-826A-A16346FB4B60}" destId="{518F8F49-2DCD-4442-A77C-EF39D2387A05}" srcOrd="0" destOrd="0" presId="urn:microsoft.com/office/officeart/2005/8/layout/cycle5"/>
    <dgm:cxn modelId="{5CDB6FE5-F498-4A77-A757-9134ACEDBD7F}" srcId="{65A1E842-8DCE-4186-A7EC-775F7653B45E}" destId="{09A2B4DC-17A0-4726-B4AF-8F5CC2254503}" srcOrd="0" destOrd="0" parTransId="{468B9E62-6CA9-482D-BAB9-F5481BBF1582}" sibTransId="{95E2CF69-F6B8-44DB-9826-841874CDA16A}"/>
    <dgm:cxn modelId="{9F43ACE9-B0D2-42E8-BEB4-28DC13519726}" type="presOf" srcId="{4818BA6D-F906-4F05-A344-57AF50429430}" destId="{A3568386-39D8-41BA-905A-0C7F8112BDAF}" srcOrd="0" destOrd="0" presId="urn:microsoft.com/office/officeart/2005/8/layout/cycle5"/>
    <dgm:cxn modelId="{D8FD63EA-6A88-4B00-AACD-086662D2D459}" type="presOf" srcId="{7D7F8EE4-C648-4198-A760-85CC1EF524B0}" destId="{E9755A9B-8E13-4AAF-89E9-BAADC3B23977}" srcOrd="0" destOrd="0" presId="urn:microsoft.com/office/officeart/2005/8/layout/cycle5"/>
    <dgm:cxn modelId="{BA86FFED-746A-4C7D-B244-F2782B29D966}" srcId="{65A1E842-8DCE-4186-A7EC-775F7653B45E}" destId="{5BA06BE1-0E2E-4700-8E61-CBCBA4BBEFA8}" srcOrd="4" destOrd="0" parTransId="{94F34D0C-5104-4097-8901-CFAA18D6135E}" sibTransId="{57D680A6-BF5E-4F7D-B048-3C9EE52BF493}"/>
    <dgm:cxn modelId="{ED136FF6-BB9E-44FF-B7EA-CAD781EE9B12}" type="presOf" srcId="{5BA06BE1-0E2E-4700-8E61-CBCBA4BBEFA8}" destId="{FC8095BC-C394-423D-8427-0C7C44EFF4B1}" srcOrd="0" destOrd="0" presId="urn:microsoft.com/office/officeart/2005/8/layout/cycle5"/>
    <dgm:cxn modelId="{D43F35FB-B0DC-434E-BAA8-9C9CEF58F2AB}" type="presOf" srcId="{57D680A6-BF5E-4F7D-B048-3C9EE52BF493}" destId="{8AF30B99-3F05-426D-AF78-34F61E9BCB42}" srcOrd="0" destOrd="0" presId="urn:microsoft.com/office/officeart/2005/8/layout/cycle5"/>
    <dgm:cxn modelId="{70051CFF-E50E-4876-8F2E-486D05685B5C}" type="presOf" srcId="{CB6E4BB8-F923-4C09-8627-DF33841D4FB8}" destId="{4F1E6A72-C64A-4CAF-8F6B-ACD71C4B87BE}" srcOrd="0" destOrd="0" presId="urn:microsoft.com/office/officeart/2005/8/layout/cycle5"/>
    <dgm:cxn modelId="{BB1707D4-FF48-40D0-8486-8E1DA5DC1659}" type="presParOf" srcId="{4679DEBD-DFAA-4DB2-A496-CE89C19BF91A}" destId="{2ECA7161-269F-4C0F-B0AE-928B96E07EB2}" srcOrd="0" destOrd="0" presId="urn:microsoft.com/office/officeart/2005/8/layout/cycle5"/>
    <dgm:cxn modelId="{AE208B8F-A292-42CB-815A-5A7679B47A6F}" type="presParOf" srcId="{4679DEBD-DFAA-4DB2-A496-CE89C19BF91A}" destId="{B67C514F-9852-4758-80C8-E96B2CE48133}" srcOrd="1" destOrd="0" presId="urn:microsoft.com/office/officeart/2005/8/layout/cycle5"/>
    <dgm:cxn modelId="{EC17DA7B-C60F-480D-807B-197EAA21EFA4}" type="presParOf" srcId="{4679DEBD-DFAA-4DB2-A496-CE89C19BF91A}" destId="{8064DAB9-E953-4538-A861-B877C5833DF4}" srcOrd="2" destOrd="0" presId="urn:microsoft.com/office/officeart/2005/8/layout/cycle5"/>
    <dgm:cxn modelId="{9450FCF7-532C-4DFE-A5B7-4EF57C7E91D7}" type="presParOf" srcId="{4679DEBD-DFAA-4DB2-A496-CE89C19BF91A}" destId="{A3568386-39D8-41BA-905A-0C7F8112BDAF}" srcOrd="3" destOrd="0" presId="urn:microsoft.com/office/officeart/2005/8/layout/cycle5"/>
    <dgm:cxn modelId="{EAC5F277-CC6F-49EB-B1D6-AF2A634E5875}" type="presParOf" srcId="{4679DEBD-DFAA-4DB2-A496-CE89C19BF91A}" destId="{BB80F4F1-47F4-4B5D-BD75-3C0106BBF741}" srcOrd="4" destOrd="0" presId="urn:microsoft.com/office/officeart/2005/8/layout/cycle5"/>
    <dgm:cxn modelId="{3EAA5CA8-5430-41E5-96CB-0E7DB7896FA2}" type="presParOf" srcId="{4679DEBD-DFAA-4DB2-A496-CE89C19BF91A}" destId="{831CCDD2-E025-488B-B24B-A0A014B93194}" srcOrd="5" destOrd="0" presId="urn:microsoft.com/office/officeart/2005/8/layout/cycle5"/>
    <dgm:cxn modelId="{07AE4F0F-486F-4B65-901F-7B504E96B884}" type="presParOf" srcId="{4679DEBD-DFAA-4DB2-A496-CE89C19BF91A}" destId="{6123C143-EED3-457A-9D9A-9A0F158C7FA9}" srcOrd="6" destOrd="0" presId="urn:microsoft.com/office/officeart/2005/8/layout/cycle5"/>
    <dgm:cxn modelId="{723A0EDB-7882-4CC3-9EFE-C5B59D68C3C6}" type="presParOf" srcId="{4679DEBD-DFAA-4DB2-A496-CE89C19BF91A}" destId="{88BB7400-90E6-4412-8D8B-73B643B928E1}" srcOrd="7" destOrd="0" presId="urn:microsoft.com/office/officeart/2005/8/layout/cycle5"/>
    <dgm:cxn modelId="{26B46105-6C98-4B71-9527-88D05AA7F238}" type="presParOf" srcId="{4679DEBD-DFAA-4DB2-A496-CE89C19BF91A}" destId="{B96AD6C4-E222-41DE-BF3D-5E155DC99544}" srcOrd="8" destOrd="0" presId="urn:microsoft.com/office/officeart/2005/8/layout/cycle5"/>
    <dgm:cxn modelId="{14517179-565F-4C3E-A0DF-F6F8F132F2F9}" type="presParOf" srcId="{4679DEBD-DFAA-4DB2-A496-CE89C19BF91A}" destId="{518F8F49-2DCD-4442-A77C-EF39D2387A05}" srcOrd="9" destOrd="0" presId="urn:microsoft.com/office/officeart/2005/8/layout/cycle5"/>
    <dgm:cxn modelId="{1B056888-208A-45AE-98A5-B2B6B0713501}" type="presParOf" srcId="{4679DEBD-DFAA-4DB2-A496-CE89C19BF91A}" destId="{72314297-6A14-45E2-AF20-7D48BB083428}" srcOrd="10" destOrd="0" presId="urn:microsoft.com/office/officeart/2005/8/layout/cycle5"/>
    <dgm:cxn modelId="{6CABB4D9-D84D-44F4-8B59-02CA2E7A1AC1}" type="presParOf" srcId="{4679DEBD-DFAA-4DB2-A496-CE89C19BF91A}" destId="{1595488D-3B01-486B-8F43-A5F89C71BEB5}" srcOrd="11" destOrd="0" presId="urn:microsoft.com/office/officeart/2005/8/layout/cycle5"/>
    <dgm:cxn modelId="{37881DFA-0377-4FFA-BF85-7FBDC8D37B07}" type="presParOf" srcId="{4679DEBD-DFAA-4DB2-A496-CE89C19BF91A}" destId="{FC8095BC-C394-423D-8427-0C7C44EFF4B1}" srcOrd="12" destOrd="0" presId="urn:microsoft.com/office/officeart/2005/8/layout/cycle5"/>
    <dgm:cxn modelId="{1BDEB803-81ED-422C-95A7-9C501DBD98B4}" type="presParOf" srcId="{4679DEBD-DFAA-4DB2-A496-CE89C19BF91A}" destId="{77D14E05-E870-46DA-AA3E-2393A9561C7E}" srcOrd="13" destOrd="0" presId="urn:microsoft.com/office/officeart/2005/8/layout/cycle5"/>
    <dgm:cxn modelId="{574EC98F-78AD-460A-AA01-FC54990414B8}" type="presParOf" srcId="{4679DEBD-DFAA-4DB2-A496-CE89C19BF91A}" destId="{8AF30B99-3F05-426D-AF78-34F61E9BCB42}" srcOrd="14" destOrd="0" presId="urn:microsoft.com/office/officeart/2005/8/layout/cycle5"/>
    <dgm:cxn modelId="{6393D02D-5DA4-4AD1-A712-0305E1696AAC}" type="presParOf" srcId="{4679DEBD-DFAA-4DB2-A496-CE89C19BF91A}" destId="{4F1E6A72-C64A-4CAF-8F6B-ACD71C4B87BE}" srcOrd="15" destOrd="0" presId="urn:microsoft.com/office/officeart/2005/8/layout/cycle5"/>
    <dgm:cxn modelId="{30D80516-B8B4-4515-AFC2-C25A1097B501}" type="presParOf" srcId="{4679DEBD-DFAA-4DB2-A496-CE89C19BF91A}" destId="{E9AD6202-4A91-4E52-86F5-071878E0CCE2}" srcOrd="16" destOrd="0" presId="urn:microsoft.com/office/officeart/2005/8/layout/cycle5"/>
    <dgm:cxn modelId="{1292BC98-1032-4229-A3DE-F5B9932CC729}" type="presParOf" srcId="{4679DEBD-DFAA-4DB2-A496-CE89C19BF91A}" destId="{954DAD74-184F-486E-B916-7EB836C60FF2}" srcOrd="17" destOrd="0" presId="urn:microsoft.com/office/officeart/2005/8/layout/cycle5"/>
    <dgm:cxn modelId="{72F3C027-C22A-459F-B472-11BBF6A1CAE7}" type="presParOf" srcId="{4679DEBD-DFAA-4DB2-A496-CE89C19BF91A}" destId="{55B47310-50D9-41D9-9AF8-470A78C7DB0F}" srcOrd="18" destOrd="0" presId="urn:microsoft.com/office/officeart/2005/8/layout/cycle5"/>
    <dgm:cxn modelId="{C09DB062-7038-4C76-A0D1-ABB567E33D21}" type="presParOf" srcId="{4679DEBD-DFAA-4DB2-A496-CE89C19BF91A}" destId="{2191DBDC-EAD3-4D90-9AE9-5D70EEA00999}" srcOrd="19" destOrd="0" presId="urn:microsoft.com/office/officeart/2005/8/layout/cycle5"/>
    <dgm:cxn modelId="{AB5D0F6A-CEC4-49D8-A436-9DEF3A5AEC50}" type="presParOf" srcId="{4679DEBD-DFAA-4DB2-A496-CE89C19BF91A}" destId="{E9755A9B-8E13-4AAF-89E9-BAADC3B23977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7161-269F-4C0F-B0AE-928B96E07EB2}">
      <dsp:nvSpPr>
        <dsp:cNvPr id="0" name=""/>
        <dsp:cNvSpPr/>
      </dsp:nvSpPr>
      <dsp:spPr>
        <a:xfrm>
          <a:off x="5060685" y="2977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Installer \ Build</a:t>
          </a:r>
        </a:p>
      </dsp:txBody>
      <dsp:txXfrm>
        <a:off x="5103165" y="45457"/>
        <a:ext cx="1253830" cy="785254"/>
      </dsp:txXfrm>
    </dsp:sp>
    <dsp:sp modelId="{8064DAB9-E953-4538-A861-B877C5833DF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326378" y="148049"/>
              </a:moveTo>
              <a:arcTo wR="2481987" hR="2481987" stAng="17393372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8386-39D8-41BA-905A-0C7F8112BDAF}">
      <dsp:nvSpPr>
        <dsp:cNvPr id="0" name=""/>
        <dsp:cNvSpPr/>
      </dsp:nvSpPr>
      <dsp:spPr>
        <a:xfrm>
          <a:off x="7001181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Wait for Offline</a:t>
          </a:r>
        </a:p>
      </dsp:txBody>
      <dsp:txXfrm>
        <a:off x="7043661" y="979951"/>
        <a:ext cx="1253830" cy="785254"/>
      </dsp:txXfrm>
    </dsp:sp>
    <dsp:sp modelId="{831CCDD2-E025-488B-B24B-A0A014B9319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801837" y="1599628"/>
              </a:moveTo>
              <a:arcTo wR="2481987" hR="2481987" stAng="2035053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3C143-EED3-457A-9D9A-9A0F158C7FA9}">
      <dsp:nvSpPr>
        <dsp:cNvPr id="0" name=""/>
        <dsp:cNvSpPr/>
      </dsp:nvSpPr>
      <dsp:spPr>
        <a:xfrm>
          <a:off x="7480444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Install Version</a:t>
          </a:r>
        </a:p>
      </dsp:txBody>
      <dsp:txXfrm>
        <a:off x="7522924" y="3079739"/>
        <a:ext cx="1253830" cy="785254"/>
      </dsp:txXfrm>
    </dsp:sp>
    <dsp:sp modelId="{B96AD6C4-E222-41DE-BF3D-5E155DC9954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672891" y="3648264"/>
              </a:moveTo>
              <a:arcTo wR="2481987" hR="2481987" stAng="1681654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F8F49-2DCD-4442-A77C-EF39D2387A05}">
      <dsp:nvSpPr>
        <dsp:cNvPr id="0" name=""/>
        <dsp:cNvSpPr/>
      </dsp:nvSpPr>
      <dsp:spPr>
        <a:xfrm>
          <a:off x="6137579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Configure and Start System</a:t>
          </a:r>
        </a:p>
      </dsp:txBody>
      <dsp:txXfrm>
        <a:off x="6180059" y="4763638"/>
        <a:ext cx="1253830" cy="785254"/>
      </dsp:txXfrm>
    </dsp:sp>
    <dsp:sp modelId="{1595488D-3B01-486B-8F43-A5F89C71BEB5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2727935" y="4951759"/>
              </a:moveTo>
              <a:arcTo wR="2481987" hR="2481987" stAng="5058783" swAng="68243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095BC-C394-423D-8427-0C7C44EFF4B1}">
      <dsp:nvSpPr>
        <dsp:cNvPr id="0" name=""/>
        <dsp:cNvSpPr/>
      </dsp:nvSpPr>
      <dsp:spPr>
        <a:xfrm>
          <a:off x="3983791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 Recipe</a:t>
          </a:r>
        </a:p>
      </dsp:txBody>
      <dsp:txXfrm>
        <a:off x="4026271" y="4763638"/>
        <a:ext cx="1253830" cy="785254"/>
      </dsp:txXfrm>
    </dsp:sp>
    <dsp:sp modelId="{8AF30B99-3F05-426D-AF78-34F61E9BCB4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635740" y="4140792"/>
              </a:moveTo>
              <a:arcTo wR="2481987" hR="2481987" stAng="8283669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6A72-C64A-4CAF-8F6B-ACD71C4B87BE}">
      <dsp:nvSpPr>
        <dsp:cNvPr id="0" name=""/>
        <dsp:cNvSpPr/>
      </dsp:nvSpPr>
      <dsp:spPr>
        <a:xfrm>
          <a:off x="2640926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Recipe</a:t>
          </a:r>
        </a:p>
      </dsp:txBody>
      <dsp:txXfrm>
        <a:off x="2683406" y="3079739"/>
        <a:ext cx="1253830" cy="785254"/>
      </dsp:txXfrm>
    </dsp:sp>
    <dsp:sp modelId="{954DAD74-184F-486E-B916-7EB836C60FF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624" y="2347911"/>
              </a:moveTo>
              <a:arcTo wR="2481987" hR="2481987" stAng="1098579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7310-50D9-41D9-9AF8-470A78C7DB0F}">
      <dsp:nvSpPr>
        <dsp:cNvPr id="0" name=""/>
        <dsp:cNvSpPr/>
      </dsp:nvSpPr>
      <dsp:spPr>
        <a:xfrm>
          <a:off x="3120189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Compare CST using BC4</a:t>
          </a:r>
        </a:p>
      </dsp:txBody>
      <dsp:txXfrm>
        <a:off x="3162669" y="979951"/>
        <a:ext cx="1253830" cy="785254"/>
      </dsp:txXfrm>
    </dsp:sp>
    <dsp:sp modelId="{E9755A9B-8E13-4AAF-89E9-BAADC3B23977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1139597" y="394345"/>
              </a:moveTo>
              <a:arcTo wR="2481987" hR="2481987" stAng="14235497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7161-269F-4C0F-B0AE-928B96E07EB2}">
      <dsp:nvSpPr>
        <dsp:cNvPr id="0" name=""/>
        <dsp:cNvSpPr/>
      </dsp:nvSpPr>
      <dsp:spPr>
        <a:xfrm>
          <a:off x="5060685" y="2977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Wait for Installer \ Build</a:t>
          </a:r>
        </a:p>
      </dsp:txBody>
      <dsp:txXfrm>
        <a:off x="5103165" y="45457"/>
        <a:ext cx="1253830" cy="785254"/>
      </dsp:txXfrm>
    </dsp:sp>
    <dsp:sp modelId="{8064DAB9-E953-4538-A861-B877C5833DF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326378" y="148049"/>
              </a:moveTo>
              <a:arcTo wR="2481987" hR="2481987" stAng="17393372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8386-39D8-41BA-905A-0C7F8112BDAF}">
      <dsp:nvSpPr>
        <dsp:cNvPr id="0" name=""/>
        <dsp:cNvSpPr/>
      </dsp:nvSpPr>
      <dsp:spPr>
        <a:xfrm>
          <a:off x="7001181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Wait for Offline</a:t>
          </a:r>
        </a:p>
      </dsp:txBody>
      <dsp:txXfrm>
        <a:off x="7043661" y="979951"/>
        <a:ext cx="1253830" cy="785254"/>
      </dsp:txXfrm>
    </dsp:sp>
    <dsp:sp modelId="{831CCDD2-E025-488B-B24B-A0A014B9319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801837" y="1599628"/>
              </a:moveTo>
              <a:arcTo wR="2481987" hR="2481987" stAng="2035053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3C143-EED3-457A-9D9A-9A0F158C7FA9}">
      <dsp:nvSpPr>
        <dsp:cNvPr id="0" name=""/>
        <dsp:cNvSpPr/>
      </dsp:nvSpPr>
      <dsp:spPr>
        <a:xfrm>
          <a:off x="7480444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Install Version</a:t>
          </a:r>
        </a:p>
      </dsp:txBody>
      <dsp:txXfrm>
        <a:off x="7522924" y="3079739"/>
        <a:ext cx="1253830" cy="785254"/>
      </dsp:txXfrm>
    </dsp:sp>
    <dsp:sp modelId="{B96AD6C4-E222-41DE-BF3D-5E155DC99544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4672891" y="3648264"/>
              </a:moveTo>
              <a:arcTo wR="2481987" hR="2481987" stAng="1681654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F8F49-2DCD-4442-A77C-EF39D2387A05}">
      <dsp:nvSpPr>
        <dsp:cNvPr id="0" name=""/>
        <dsp:cNvSpPr/>
      </dsp:nvSpPr>
      <dsp:spPr>
        <a:xfrm>
          <a:off x="6137579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Configure and Start System</a:t>
          </a:r>
        </a:p>
      </dsp:txBody>
      <dsp:txXfrm>
        <a:off x="6180059" y="4763638"/>
        <a:ext cx="1253830" cy="785254"/>
      </dsp:txXfrm>
    </dsp:sp>
    <dsp:sp modelId="{1595488D-3B01-486B-8F43-A5F89C71BEB5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2727935" y="4951759"/>
              </a:moveTo>
              <a:arcTo wR="2481987" hR="2481987" stAng="5058783" swAng="68243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095BC-C394-423D-8427-0C7C44EFF4B1}">
      <dsp:nvSpPr>
        <dsp:cNvPr id="0" name=""/>
        <dsp:cNvSpPr/>
      </dsp:nvSpPr>
      <dsp:spPr>
        <a:xfrm>
          <a:off x="3983791" y="4721158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Import Recipe</a:t>
          </a:r>
        </a:p>
      </dsp:txBody>
      <dsp:txXfrm>
        <a:off x="4026271" y="4763638"/>
        <a:ext cx="1253830" cy="785254"/>
      </dsp:txXfrm>
    </dsp:sp>
    <dsp:sp modelId="{8AF30B99-3F05-426D-AF78-34F61E9BCB4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635740" y="4140792"/>
              </a:moveTo>
              <a:arcTo wR="2481987" hR="2481987" stAng="8283669" swAng="834677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6A72-C64A-4CAF-8F6B-ACD71C4B87BE}">
      <dsp:nvSpPr>
        <dsp:cNvPr id="0" name=""/>
        <dsp:cNvSpPr/>
      </dsp:nvSpPr>
      <dsp:spPr>
        <a:xfrm>
          <a:off x="2640926" y="3037259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Recipe</a:t>
          </a:r>
        </a:p>
      </dsp:txBody>
      <dsp:txXfrm>
        <a:off x="2683406" y="3079739"/>
        <a:ext cx="1253830" cy="785254"/>
      </dsp:txXfrm>
    </dsp:sp>
    <dsp:sp modelId="{954DAD74-184F-486E-B916-7EB836C60FF2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3624" y="2347911"/>
              </a:moveTo>
              <a:arcTo wR="2481987" hR="2481987" stAng="10985796" swAng="106366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7310-50D9-41D9-9AF8-470A78C7DB0F}">
      <dsp:nvSpPr>
        <dsp:cNvPr id="0" name=""/>
        <dsp:cNvSpPr/>
      </dsp:nvSpPr>
      <dsp:spPr>
        <a:xfrm>
          <a:off x="3120189" y="937471"/>
          <a:ext cx="1338790" cy="87021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100000"/>
                <a:satMod val="115000"/>
              </a:schemeClr>
            </a:gs>
          </a:gsLst>
          <a:lin ang="13500000" scaled="1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CST using BC4</a:t>
          </a:r>
        </a:p>
      </dsp:txBody>
      <dsp:txXfrm>
        <a:off x="3162669" y="979951"/>
        <a:ext cx="1253830" cy="785254"/>
      </dsp:txXfrm>
    </dsp:sp>
    <dsp:sp modelId="{E9755A9B-8E13-4AAF-89E9-BAADC3B23977}">
      <dsp:nvSpPr>
        <dsp:cNvPr id="0" name=""/>
        <dsp:cNvSpPr/>
      </dsp:nvSpPr>
      <dsp:spPr>
        <a:xfrm>
          <a:off x="3248093" y="438084"/>
          <a:ext cx="4963975" cy="4963975"/>
        </a:xfrm>
        <a:custGeom>
          <a:avLst/>
          <a:gdLst/>
          <a:ahLst/>
          <a:cxnLst/>
          <a:rect l="0" t="0" r="0" b="0"/>
          <a:pathLst>
            <a:path>
              <a:moveTo>
                <a:pt x="1139597" y="394345"/>
              </a:moveTo>
              <a:arcTo wR="2481987" hR="2481987" stAng="14235497" swAng="77113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7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16695 5375 16383 0 0,'14'0'0'0'0,"9"0"0"0"0,14 0 0 0 0,10 0 0 0 0,6 0 0 0 0,17 0 0 0 0,10 0 0 0 0,-4 0 0 0 0,-1 0 0 0 0,0 0 0 0 0,-8 0 0 0 0,-2 0 0 0 0,12 0 0 0 0,-4 0 0 0 0,-5 0 0 0 0,-9 0 0 0 0,-11 0 0 0 0,-3 0 0 0 0,-6 0 0 0 0,0 0 0 0 0,-2 0 0 0 0,-3 0 0 0 0,-2 0 0 0 0,-3 0 0 0 0,-1 0 0 0 0,-1 0 0 0 0,4 0 0 0 0,6 0 0 0 0,1 0 0 0 0,3 0 0 0 0,0 0 0 0 0,-3 0 0 0 0,10 0 0 0 0,11 0 0 0 0,4 0 0 0 0,1 0 0 0 0,7-5 0 0 0,2-1 0 0 0,1-4 0 0 0,-7-5 0 0 0,-2-1 0 0 0,3-1 0 0 0,2-2 0 0 0,0 1 0 0 0,-9 0 0 0 0,-5 2 0 0 0,-7 5 0 0 0,-8 4 0 0 0,-7 3 0 0 0,1 2 0 0 0,-1 1 0 0 0,-2 2 0 0 0,-2 0 0 0 0,3-1 0 0 0,1 1 0 0 0,3 0 0 0 0,0-1 0 0 0,-1 0 0 0 0,-3 0 0 0 0,-2 0 0 0 0,-2 0 0 0 0,3-4 0 0 0,1-3 0 0 0,-1 2 0 0 0,4 0 0 0 0,0 2 0 0 0,-2 1 0 0 0,-2 0 0 0 0,-1 2 0 0 0,-3 0 0 0 0,0 0 0 0 0,-1 0 0 0 0,-1 1 0 0 0,1-1 0 0 0,-1 0 0 0 0,1 0 0 0 0,-1 0 0 0 0,1 0 0 0 0,0 0 0 0 0,-19 0 0 0 0,-14 5 0 0 0,-21 1 0 0 0,-14 0 0 0 0,-5 3 0 0 0,0 0 0 0 0,0-1 0 0 0,-2 2 0 0 0,-6 0 0 0 0,-4 3 0 0 0,5-2 0 0 0,5-2 0 0 0,-1-2 0 0 0,-3-3 0 0 0,4-2 0 0 0,0-1 0 0 0,0-1 0 0 0,3-1 0 0 0,5 1 0 0 0,4-1 0 0 0,0 1 0 0 0,1 0 0 0 0,-12-1 0 0 0,-2 1 0 0 0,-2 0 0 0 0,-1 0 0 0 0,-2 0 0 0 0,0 0 0 0 0,0 0 0 0 0,5 0 0 0 0,1 0 0 0 0,4 0 0 0 0,1 0 0 0 0,8-4 0 0 0,-9-7 0 0 0,-2-1 0 0 0,4 2 0 0 0,-2 2 0 0 0,-5-7 0 0 0,-1 0 0 0 0,1 2 0 0 0,-2 3 0 0 0,4 4 0 0 0,5-2 0 0 0,6 0 0 0 0,3-3 0 0 0,4 1 0 0 0,-3-3 0 0 0,0 1 0 0 0,-4 2 0 0 0,-10 3 0 0 0,-1-1 0 0 0,3-1 0 0 0,4 3 0 0 0,4 1 0 0 0,-1 2 0 0 0,2 2 0 0 0,2 0 0 0 0,2 1 0 0 0,2 1 0 0 0,1-1 0 0 0,0 0 0 0 0,2 1 0 0 0,-1-1 0 0 0,1 0 0 0 0,-5 0 0 0 0,-1 0 0 0 0,4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8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15081 15452 16383 0 0,'0'5'0'0'0,"5"-4"0"0"0,10 8 0 0 0,12 2 0 0 0,10-1 0 0 0,4-1 0 0 0,-1-4 0 0 0,-2-1 0 0 0,-8 2 0 0 0,0 1 0 0 0,-1 8 0 0 0,9 1 0 0 0,3-2 0 0 0,2-3 0 0 0,5-3 0 0 0,-3-4 0 0 0,1-2 0 0 0,-3 3 0 0 0,-5 5 0 0 0,1 2 0 0 0,-1-3 0 0 0,-4-1 0 0 0,2-3 0 0 0,5-3 0 0 0,-1 0 0 0 0,-3-2 0 0 0,-2 0 0 0 0,-4-1 0 0 0,-1 1 0 0 0,-2 0 0 0 0,-2-1 0 0 0,5 1 0 0 0,2 0 0 0 0,8 0 0 0 0,2 0 0 0 0,-2 0 0 0 0,-3 0 0 0 0,-4-5 0 0 0,2-1 0 0 0,4 1 0 0 0,-1 0 0 0 0,-2 2 0 0 0,-3 0 0 0 0,-2-2 0 0 0,2-2 0 0 0,0 2 0 0 0,-2 0 0 0 0,-1 2 0 0 0,-1-3 0 0 0,-2-1 0 0 0,0-4 0 0 0,-1 0 0 0 0,-1 3 0 0 0,5 1 0 0 0,2 3 0 0 0,4 2 0 0 0,0 1 0 0 0,-1-4 0 0 0,-3-1 0 0 0,-2 1 0 0 0,12-4 0 0 0,3 0 0 0 0,8-3 0 0 0,-1 0 0 0 0,-6 3 0 0 0,-5 2 0 0 0,-5 3 0 0 0,-1 2 0 0 0,-1 1 0 0 0,11-4 0 0 0,12-5 0 0 0,5-1 0 0 0,1 1 0 0 0,-6 2 0 0 0,-8 3 0 0 0,-8 2 0 0 0,-7 2 0 0 0,0 1 0 0 0,-2 0 0 0 0,-5 0-16383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8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18706 15724 16383 0 0,'5'0'0'0'0,"14"0"0"0"0,10 0 0 0 0,13 0 0 0 0,17 4 0 0 0,13 2 0 0 0,12 0 0 0 0,1 3 0 0 0,-5 1 0 0 0,-2-2 0 0 0,-6-3 0 0 0,-1-1 0 0 0,-8-2 0 0 0,-10-1 0 0 0,-10-1 0 0 0,-7 0 0 0 0,-6 0 0 0 0,6-1 0 0 0,16 1 0 0 0,2 4 0 0 0,-2 2 0 0 0,-2 0 0 0 0,-4-2 0 0 0,-1 4 0 0 0,-4 0 0 0 0,-4-1 0 0 0,-4-2 0 0 0,2 3 0 0 0,-1 0 0 0 0,-6-6 0 0 0,-8-8 0 0 0,-12-11 0 0 0,-7-9 0 0 0,-8-3 0 0 0,-3-2 0 0 0,-5-5 0 0 0,-4-5 0 0 0,-3 0 0 0 0,-7 2 0 0 0,1 3 0 0 0,5 4 0 0 0,3 6 0 0 0,4 4 0 0 0,0 1 0 0 0,-1-1 0 0 0,-3 4 0 0 0,3-5 0 0 0,-6-2 0 0 0,-3-2 0 0 0,-2-1 0 0 0,-4 4 0 0 0,-3 2 0 0 0,5 0 0 0 0,4 4 0 0 0,1 0 0 0 0,0-1 0 0 0,1 3 0 0 0,-2-1 0 0 0,5 2-16383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4T16:33:15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14975 9155 16383 0 0,'0'4'0'0'0,"5"2"0"0"0,10 0 0 0 0,16-2 0 0 0,8 0 0 0 0,1-2 0 0 0,3-1 0 0 0,-2-1 0 0 0,2-4 0 0 0,-2-2 0 0 0,-4 0 0 0 0,-3 1 0 0 0,1 1 0 0 0,4 2 0 0 0,0 1 0 0 0,2 0 0 0 0,-2 1 0 0 0,-2 1 0 0 0,-3-1 0 0 0,-4 0 0 0 0,-1 0 0 0 0,-2 0 0 0 0,-1 1 0 0 0,0-1 0 0 0,0 0 0 0 0,0 0 0 0 0,0 0 0 0 0,5 0 0 0 0,10 0 0 0 0,8 0 0 0 0,3 0 0 0 0,-1 0 0 0 0,-6 0 0 0 0,-5 0 0 0 0,-6 0 0 0 0,-3 0 0 0 0,-3 0 0 0 0,-2 0 0 0 0,-1 0 0 0 0,-4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4T16:49:33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14975 9171 16383 0 0,'0'36'0'0'0,"5"18"0"0"0,10 0 0 0 0,16-18 0 0 0,8 0 0 0 0,1-18 0 0 0,3-9 0 0 0,-2-9 0 0 0,2-36 0 0 0,-2-18 0 0 0,-4 0 0 0 0,-3 9 0 0 0,1 9 0 0 0,4 18 0 0 0,0 9 0 0 0,2 0 0 0 0,-2 9 0 0 0,-2 9 0 0 0,-3-9 0 0 0,-4 0 0 0 0,-1 0 0 0 0,-2 0 0 0 0,-1 9 0 0 0,0-9 0 0 0,0 0 0 0 0,0 0 0 0 0,0 0 0 0 0,5 0 0 0 0,10 0 0 0 0,8 0 0 0 0,3 0 0 0 0,-1 0 0 0 0,-6 0 0 0 0,-5 0 0 0 0,-6 0 0 0 0,-3 0 0 0 0,-3 0 0 0 0,-2 0 0 0 0,-1 0 0 0 0,-4 0-16383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09:29:19.47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3836 13705 16383 0 0,'5'5'0'0'0,"1"-4"0"0"0,4-1 0 0 0,5-1 0 0 0,5 0 0 0 0,16-1 0 0 0,21-3 0 0 0,0-11 0 0 0,-5-2 0 0 0,-7 2 0 0 0,-6 4 0 0 0,-1 3 0 0 0,-3-1 0 0 0,-2 2 0 0 0,-3 1 0 0 0,3 3 0 0 0,9 1 0 0 0,7 2 0 0 0,8 1 0 0 0,3 0 0 0 0,-3 0 0 0 0,-8 1 0 0 0,-7-1 0 0 0,-2 0 0 0 0,-3 0 0 0 0,-4 1 0 0 0,-2-1 0 0 0,-3 0 0 0 0,-1 4 0 0 0,4 7 0 0 0,1 5 0 0 0,-1 0 0 0 0,0-2 0 0 0,-2-4 0 0 0,-1-4 0 0 0,0-3 0 0 0,-1-1 0 0 0,-1-2 0 0 0,5 0 0 0 0,1 4 0 0 0,-5 1-16383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09:29:19.47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14790 11509 16383 0 0,'5'0'0'0'0,"5"0"0"0"0,6 5 0 0 0,5 1 0 0 0,-1 4 0 0 0,4 1 0 0 0,4-2 0 0 0,5-7 0 0 0,6-4 0 0 0,6-1 0 0 0,4-1 0 0 0,-2 1 0 0 0,1 1 0 0 0,-5 1 0 0 0,-4 0 0 0 0,-4 0 0 0 0,-4-3 0 0 0,2-2 0 0 0,-1-4 0 0 0,0-1 0 0 0,-2 2 0 0 0,4 3 0 0 0,-1 2 0 0 0,4 1 0 0 0,10 2 0 0 0,0 1 0 0 0,2 0 0 0 0,-4 1 0 0 0,-4-1 0 0 0,-5 0 0 0 0,-4 1 0 0 0,-3-1 0 0 0,-2 0 0 0 0,4 0 0 0 0,1 0 0 0 0,-1 0 0 0 0,8-5 0 0 0,6-1 0 0 0,1 1 0 0 0,1 0 0 0 0,-4 2 0 0 0,-3 1 0 0 0,-5 1 0 0 0,-3 0 0 0 0,-4 1 0 0 0,-1 0 0 0 0,-1 1 0 0 0,0-1 0 0 0,0 0 0 0 0,4 0 0 0 0,2 0 0 0 0,-1 0 0 0 0,0 1 0 0 0,-1-1 0 0 0,-6 0-16383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09:29:19.4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14711 13176 16383 0 0,'0'-4'0'0'0,"-5"2"0"0"0,4 3 0 0 0,10 0 0 0 0,9 0 0 0 0,14 0 0 0 0,6 0 0 0 0,2 0 0 0 0,-2-1 0 0 0,-3 0 0 0 0,2 1 0 0 0,-1-2 0 0 0,-2 1 0 0 0,2 0 0 0 0,4 0 0 0 0,-1 0 0 0 0,-1 0 0 0 0,-4 0 0 0 0,-3 0 0 0 0,3 0 0 0 0,4 0 0 0 0,0 0 0 0 0,3 0 0 0 0,-1 0 0 0 0,1 0 0 0 0,-1 0 0 0 0,-3 0 0 0 0,0 0 0 0 0,4 0 0 0 0,-1 0 0 0 0,-2 0 0 0 0,-4 0 0 0 0,-3 0 0 0 0,-2 0 0 0 0,-2 0 0 0 0,0 0 0 0 0,3 0 0 0 0,2 0 0 0 0,0 0 0 0 0,-2 0 0 0 0,0 0 0 0 0,-2 0 0 0 0,-1 0 0 0 0,0 0 0 0 0,0 0 0 0 0,4 0 0 0 0,1 0 0 0 0,0 0 0 0 0,-1 0 0 0 0,-2 0 0 0 0,0 0 0 0 0,-2 0 0 0 0,0-4 0 0 0,-1-2 0 0 0,5 0 0 0 0,6 1 0 0 0,1 2 0 0 0,-2 1 0 0 0,3 1 0 0 0,-1 1 0 0 0,-8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09:29:19.47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3836 15372 16383 0 0,'5'0'0'0'0,"-8"0"0"0"0,1 0 0 0 0,6 0 0 0 0,6 0 0 0 0,11 0 0 0 0,10 0 0 0 0,5 0 0 0 0,6 0 0 0 0,-1 0 0 0 0,-2 0 0 0 0,-4-4 0 0 0,-3-2 0 0 0,-2 0 0 0 0,-2 2 0 0 0,-2-4 0 0 0,0 0 0 0 0,0 1 0 0 0,5 2 0 0 0,9 2 0 0 0,4 1 0 0 0,3 1 0 0 0,-2 1 0 0 0,-5 0 0 0 0,-3 0 0 0 0,-5 1 0 0 0,2-1 0 0 0,4 0 0 0 0,4 0 0 0 0,0 0 0 0 0,-3 0 0 0 0,1 0 0 0 0,17 0 0 0 0,15 0 0 0 0,1 0 0 0 0,-3 0 0 0 0,0 0 0 0 0,-7 0 0 0 0,-11 0 0 0 0,-8 0 0 0 0,-9 0 0 0 0,-4 0 0 0 0,-4 0 0 0 0,-2 0 0 0 0,-5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09:29:19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12091 9578 16383 0 0,'5'-5'0'0'0,"10"-1"0"0"0,7 1 0 0 0,5 0 0 0 0,10 2 0 0 0,5 1 0 0 0,-2 1 0 0 0,-2 0 0 0 0,-3 1 0 0 0,-4 0 0 0 0,-2 5 0 0 0,-1 1 0 0 0,-2 0 0 0 0,0-1 0 0 0,0-2 0 0 0,0 0 0 0 0,0-2 0 0 0,0-1 0 0 0,0 0 0 0 0,1 0 0 0 0,-1 0 0 0 0,0-1 0 0 0,1 1 0 0 0,-1 0 0 0 0,1 0 0 0 0,8 0 0 0 0,4 0 0 0 0,3 0 0 0 0,4 0 0 0 0,8 0 0 0 0,3 0 0 0 0,-3 0 0 0 0,-6 0 0 0 0,-8 0 0 0 0,-5 0 0 0 0,-4 0 0 0 0,-3 0 0 0 0,2 0 0 0 0,2 0 0 0 0,-2 0 0 0 0,0 4 0 0 0,-1 2 0 0 0,-1 0 0 0 0,-1-1 0 0 0,-5-2-16383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1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24077 18283 16383 0 0,'0'4'0'0'0,"0"5"0"0"0,0 5 0 0 0,4 5 0 0 0,5 2 0 0 0,10 6 0 0 0,1 3 0 0 0,1 0 0 0 0,1-6 0 0 0,5-2 0 0 0,2-5 0 0 0,-1-5 0 0 0,0-2 0 0 0,-1-1 0 0 0,-1 1 0 0 0,2 3 0 0 0,2 0 0 0 0,-6 0 0 0 0,2 0 0 0 0,5-4 0 0 0,0 2 0 0 0,0-2 0 0 0,-2-2 0 0 0,-2-3 0 0 0,-1 3 0 0 0,-2-1 0 0 0,4 0 0 0 0,1-2 0 0 0,3 2 0 0 0,-3 5 0 0 0,-4 0 0 0 0,0-2 0 0 0,-2-2 0 0 0,-1-3 0 0 0,1 3 0 0 0,0 3 0 0 0,0 1 0 0 0,4-2 0 0 0,9-3 0 0 0,16 3 0 0 0,1-2 0 0 0,5-1 0 0 0,-4-1 0 0 0,-3-3 0 0 0,-6 0 0 0 0,-3-2 0 0 0,-4 0 0 0 0,2 0 0 0 0,0 0 0 0 0,4-1 0 0 0,3 1 0 0 0,14-4 0 0 0,4-2 0 0 0,3-3 0 0 0,-6 0 0 0 0,-6 1 0 0 0,-12-2 0 0 0,-9 1 0 0 0,-4-3 0 0 0,6 2 0 0 0,-3-2 0 0 0,0 1 0 0 0,2 2 0 0 0,-5 0 0 0 0,17-8 0 0 0,3-5 0 0 0,2-6 0 0 0,-4-3 0 0 0,-7 1 0 0 0,-7 0 0 0 0,-8 2 0 0 0,-10 2 0 0 0,-7 1 0 0 0,-6 5-16383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7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16536 6112 16383 0 0,'0'-5'0'0'0,"10"4"0"0"0,6 1 0 0 0,6 1 0 0 0,4 1 0 0 0,2 3 0 0 0,5 2 0 0 0,11 0 0 0 0,16-2 0 0 0,16-2 0 0 0,4 0 0 0 0,7-2 0 0 0,7-1 0 0 0,0 0 0 0 0,-10 0 0 0 0,-6 0 0 0 0,-3-1 0 0 0,-9 1 0 0 0,-7 0 0 0 0,-9 0 0 0 0,-4 0 0 0 0,-1 0 0 0 0,-3 0 0 0 0,-4 0 0 0 0,-4 0 0 0 0,-4 0 0 0 0,-2 0 0 0 0,-1 0 0 0 0,9 0 0 0 0,11 0 0 0 0,7 0 0 0 0,4 0 0 0 0,-4 0 0 0 0,-7 0 0 0 0,-6 0 0 0 0,-6 0 0 0 0,1 0 0 0 0,7 0 0 0 0,10 0 0 0 0,1 0 0 0 0,0 0 0 0 0,5 0 0 0 0,-8 0-16383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1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18062 3998 16383 0 0,'4'-4'0'0'0,"-3"3"0"0"0,-1-3 0 0 0,-5-4 0 0 0,-6-6 0 0 0,-12-19 0 0 0,-7-9 0 0 0,-2-1 0 0 0,0 3 0 0 0,2 8 0 0 0,2 6 0 0 0,1 3 0 0 0,2 1 0 0 0,-3 1 0 0 0,-1 4 0 0 0,1 4 0 0 0,-3 1 0 0 0,-9 3 0 0 0,0 2 0 0 0,1-2 0 0 0,4 2 0 0 0,0 1 0 0 0,2 2 0 0 0,2 1 0 0 0,-17-2 0 0 0,-17-9 0 0 0,-9-1 0 0 0,0 1 0 0 0,5-1 0 0 0,10 2 0 0 0,6 4 0 0 0,10-1 0 0 0,6 1 0 0 0,7 2 0 0 0,4 3 0 0 0,-9 1 0 0 0,-4 2 0 0 0,2 1 0 0 0,-5-4 0 0 0,-3-1 0 0 0,-3-4 0 0 0,4 0 0 0 0,0 1 0 0 0,1-5 0 0 0,-1-2 0 0 0,-1 3 0 0 0,-1-1 0 0 0,4 2 0 0 0,-7 2 0 0 0,-8-1 0 0 0,-9 2 0 0 0,1 1 0 0 0,-7 3 0 0 0,1-3 0 0 0,3 1 0 0 0,10 0 0 0 0,11 2 0 0 0,9 2 0 0 0,8 0 0 0 0,4 2 0 0 0,-1 0 0 0 0,-1 0 0 0 0,-2 0 0 0 0,-1 0 0 0 0,-7-3 0 0 0,-1-3 0 0 0,-18 1 0 0 0,-3 1 0 0 0,4-2 0 0 0,9-2 0 0 0,3 2 0 0 0,-7-2 0 0 0,-2 0 0 0 0,-4-3 0 0 0,3 1 0 0 0,-1 2 0 0 0,-7 2 0 0 0,-1-2 0 0 0,6 1 0 0 0,5 1 0 0 0,7-2 0 0 0,8 0 0 0 0,5 2 0 0 0,5 1 0 0 0,-1 2 0 0 0,-5 2 0 0 0,-7 0 0 0 0,-6 1 0 0 0,-3 0 0 0 0,-5 1 0 0 0,-1-1 0 0 0,1 0 0 0 0,-3 1 0 0 0,4-1 0 0 0,0 0 0 0 0,-4 0 0 0 0,1 0 0 0 0,1 0 0 0 0,6 0 0 0 0,7 0 0 0 0,-5 0 0 0 0,-6 0 0 0 0,-3 0 0 0 0,1 0 0 0 0,1 0 0 0 0,7 0 0 0 0,2 0 0 0 0,-3 0 0 0 0,3 0 0 0 0,1 0 0 0 0,4 0 0 0 0,5 0 0 0 0,4 0 0 0 0,4 0 0 0 0,2 0 0 0 0,1 0 0 0 0,2 0 0 0 0,-1 4 0 0 0,0 5 0 0 0,1 6 0 0 0,-1 3 0 0 0,-1-1 0 0 0,-3 1 0 0 0,-2-3 0 0 0,1 0 0 0 0,4 2 0 0 0,3-3 0 0 0,1 1 0 0 0,-1 2 0 0 0,4 2 0 0 0,1-3 0 0 0,-2-3 0 0 0,4-1 0 0 0,-1 3 0 0 0,-2 2 0 0 0,2 2 0 0 0,0 2 0 0 0,-1 1 0 0 0,-3 2 0 0 0,2 8 0 0 0,1 2 0 0 0,2 0 0 0 0,0 2 0 0 0,-2 3 0 0 0,2-1 0 0 0,-1-3 0 0 0,-1-4 0 0 0,1 1 0 0 0,4 0 0 0 0,3 1 0 0 0,4 0 0 0 0,1-2 0 0 0,3-2 0 0 0,0-3 0 0 0,1 0 0 0 0,3-2 0 0 0,6 3 0 0 0,5 6 0 0 0,0 0 0 0 0,1 8 0 0 0,2-5 0 0 0,-1-3 0 0 0,3-8 0 0 0,-1-3 0 0 0,0-7 0 0 0,-3-1 0 0 0,-1 1 0 0 0,-2 2 0 0 0,0-2 0 0 0,2 0 0 0 0,-1 2 0 0 0,0-2 0 0 0,3 1 0 0 0,2-3 0 0 0,1 0 0 0 0,-2 3 0 0 0,4-2 0 0 0,2 0 0 0 0,1-1 0 0 0,-4 0 0 0 0,-2-1 0 0 0,5-3 0 0 0,-2 0 0 0 0,-2 0 0 0 0,1 2 0 0 0,1-2 0 0 0,0-1 0 0 0,0 1 0 0 0,17 12 0 0 0,6 2 0 0 0,-1-3 0 0 0,-4-5 0 0 0,-9-1 0 0 0,3 1 0 0 0,-1-2 0 0 0,-2-3 0 0 0,-2 1 0 0 0,-2-2 0 0 0,-2-2 0 0 0,-1 2 0 0 0,0-2 0 0 0,7 4 0 0 0,2-2 0 0 0,13 3 0 0 0,1-1 0 0 0,1 2 0 0 0,-3-2 0 0 0,2 5 0 0 0,-3 1 0 0 0,0-3 0 0 0,0-5 0 0 0,0-2 0 0 0,5-4 0 0 0,2-1 0 0 0,-4-2 0 0 0,-5 0 0 0 0,-2-1 0 0 0,-5 0 0 0 0,-3 1 0 0 0,1-1 0 0 0,-2 1 0 0 0,-2 0 0 0 0,-1 0 0 0 0,-3 0 0 0 0,0 0 0 0 0,-1 0 0 0 0,-1 0 0 0 0,4 0 0 0 0,6 0 0 0 0,0 0 0 0 0,0 0 0 0 0,1 0 0 0 0,11 0 0 0 0,7 0 0 0 0,-3 0 0 0 0,-5 0 0 0 0,-6-4 0 0 0,-1-2 0 0 0,0 1 0 0 0,-1 1 0 0 0,-4 1 0 0 0,2-3 0 0 0,6 0 0 0 0,1 1 0 0 0,-3 1 0 0 0,1 1 0 0 0,-3 1 0 0 0,-8-2 0 0 0,0-2 0 0 0,-1 1 0 0 0,-1-3 0 0 0,-1 0 0 0 0,-1 2 0 0 0,0-3 0 0 0,0 0 0 0 0,-1 3 0 0 0,0-3 0 0 0,1-4 0 0 0,-1 1 0 0 0,0 3 0 0 0,5 2 0 0 0,1 2 0 0 0,-1 3 0 0 0,0-3 0 0 0,-2-1 0 0 0,0 2 0 0 0,2 0 0 0 0,1 2 0 0 0,8-4 0 0 0,1 0 0 0 0,-2 1 0 0 0,-2 1 0 0 0,-4 1 0 0 0,1-2 0 0 0,0-1 0 0 0,-2 0 0 0 0,-2 2 0 0 0,11 2 0 0 0,3 0 0 0 0,2 2 0 0 0,6-1 0 0 0,7 1 0 0 0,-3 1 0 0 0,-2-1 0 0 0,-1 0 0 0 0,-6 0 0 0 0,10 0 0 0 0,0 1 0 0 0,-6-1 0 0 0,-6 0 0 0 0,-3 0 0 0 0,-4 0 0 0 0,-4 0 0 0 0,1 0 0 0 0,3 0 0 0 0,4 0 0 0 0,-2 0 0 0 0,2 0 0 0 0,-2 0 0 0 0,0 0 0 0 0,-1-4 0 0 0,-3-2 0 0 0,-4 1 0 0 0,2-3 0 0 0,-1 0 0 0 0,-1 1 0 0 0,-1 2 0 0 0,-3 2 0 0 0,0 1 0 0 0,7-3 0 0 0,2 0 0 0 0,0-4 0 0 0,-3 0 0 0 0,-2 1 0 0 0,-2 2 0 0 0,-2-1 0 0 0,-1-1 0 0 0,0 2 0 0 0,-1 2 0 0 0,0 1 0 0 0,0 2 0 0 0,0 0 0 0 0,1 1 0 0 0,-1 1 0 0 0,0-1 0 0 0,-3-4 0 0 0,-2-1 0 0 0,-3-4 0 0 0,47-40 0 0 0,17-24 0 0 0,-4-4 0 0 0,-16 8 0 0 0,-17 11 0 0 0,-16 12 0 0 0,-13 9 0 0 0,-8 8 0 0 0,-5 4 0 0 0,-3-2 0 0 0,0 0 0 0 0,0 1 0 0 0,-4 1 0 0 0,-4 0 0 0 0,-5 0 0 0 0,1 5-16383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39:38.1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14261 9876 16383 0 0,'6'0'0'0'0,"-4"0"0"0"0,3 0 0 0 0,7 0 0 0 0,6 0 0 0 0,7 0 0 0 0,15 0 0 0 0,6 0 0 0 0,2 0 0 0 0,-2 0 0 0 0,2 0 0 0 0,5 0 0 0 0,-2 0 0 0 0,-3 0 0 0 0,-5 0 0 0 0,-4 0 0 0 0,-2 0 0 0 0,-3 0 0 0 0,10-6 0 0 0,4-1 0 0 0,4 0 0 0 0,22 1 0 0 0,14 2 0 0 0,16 1 0 0 0,-4 2 0 0 0,-3 0 0 0 0,-12 1 0 0 0,-10 1 0 0 0,-11-1 0 0 0,-11 0 0 0 0,-4 0 0 0 0,2 1 0 0 0,-3-1 0 0 0,-3 0 0 0 0,1 0 0 0 0,4 0 0 0 0,0 0 0 0 0,2 0 0 0 0,10 0 0 0 0,-1 0 0 0 0,6 0 0 0 0,-2 0 0 0 0,-7 0 0 0 0,-7 0 0 0 0,-8 0 0 0 0,7 0 0 0 0,0 0 0 0 0,8 0 0 0 0,1 0 0 0 0,0 0 0 0 0,-3 0 0 0 0,0 0 0 0 0,-5 0 0 0 0,-4 0 0 0 0,0 0 0 0 0,10 0 0 0 0,11 0 0 0 0,1 0 0 0 0,-2 0 0 0 0,1 0 0 0 0,-1 0 0 0 0,-6 0 0 0 0,-8 0 0 0 0,-7 0 0 0 0,-6 5 0 0 0,2 3 0 0 0,4-1 0 0 0,6 4 0 0 0,0 1 0 0 0,3-2 0 0 0,-4-3 0 0 0,-3 3 0 0 0,-23 0 0 0 0,-31 4 0 0 0,-37 5 0 0 0,-52 5 0 0 0,-31 4 0 0 0,-11-3 0 0 0,-17 1 0 0 0,2 0 0 0 0,10-3 0 0 0,22-6 0 0 0,11-6 0 0 0,5-5 0 0 0,11-3 0 0 0,-3-2 0 0 0,5-2 0 0 0,0 0 0 0 0,5 0 0 0 0,6 0 0 0 0,5 0 0 0 0,9 1 0 0 0,0-1 0 0 0,5 1 0 0 0,7 0 0 0 0,2 0 0 0 0,-2 0 0 0 0,3 0 0 0 0,-1 0 0 0 0,-9 0 0 0 0,-5 0 0 0 0,3 0 0 0 0,7 0 0 0 0,7 0 0 0 0,0 0 0 0 0,4 0 0 0 0,-3 0 0 0 0,-3 0 0 0 0,0 0 0 0 0,-7 0 0 0 0,0 0 0 0 0,4 0 0 0 0,1 0 0 0 0,3 0 0 0 0,5 0 0 0 0,4 0 0 0 0,3 0 0 0 0,4 0 0 0 0,0 0 0 0 0,2 0 0 0 0,-1 0 0 0 0,1 0 0 0 0,0 0 0 0 0,-6 0 0 0 0,3-5 0 0 0,-3-8 0 0 0,5-2-16383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24:44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24168 2249 16383 0 0,'-4'4'0'0'0,"7"37"0"0"0,2 36 0 0 0,5 29 0 0 0,9 4 0 0 0,1-9 0 0 0,1-17 0 0 0,4-23 0 0 0,8-22 0 0 0,4-17 0 0 0,13-13 0 0 0,6-8 0 0 0,1-4 0 0 0,-1-1 0 0 0,-2 0 0 0 0,-6 0 0 0 0,1 1 0 0 0,-5 2 0 0 0,-5 0 0 0 0,-1 0 0 0 0,5 1 0 0 0,-2 0 0 0 0,2 0 0 0 0,-4 1 0 0 0,-4-1 0 0 0,-4 0 0 0 0,-3 0 0 0 0,-2 0 0 0 0,-3 0 0 0 0,0 0 0 0 0,12-4 0 0 0,12-1 0 0 0,14-4 0 0 0,24-1 0 0 0,22-2 0 0 0,13 1 0 0 0,10 2 0 0 0,6-1 0 0 0,-11 1 0 0 0,-19 1 0 0 0,-12 4 0 0 0,-17 1 0 0 0,-19 1 0 0 0,-14 2 0 0 0,-7 0 0 0 0,-2 0 0 0 0,-3 1 0 0 0,9-1 0 0 0,10 1 0 0 0,12-1 0 0 0,12 0 0 0 0,-4 0 0 0 0,15 0 0 0 0,4 0 0 0 0,-9 0 0 0 0,-10 0 0 0 0,-13 0 0 0 0,-9 0 0 0 0,-8 0 0 0 0,-8 0 0 0 0,-5 0 0 0 0,-3 0 0 0 0,10 0 0 0 0,3 0 0 0 0,-1 0 0 0 0,1 0 0 0 0,-1 0 0 0 0,-4 0 0 0 0,-3 0 0 0 0,-3 0 0 0 0,3 0 0 0 0,-1 0 0 0 0,3 0 0 0 0,1 0 0 0 0,1 0 0 0 0,1 0 0 0 0,5 0 0 0 0,0 0 0 0 0,1-8 0 0 0,-2-3 0 0 0,-4 1 0 0 0,-4-2 0 0 0,-3-3 0 0 0,-6-3 0 0 0,5-3 0 0 0,1 3 0 0 0,-3 0 0 0 0,2-4 0 0 0,0-4 0 0 0,4-4 0 0 0,0-2 0 0 0,-5 2 0 0 0,-7 0 0 0 0,-6 3 0 0 0,-6 1 0 0 0,-4 1 0 0 0,-6-3 0 0 0,-8 3 0 0 0,-12 2 0 0 0,-8 1 0 0 0,-9 4 0 0 0,-3 5 0 0 0,2 5 0 0 0,4 4 0 0 0,5 2 0 0 0,3 2 0 0 0,3 1 0 0 0,2 0 0 0 0,-7 0 0 0 0,-7-1 0 0 0,-4 1 0 0 0,-3-1 0 0 0,-2 1 0 0 0,2-1 0 0 0,2 0 0 0 0,-8 0 0 0 0,1 0 0 0 0,0 0 0 0 0,1 0 0 0 0,1-1 0 0 0,1 1 0 0 0,-1 0 0 0 0,-10 0 0 0 0,-1 0 0 0 0,6 0 0 0 0,-8 0 0 0 0,-5 0 0 0 0,-4 0 0 0 0,2 0 0 0 0,-7 0 0 0 0,1 0 0 0 0,5 0 0 0 0,10 0 0 0 0,7 0 0 0 0,9 0 0 0 0,8 0 0 0 0,5 0 0 0 0,4 0 0 0 0,2 0 0 0 0,2 0 0 0 0,0 4 0 0 0,0 2 0 0 0,0-1 0 0 0,-1-1 0 0 0,-4-1 0 0 0,-5-1 0 0 0,-6-1 0 0 0,-4-1 0 0 0,-7 0 0 0 0,-7 0 0 0 0,-14 0 0 0 0,-7-1 0 0 0,-11 1 0 0 0,-6 0 0 0 0,1 0 0 0 0,4 0 0 0 0,1 0 0 0 0,12 0 0 0 0,3 0 0 0 0,-3 0 0 0 0,-27 0 0 0 0,-10 0 0 0 0,12 0 0 0 0,-6 0 0 0 0,8 0 0 0 0,16 0 0 0 0,15 0 0 0 0,-1 4 0 0 0,6 1 0 0 0,3 0 0 0 0,4-1 0 0 0,6-1 0 0 0,5-1 0 0 0,1-1 0 0 0,5 0 0 0 0,4-1 0 0 0,5-1 0 0 0,3-3 0 0 0,2-1 0 0 0,6-1-16383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24:44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24093 9790 16383 0 0,'0'4'0'0'0,"68"29"0"0"0,59 33 0 0 0,23 10 0 0 0,-6-9 0 0 0,-3-11 0 0 0,-9-8 0 0 0,8-7 0 0 0,-7-7 0 0 0,-15-10 0 0 0,-19-8 0 0 0,-18-7 0 0 0,-15-2 0 0 0,-15-1 0 0 0,36 10 0 0 0,211 47 0 0 0,83 15 0 0 0,4 0 0 0 0,-38-6 0 0 0,-75-15 0 0 0,-80-13 0 0 0,-60-11 0 0 0,-49-6 0 0 0,-30-4 0 0 0,-8-2 0 0 0,-1 0 0 0 0,6-1 0 0 0,1-2 0 0 0,-8-2 0 0 0,-6-2 0 0 0,5-20 0 0 0,0-18 0 0 0,5-15 0 0 0,-1-10 0 0 0,-5 3 0 0 0,-6-2 0 0 0,-4 7 0 0 0,-3 2 0 0 0,-7 1 0 0 0,-7 1 0 0 0,-2 8 0 0 0,5-3 0 0 0,4-4 0 0 0,2-1 0 0 0,6 3 0 0 0,-3 3 0 0 0,2 3 0 0 0,1-3 0 0 0,-1 1 0 0 0,3 2 0 0 0,-3-4 0 0 0,-20 1 0 0 0,-22 5 0 0 0,-29 8 0 0 0,-47 5 0 0 0,-37 7 0 0 0,-20 3 0 0 0,7 3 0 0 0,-1 0 0 0 0,-5 2 0 0 0,-17-1 0 0 0,0 4 0 0 0,-6 5 0 0 0,-13 1 0 0 0,-16-1 0 0 0,-15-3 0 0 0,-26 2 0 0 0,-17 3 0 0 0,-1-1 0 0 0,36-1 0 0 0,14-3 0 0 0,8-3 0 0 0,4-2 0 0 0,21-1 0 0 0,-5-1 0 0 0,-4 0 0 0 0,-3-1 0 0 0,19 1 0 0 0,21-1 0 0 0,20 1 0 0 0,27 0 0 0 0,26 0 0 0 0,46 0 0 0 0,35 0 0 0 0,45 0 0 0 0,53 0 0 0 0,64 12 0 0 0,20 4 0 0 0,13 3 0 0 0,16-1 0 0 0,23-5 0 0 0,30-3 0 0 0,41-4 0 0 0,44-3 0 0 0,-36-2 0 0 0,-68-1 0 0 0,-93 3 0 0 0,-86 1 0 0 0,-79 5 0 0 0,-67-1 0 0 0,-57 0 0 0 0,-15-2 0 0 0,-7-3 0 0 0,3 0 0 0 0,18-3 0 0 0,23 1 0 0 0,26-1 0 0 0,23-1 0 0 0,13 5 0 0 0,6 9 0 0 0,6 2 0 0 0,0-1 0 0 0,-2-3 0 0 0,-19 1 0 0 0,-24-2 0 0 0,-23 1 0 0 0,-11-1 0 0 0,-17-2 0 0 0,-24-2 0 0 0,-17-3 0 0 0,-20-2 0 0 0,10 0 0 0 0,13-1 0 0 0,17-1 0 0 0,27 1 0 0 0,55-1 0 0 0,50 1 0 0 0,36 0 0 0 0,40-8 0 0 0,37-3 0 0 0,31-3 0 0 0,10 0 0 0 0,58 3 0 0 0,31 4 0 0 0,14 2 0 0 0,-21 2 0 0 0,-25 2 0 0 0,-28 1 0 0 0,-31 1 0 0 0,-30-1 0 0 0,-24 1 0 0 0,-15-1 0 0 0,-13 1 0 0 0,-12-1 0 0 0,-5 0 0 0 0,-1 0 0 0 0,-1 0 0 0 0,5 0 0 0 0,0 0 0 0 0,2 0 0 0 0,6 0 0 0 0,3 0 0 0 0,6 0 0 0 0,5 0 0 0 0,12 0 0 0 0,6 0 0 0 0,-2 0 0 0 0,6 0 0 0 0,5 0 0 0 0,-1 4 0 0 0,2 1 0 0 0,-11 0 0 0 0,-13 0 0 0 0,-15-3 0 0 0,-11 0 0 0 0,-1-1 0 0 0,3 0 0 0 0,5-1 0 0 0,8 3 0 0 0,6 2 0 0 0,2 4 0 0 0,-6 1 0 0 0,-9-3 0 0 0,-7-1 0 0 0,-7-2 0 0 0,0-2 0 0 0,-3-1 0 0 0,3-1 0 0 0,-1 8 0 0 0,-9 2 0 0 0,-44 20 0 0 0,-31 5 0 0 0,-50 4 0 0 0,-28-1 0 0 0,-27-6 0 0 0,-15-9 0 0 0,-30-8 0 0 0,-45-7 0 0 0,-12-5 0 0 0,15-3 0 0 0,0-1 0 0 0,34 0 0 0 0,26-1 0 0 0,23 1 0 0 0,27 0 0 0 0,26 0 0 0 0,18 1 0 0 0,13-1 0 0 0,12 1 0 0 0,5 4 0 0 0,1 10 0 0 0,-30 2 0 0 0,-10 2 0 0 0,2-2 0 0 0,11 1 0 0 0,16-3 0 0 0,12 0 0 0 0,12 2 0 0 0,10 6 0 0 0,3 0 0 0 0,4-5 0 0 0,2-4 0 0 0,7-1 0 0 0,10-3 0 0 0,24-2 0 0 0,25-3 0 0 0,14-2 0 0 0,22-1 0 0 0,27-1 0 0 0,28 0 0 0 0,28-1 0 0 0,19 1 0 0 0,9-1 0 0 0,-21 1 0 0 0,-25 0 0 0 0,-33 0 0 0 0,-29 0 0 0 0,-18 0 0 0 0,-5 0 0 0 0,12 0 0 0 0,2 0 0 0 0,2 0 0 0 0,5 0 0 0 0,5 0 0 0 0,2 4 0 0 0,-9 1 0 0 0,-14 0 0 0 0,-8-1 0 0 0,-9-1 0 0 0,-4-1 0 0 0,0-1 0 0 0,2 3 0 0 0,1 6 0 0 0,2 0 0 0 0,14-1 0 0 0,9-2 0 0 0,2 1 0 0 0,-8 0 0 0 0,-21-1 0 0 0,-49 1 0 0 0,-64 0 0 0 0,-58-1 0 0 0,-47-3 0 0 0,-14-1 0 0 0,-1-1 0 0 0,0-2 0 0 0,5 0 0 0 0,23 0 0 0 0,19 0 0 0 0,11-1 0 0 0,21 5 0 0 0,17 1 0 0 0,18 0 0 0 0,19-1 0 0 0,15-1 0 0 0,11-1 0 0 0,9-1 0 0 0,3-1 0 0 0,3 0 0 0 0,0 0 0 0 0,0 4 0 0 0,-1 1 0 0 0,3 4 0 0 0,-3 8 0 0 0,-3 9 0 0 0,4 5 0 0 0,5 1 0 0 0,4-2 0 0 0,5-1 0 0 0,3-2 0 0 0,3-1 0 0 0,0 6 0 0 0,-3 3 0 0 0,-1-2 0 0 0,-5-1 0 0 0,-3-7 0 0 0,-1-4 0 0 0,-2-5 0 0 0,-10-5 0 0 0,-5-5 0 0 0,-2-3 0 0 0,2-2 0 0 0,-3-6 0 0 0,0-5 0 0 0,2-13 0 0 0,-14-11 0 0 0,1-4 0 0 0,0-3 0 0 0,3 1 0 0 0,5 4 0 0 0,8 4 0 0 0,9 3 0 0 0,8 2 0 0 0,6-1 0 0 0,3-1 0 0 0,3-3 0 0 0,4 0 0 0 0,2 1 0 0 0,8-6 0 0 0,9 0 0 0 0,5 1 0 0 0,0 4 0 0 0,1-2 0 0 0,-2 2 0 0 0,-5 22 0 0 0,-6 28 0 0 0,-3 28 0 0 0,-3 10 0 0 0,0 7 0 0 0,2 5 0 0 0,0-5 0 0 0,-4-9 0 0 0,-2-2 0 0 0,-3-6 0 0 0,-2-7 0 0 0,-1-1 0 0 0,-1-4 0 0 0,0 0 0 0 0,3-1 0 0 0,6-6 0 0 0,13-8 0 0 0,26-8 0 0 0,38-4 0 0 0,24-5 0 0 0,5-2 0 0 0,4-1 0 0 0,-8 0 0 0 0,-17-1 0 0 0,-18 1 0 0 0,-1 0 0 0 0,-2 1 0 0 0,-1-1 0 0 0,-4 1 0 0 0,1 0 0 0 0,-2 0 0 0 0,-9 0 0 0 0,-7 0 0 0 0,1 0 0 0 0,-1 0 0 0 0,-1 0 0 0 0,-1 0 0 0 0,-1 0 0 0 0,0 0 0 0 0,3 0 0 0 0,1 0 0 0 0,0 0 0 0 0,-5 0 0 0 0,-3 0 0 0 0,0 0 0 0 0,0 0 0 0 0,-4 0 0 0 0,-4 0 0 0 0,0-4 0 0 0,1-1 0 0 0,-21 0 0 0 0,-38 1 0 0 0,-46 5 0 0 0,-25 3 0 0 0,-23 4 0 0 0,-17 5 0 0 0,-6 0 0 0 0,14-2 0 0 0,23-3 0 0 0,21-2 0 0 0,21 1 0 0 0,12 3 0 0 0,14 5 0 0 0,10-1 0 0 0,4-3 0 0 0,-3-2 0 0 0,4 0 0 0 0,0-1 0 0 0,-1-2 0 0 0,0 2 0 0 0,-1 0 0 0 0,-2-2 0 0 0,0-1 0 0 0,0-2 0 0 0,0-2 0 0 0,-1 0 0 0 0,-4-1 0 0 0,-1-1 0 0 0,-4 1 0 0 0,0 0 0 0 0,-2-1 0 0 0,-4-3 0 0 0,-11-5 0 0 0,-1-2 0 0 0,-11-2 0 0 0,-20-3 0 0 0,-4 1 0 0 0,5-1 0 0 0,12 2 0 0 0,14 4 0 0 0,13 3 0 0 0,8 3 0 0 0,7 3 0 0 0,4 0 0 0 0,1 2 0 0 0,2-1 0 0 0,-1 1 0 0 0,-1 0 0 0 0,0-1 0 0 0,-1 0 0 0 0,4 5 0 0 0,1 4 0 0 0,4 5 0 0 0,4 5 0 0 0,3 6 0 0 0,4 12 0 0 0,10 6 0 0 0,11 13 0 0 0,4 1 0 0 0,5-2 0 0 0,-2-5 0 0 0,-5-9 0 0 0,-1-10 0 0 0,-5-6 0 0 0,-5-4 0 0 0,1-2 0 0 0,-2 1 0 0 0,2 0 0 0 0,-1 5 0 0 0,3 3 0 0 0,-2 3 0 0 0,2 2 0 0 0,3 2 0 0 0,-1 4 0 0 0,1-5 0 0 0,-2-4 0 0 0,-3 0 0 0 0,-4 0 0 0 0,-2-1 0 0 0,-3-3 0 0 0,0 0 0 0 0,3-2 0 0 0,0 0 0 0 0,1-1 0 0 0,-2 1 0 0 0,4-9 0 0 0,20-10 0 0 0,21-15 0 0 0,11-5 0 0 0,7-4 0 0 0,5 1 0 0 0,6 4 0 0 0,2 0 0 0 0,-5 2 0 0 0,2 4 0 0 0,-1 3 0 0 0,-1 2 0 0 0,-9 2 0 0 0,-7 0 0 0 0,-10 2 0 0 0,-5-1 0 0 0,-6 1 0 0 0,-5 0 0 0 0,0-1 0 0 0,-1-4 0 0 0,5-1 0 0 0,13 0 0 0 0,11 1 0 0 0,14 1 0 0 0,7 1 0 0 0,6 1 0 0 0,8 1 0 0 0,7 0 0 0 0,4 0 0 0 0,-10 0 0 0 0,-16 0 0 0 0,-18 0 0 0 0,-12 1 0 0 0,10-1 0 0 0,23 0 0 0 0,33 0 0 0 0,9 0 0 0 0,15 0 0 0 0,12 0 0 0 0,27 8 0 0 0,1 2 0 0 0,16 4 0 0 0,60 8 0 0 0,-6-1 0 0 0,-38-3 0 0 0,-70-5 0 0 0,-80-4 0 0 0,-102-5 0 0 0,-61-2 0 0 0,-56-1 0 0 0,-46-2 0 0 0,-1 0 0 0 0,35 4 0 0 0,42 2 0 0 0,30 7 0 0 0,-24 3 0 0 0,-31-3 0 0 0,-26-6 0 0 0,-7-8 0 0 0,8-5 0 0 0,23-4 0 0 0,24-1 0 0 0,16 3 0 0 0,14 1 0 0 0,17 3 0 0 0,9-2 0 0 0,15 1 0 0 0,-3 1 0 0 0,-4-3 0 0 0,-18 0 0 0 0,2 2 0 0 0,-2 1 0 0 0,-11-2 0 0 0,-4-4 0 0 0,9 0 0 0 0,13-2 0 0 0,12 1 0 0 0,8-2 0 0 0,6 2 0 0 0,8-1 0 0 0,3-2 0 0 0,5-3 0 0 0,3 2 0 0 0,0-5 0 0 0,2-2 0 0 0,-7 2 0 0 0,-5 2 0 0 0,-7-9 0 0 0,-3-4 0 0 0,-2-4 0 0 0,-6-3 0 0 0,2 0 0 0 0,-1-5 0 0 0,2 4 0 0 0,11 7 0 0 0,12 3 0 0 0,17 4 0 0 0,15 1 0 0 0,16 2 0 0 0,21 1 0 0 0,13 3 0 0 0,6 6 0 0 0,11 4 0 0 0,5 5 0 0 0,7 2 0 0 0,19 2 0 0 0,28 0 0 0 0,6 1 0 0 0,21 0 0 0 0,24 0 0 0 0,10 0 0 0 0,-9-1 0 0 0,16 0 0 0 0,32 0 0 0 0,30 0 0 0 0,20 0 0 0 0,-21 0 0 0 0,-14 0 0 0 0,-11 0 0 0 0,-28 4 0 0 0,-45 6 0 0 0,-44 0 0 0 0,-33-1 0 0 0,-18-2 0 0 0,-7-2 0 0 0,-1-2 0 0 0,8-2 0 0 0,4-1 0 0 0,8 0 0 0 0,0 0 0 0 0,-4-1 0 0 0,-11 1 0 0 0,-10 0 0 0 0,-9-1 0 0 0,-7 1 0 0 0,-5 4 0 0 0,1 1 0 0 0,4 1 0 0 0,5-2 0 0 0,0-1 0 0 0,-2-2 0 0 0,-3 4 0 0 0,-2 1 0 0 0,-3-1 0 0 0,-1-1 0 0 0,2-1 0 0 0,2-2 0 0 0,7 0 0 0 0,2-1 0 0 0,-2 0 0 0 0,1 0 0 0 0,-2 4 0 0 0,2 1 0 0 0,2 0 0 0 0,-6 3 0 0 0,-4 0 0 0 0,-3-1 0 0 0,-2-2 0 0 0,-1-2 0 0 0,-1 3 0 0 0,1 0 0 0 0,7-1 0 0 0,4-1 0 0 0,-1-1 0 0 0,-2-2 0 0 0,-2 0 0 0 0,3 3 0 0 0,-2 1 0 0 0,0 4 0 0 0,1 0 0 0 0,-3 3 0 0 0,-3-1 0 0 0,-10-2 0 0 0,-20 9 0 0 0,-16 2 0 0 0,-13 1 0 0 0,-9-3 0 0 0,-16-4 0 0 0,-20-1 0 0 0,-7 2 0 0 0,-17 6 0 0 0,-11-1 0 0 0,-7 5 0 0 0,2 2 0 0 0,17-4 0 0 0,18-6 0 0 0,19-5 0 0 0,17-6 0 0 0,12-2 0 0 0,8-4 0 0 0,10 4 0 0 0,-1 0 0 0 0,-5 4 0 0 0,-6 0 0 0 0,-3 0 0 0 0,1-3 0 0 0,2-1 0 0 0,2-2 0 0 0,1-1 0 0 0,2-1 0 0 0,-3 0 0 0 0,-1-1 0 0 0,1-3 0 0 0,1-6 0 0 0,-3-4 0 0 0,3-5 0 0 0,-1-2 0 0 0,0 1 0 0 0,1-3 0 0 0,0 3 0 0 0,6-4 0 0 0,2-6 0 0 0,0-2 0 0 0,3-7 0 0 0,5-9 0 0 0,4-20 0 0 0,3-11 0 0 0,3 0 0 0 0,1 1 0 0 0,4-1 0 0 0,2 8 0 0 0,4 12 0 0 0,0 13 0 0 0,-1 5 0 0 0,-3 6 0 0 0,-2 6 0 0 0,-2-2 0 0 0,3-6 0 0 0,5-6 0 0 0,4 1 0 0 0,4-4 0 0 0,-1 1 0 0 0,-4 12 0 0 0,-3 17 0 0 0,-4-6 0 0 0,-7-3 0 0 0,-7-9 0 0 0,-27-19 0 0 0,-26-4 0 0 0,-24-5 0 0 0,-13 4 0 0 0,-10 13 0 0 0,-3 13 0 0 0,-6 12 0 0 0,13 10 0 0 0,12 6 0 0 0,9 5 0 0 0,12 1 0 0 0,-3 12 0 0 0,3 17 0 0 0,6 6 0 0 0,6 1 0 0 0,-3 2 0 0 0,5-1 0 0 0,8-8 0 0 0,9-5 0 0 0,11-3 0 0 0,6-1 0 0 0,7 3 0 0 0,3 10 0 0 0,3 2 0 0 0,19 0 0 0 0,29-7 0 0 0,23-9 0 0 0,17-7 0 0 0,24-11 0 0 0,6-9 0 0 0,-7-8 0 0 0,0-6 0 0 0,-11-3 0 0 0,-15 3 0 0 0,-17 3 0 0 0,-14 6 0 0 0,21 1 0 0 0,19 1 0 0 0,-11 11 0 0 0,-36 21 0 0 0,-47 18 0 0 0,-30 6 0 0 0,-28 0 0 0 0,-11-1 0 0 0,-16-4 0 0 0,1-9 0 0 0,11-10 0 0 0,17-9 0 0 0,15-7 0 0 0,12-1 0 0 0,9-1 0 0 0,6-1 0 0 0,-2-2 0 0 0,-3-1 0 0 0,-6 3 0 0 0,-5 5 0 0 0,-3 2 0 0 0,-2-3 0 0 0,-2 3 0 0 0,3-1 0 0 0,9 2 0 0 0,3-2 0 0 0,3-1 0 0 0,1-4 0 0 0,3 3 0 0 0,-3-1 0 0 0,3 3 0 0 0,-2-1 0 0 0,-4-2 0 0 0,-5-1 0 0 0,-1 1 0 0 0,-1 4 0 0 0,-7 1 0 0 0,-12 5 0 0 0,1 4 0 0 0,1-1 0 0 0,-2-1 0 0 0,-3-2 0 0 0,-8-2 0 0 0,0-2 0 0 0,-4 4 0 0 0,2 4 0 0 0,4 2 0 0 0,6-4 0 0 0,14 0 0 0 0,5-3 0 0 0,7-5 0 0 0,9 0 0 0 0,0 2 0 0 0,1 3 0 0 0,-8 6 0 0 0,-6 0 0 0 0,-17 4 0 0 0,-3-2 0 0 0,9-2 0 0 0,4 0 0 0 0,6-3 0 0 0,5 1 0 0 0,5-1 0 0 0,4 0 0 0 0,-3 0 0 0 0,-4 2 0 0 0,-1 0 0 0 0,1 2 0 0 0,3 0 0 0 0,1 0 0 0 0,2-3 0 0 0,6-2 0 0 0,1 1 0 0 0,1 0 0 0 0,3 2 0 0 0,4 1 0 0 0,0 0 0 0 0,2 2 0 0 0,-2 3 0 0 0,-2 2 0 0 0,-4 4 0 0 0,2 0 0 0 0,-2 3 0 0 0,-1-1 0 0 0,-1 1 0 0 0,-6-1 0 0 0,-3 2 0 0 0,0-2 0 0 0,0-3 0 0 0,1-7 0 0 0,6-3 0 0 0,1-6 0 0 0,5-1 0 0 0,5 0 0 0 0,4 2 0 0 0,3 2 0 0 0,-2 2 0 0 0,0 1 0 0 0,0 5 0 0 0,2 2 0 0 0,5 4 0 0 0,6 0 0 0 0,2-1 0 0 0,-1-2 0 0 0,2-7 0 0 0,8-10 0 0 0,11-8 0 0 0,6-9 0 0 0,0-3 0 0 0,6-5 0 0 0,4-1 0 0 0,-1-1 0 0 0,2 1 0 0 0,-1-1 0 0 0,-6 2 0 0 0,-5 3 0 0 0,-4-1 0 0 0,-4-3 0 0 0,-3-3 0 0 0,0 1 0 0 0,-2 3 0 0 0,13 0 0 0 0,7 1 0 0 0,6 0 0 0 0,-3 0 0 0 0,4 3 0 0 0,2 3 0 0 0,-1 2 0 0 0,-4 1 0 0 0,2 2 0 0 0,1 0 0 0 0,0 0 0 0 0,3 1 0 0 0,-2-1 0 0 0,-7 1 0 0 0,-1-1 0 0 0,-5 0 0 0 0,-5 0 0 0 0,-3 0 0 0 0,-3 0 0 0 0,-2 0 0 0 0,0 0 0 0 0,-2 0 0 0 0,1 0 0 0 0,4 0 0 0 0,1 0 0 0 0,0 0 0 0 0,8 0 0 0 0,12 0 0 0 0,16 0 0 0 0,8 0 0 0 0,4 0 0 0 0,-3 0 0 0 0,-6 0 0 0 0,-11 0 0 0 0,-10 0 0 0 0,15 0 0 0 0,1 0 0 0 0,-2 0 0 0 0,-4 0 0 0 0,-2 0 0 0 0,0 0 0 0 0,-4 0 0 0 0,-2 0 0 0 0,-6 0 0 0 0,-7 0 0 0 0,-4 4 0 0 0,-3 1 0 0 0,8 4 0 0 0,23 9 0 0 0,38 8 0 0 0,13 1 0 0 0,-7-1 0 0 0,-17-4 0 0 0,-8-7 0 0 0,3-5 0 0 0,-8-4 0 0 0,-12-4 0 0 0,-13-2 0 0 0,-11-1 0 0 0,-11 8 0 0 0,-22 7 0 0 0,-16 0 0 0 0,-10-1 0 0 0,-9 4 0 0 0,-11 0 0 0 0,-23-3 0 0 0,-16-4 0 0 0,-3-4 0 0 0,-6-3 0 0 0,4-1 0 0 0,4-2 0 0 0,12-1 0 0 0,7 0 0 0 0,-3 1 0 0 0,-34-5 0 0 0,-20-9 0 0 0,7-2 0 0 0,6 2 0 0 0,6-1 0 0 0,7 2 0 0 0,13-1 0 0 0,7-1 0 0 0,12 1 0 0 0,10 3 0 0 0,0 3 0 0 0,2 4 0 0 0,1 2 0 0 0,6 1 0 0 0,1 1 0 0 0,4 1 0 0 0,-4 0 0 0 0,2-1 0 0 0,0 1 0 0 0,-10-1 0 0 0,-5 0 0 0 0,0 0 0 0 0,1 0 0 0 0,6 0 0 0 0,2 0 0 0 0,2 0 0 0 0,4 0 0 0 0,5 0 0 0 0,0 0 0 0 0,3 0 0 0 0,2 0 0 0 0,2 0 0 0 0,2 0 0 0 0,2 0 0 0 0,1 0 0 0 0,-1 0 0 0 0,1 0 0 0 0,-4-4 0 0 0,-1-5 0 0 0,-4-2 0 0 0,-5-10 0 0 0,0-2 0 0 0,-5-1 0 0 0,0 4 0 0 0,-1 1 0 0 0,3 4 0 0 0,4 0 0 0 0,9 3-16383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13467 3069 16383 0 0,'4'-4'0'0'0,"-2"2"0"0"0,-3 6 0 0 0,8 3 0 0 0,7-1 0 0 0,4-1 0 0 0,4-1 0 0 0,6-2 0 0 0,2 0 0 0 0,0-2 0 0 0,3 0 0 0 0,-1 0 0 0 0,-1 0 0 0 0,6 4 0 0 0,5 1 0 0 0,-1 0 0 0 0,5-1 0 0 0,-2-2 0 0 0,-4 0 0 0 0,-5-1 0 0 0,-5 4 0 0 0,-3 0 0 0 0,2 0 0 0 0,4-1 0 0 0,4-2 0 0 0,0 0 0 0 0,-2-1 0 0 0,-3-1 0 0 0,-4 0 0 0 0,-1 0 0 0 0,1 0 0 0 0,1-1 0 0 0,0 1 0 0 0,2 0 0 0 0,0 0 0 0 0,-1 0 0 0 0,2 0 0 0 0,0 0 0 0 0,-2 0 0 0 0,-2 0 0 0 0,3 0 0 0 0,3 0 0 0 0,5 0 0 0 0,-1 0 0 0 0,1 0 0 0 0,3 0 0 0 0,-3 0 0 0 0,-8 0-16383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13652 3572 16383 0 0,'-4'0'0'0'0,"7"4"0"0"0,10 1 0 0 0,12 0 0 0 0,9-1 0 0 0,7-1 0 0 0,4-1 0 0 0,3-1 0 0 0,1-1 0 0 0,-3 0 0 0 0,-3 0 0 0 0,-3 0 0 0 0,-6 0 0 0 0,-3 0 0 0 0,-4-1 0 0 0,-3 1 0 0 0,0 0 0 0 0,-1 0 0 0 0,-1 0 0 0 0,5 0 0 0 0,1 0 0 0 0,8 0 0 0 0,2 0 0 0 0,-2 0 0 0 0,-2 0 0 0 0,-4 0 0 0 0,-2 0 0 0 0,-3 0 0 0 0,7 0 0 0 0,6 0 0 0 0,1 0 0 0 0,-3 4 0 0 0,-7 6 0 0 0,-5 0 0 0 0,2-1 0 0 0,-4-2-16383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11562 11921 16383 0 0,'4'0'0'0'0,"14"-4"0"0"0,39-5 0 0 0,14-2 0 0 0,-1 6 0 0 0,-4 4 0 0 0,-6 1 0 0 0,-5 1 0 0 0,-7 1 0 0 0,-9-1 0 0 0,-2 0 0 0 0,0 0 0 0 0,-2 0 0 0 0,-3-1 0 0 0,1 0 0 0 0,-1 0 0 0 0,-2 0 0 0 0,-2 0 0 0 0,2 0 0 0 0,0 0 0 0 0,3 0 0 0 0,0 0 0 0 0,-2 0 0 0 0,-2 0 0 0 0,-2 0 0 0 0,-2 0 0 0 0,0 0 0 0 0,2 0 0 0 0,2 0 0 0 0,-1 0 0 0 0,-1 4 0 0 0,-1 5 0 0 0,-1 1 0 0 0,0-1 0 0 0,-1-2 0 0 0,11-2 0 0 0,8-6 0 0 0,1-7 0 0 0,5-2 0 0 0,6 1 0 0 0,9-3 0 0 0,3-2 0 0 0,-7 0 0 0 0,-10 3 0 0 0,24 4 0 0 0,2 2 0 0 0,1 3 0 0 0,7-3 0 0 0,-3-1 0 0 0,-11 2 0 0 0,-14 0 0 0 0,-15 2-16383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13785 3113 16383 0 0,'4'0'0'0'0,"5"0"0"0"0,13 0 0 0 0,48 4 0 0 0,18 6 0 0 0,4 0 0 0 0,21 3 0 0 0,-4 0 0 0 0,-17-4 0 0 0,-20-2 0 0 0,-14-3 0 0 0,-9-1 0 0 0,-1-3 0 0 0,0 0 0 0 0,11 0 0 0 0,0-1 0 0 0,-7 1 0 0 0,1-1 0 0 0,-1 1 0 0 0,-2 0 0 0 0,-1 0 0 0 0,-4 0 0 0 0,-3 0 0 0 0,-4 0 0 0 0,-1 0 0 0 0,-2 0 0 0 0,-3 0 0 0 0,0 0 0 0 0,0 0 0 0 0,-2-4 0 0 0,1-1 0 0 0,4-4 0 0 0,1-1 0 0 0,1 2 0 0 0,-2 2 0 0 0,-2-2 0 0 0,-3 1 0 0 0,-2 1 0 0 0,-3 2 0 0 0,7 1 0 0 0,6-3 0 0 0,1 1 0 0 0,1-1 0 0 0,10-1 0 0 0,9-1 0 0 0,2-3 0 0 0,-2 1 0 0 0,-2 2 0 0 0,-7 2 0 0 0,-12 2-16383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14737 3492 16383 0 0,'4'-4'0'0'0,"-2"7"0"0"0,9 2 0 0 0,32 1 0 0 0,29 4 0 0 0,17-1 0 0 0,22 3 0 0 0,-4-1 0 0 0,-8-3 0 0 0,-9-2 0 0 0,-8-2 0 0 0,-9-2 0 0 0,-10-1 0 0 0,-12-1 0 0 0,-1-1 0 0 0,-7 1 0 0 0,3-1 0 0 0,0 1 0 0 0,2 0 0 0 0,-1 0 0 0 0,1-1 0 0 0,-5 1 0 0 0,-1 0 0 0 0,5 0 0 0 0,-7-4 0 0 0,-5-1 0 0 0,-1 0 0 0 0,-3 1 0 0 0,3 1 0 0 0,-6 1-16383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11667 13150 16383 0 0,'-4'4'0'0'0,"3"-3"0"0"0,9-1 0 0 0,16-1 0 0 0,7 0 0 0 0,7 0 0 0 0,1 0 0 0 0,1 0 0 0 0,-1 1 0 0 0,-4 0 0 0 0,-4 0 0 0 0,-3 0 0 0 0,-2 0 0 0 0,2 0 0 0 0,5 0 0 0 0,4 0 0 0 0,0 0 0 0 0,-2 0 0 0 0,17 0 0 0 0,15 0 0 0 0,17 0 0 0 0,34 4 0 0 0,28 13 0 0 0,2 4 0 0 0,12-2 0 0 0,11 5 0 0 0,11 1 0 0 0,-16-3 0 0 0,-1 2 0 0 0,-12 2 0 0 0,-17-4 0 0 0,-22-6 0 0 0,-24-1 0 0 0,-18-4 0 0 0,-19-3 0 0 0,-13-3 0 0 0,-5-3 0 0 0,2-9 0 0 0,0-4 0 0 0,9-4 0 0 0,17 1 0 0 0,10 2 0 0 0,4 4 0 0 0,-7-1 0 0 0,-7 1 0 0 0,-10 2 0 0 0,-7 2 0 0 0,1 1 0 0 0,-3 2 0 0 0,3 1 0 0 0,13-4 0 0 0,65-5 0 0 0,22-1 0 0 0,-9 1 0 0 0,-24 2 0 0 0,-28 3 0 0 0,-20-11 0 0 0,-17-2 0 0 0,-14 1 0 0 0,-4 4 0 0 0,1 0 0 0 0,-6 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7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16563 7067 16383 0 0,'4'0'0'0'0,"-2"-4"0"0"0,7-7 0 0 0,6-1 0 0 0,11 2 0 0 0,18-3 0 0 0,7 2 0 0 0,3 2 0 0 0,2 3 0 0 0,5 2 0 0 0,6-7 0 0 0,5-2 0 0 0,-5 2 0 0 0,-5 2 0 0 0,6 3 0 0 0,4 2 0 0 0,-5 2 0 0 0,-10 2 0 0 0,-5 0 0 0 0,-7 0 0 0 0,-6 1 0 0 0,7-1 0 0 0,2 1 0 0 0,-3-1 0 0 0,-1 0 0 0 0,-3 0 0 0 0,-3 0 0 0 0,-5 0 0 0 0,3 0 0 0 0,-2 0 0 0 0,3-4 0 0 0,0-2 0 0 0,-1 0 0 0 0,-4 1 0 0 0,3 2 0 0 0,0 1 0 0 0,-1 1 0 0 0,-3 0 0 0 0,4 1 0 0 0,-1 1 0 0 0,-1-1 0 0 0,-1 0 0 0 0,-2-4 0 0 0,-2-2 0 0 0,0 0 0 0 0,-1 1 0 0 0,-1 2 0 0 0,5 1 0 0 0,2 1 0 0 0,-1 1 0 0 0,-1 0 0 0 0,4 0 0 0 0,0 0 0 0 0,-2 0 0 0 0,-1 0 0 0 0,-2 1 0 0 0,3-1 0 0 0,1 0 0 0 0,-1 0 0 0 0,-2 0 0 0 0,4 0 0 0 0,-1 0 0 0 0,-1 0 0 0 0,-1 0 0 0 0,3 0 0 0 0,4 0 0 0 0,0-5 0 0 0,3-1 0 0 0,8 0 0 0 0,4 2 0 0 0,-2 0 0 0 0,-5 2 0 0 0,-12 6 0 0 0,-6 1 0 0 0,-8 6 0 0 0,-8 4 0 0 0,-6 5 0 0 0,-14 8 0 0 0,-14-1 0 0 0,-13 0 0 0 0,-5-1 0 0 0,-5-4 0 0 0,0-6 0 0 0,-1-6 0 0 0,2-4 0 0 0,4-4 0 0 0,-9-1 0 0 0,-2-2 0 0 0,-5 0 0 0 0,-8 0 0 0 0,-2 0 0 0 0,-7 0 0 0 0,2 0 0 0 0,1 1 0 0 0,-2 0 0 0 0,-3 0 0 0 0,3 0 0 0 0,8 0 0 0 0,1 0 0 0 0,8 0 0 0 0,-2 0 0 0 0,4 0 0 0 0,7 0 0 0 0,-17 0 0 0 0,-6 0 0 0 0,-1 0 0 0 0,-8 9 0 0 0,6 3 0 0 0,5 0 0 0 0,10-3 0 0 0,5-2 0 0 0,6-3 0 0 0,7-2 0 0 0,5-1 0 0 0,4-1 0 0 0,2 0 0 0 0,1-1 0 0 0,-4 5 0 0 0,-2 2 0 0 0,1-1 0 0 0,0 0 0 0 0,1-2 0 0 0,2-10 0 0 0,0-4 0 0 0,1-5 0 0 0,0 1 0 0 0,5-2 0 0 0,1 2 0 0 0,0-1 0 0 0,-1-3 0 0 0,-1 3 0 0 0,-6-6 0 0 0,-3 1 0 0 0,0 0 0 0 0,1-1 0 0 0,0-2 0 0 0,2 4 0 0 0,6-5 0 0 0,6 3-16383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7408 11849 16383 0 0,'4'-4'0'0'0,"-2"3"0"0"0,1 1 0 0 0,14 1 0 0 0,7 0 0 0 0,3 0 0 0 0,-2 4 0 0 0,2 1 0 0 0,1 0 0 0 0,-1-2 0 0 0,3-1 0 0 0,17-1 0 0 0,16-1 0 0 0,18-1 0 0 0,10 0 0 0 0,-2 0 0 0 0,5-1 0 0 0,-7 1 0 0 0,-10 0 0 0 0,-13 0 0 0 0,-11 0 0 0 0,-5 0 0 0 0,0 0 0 0 0,-3 0 0 0 0,-6 0 0 0 0,159 0 0 0 0,57 0 0 0 0,-2 0 0 0 0,-33 0 0 0 0,-49 0 0 0 0,-42 0 0 0 0,-39 0 0 0 0,-26 0 0 0 0,-21 0 0 0 0,-5 0 0 0 0,-6 0 0 0 0,1 0 0 0 0,2 0 0 0 0,-1 0 0 0 0,-2 0 0 0 0,1 0 0 0 0,-4-4 0 0 0,0-2 0 0 0,4 1 0 0 0,3 1 0 0 0,9 1 0 0 0,4 2 0 0 0,1 0 0 0 0,5 0 0 0 0,1 1 0 0 0,-1 0 0 0 0,-2 1 0 0 0,-2-1 0 0 0,2 0 0 0 0,-3 0 0 0 0,-7 0 0 0 0,-3 0 0 0 0,-3 0 0 0 0,-1 0 0 0 0,2 0 0 0 0,2 0 0 0 0,-1 0 0 0 0,-4 0 0 0 0,0 0 0 0 0,3 0 0 0 0,-2 0 0 0 0,-2 0 0 0 0,-4 0 0 0 0,2 0 0 0 0,-1 0 0 0 0,-2 0 0 0 0,-2 0 0 0 0,-1 0 0 0 0,-1-4 0 0 0,11-1 0 0 0,11 0 0 0 0,7 1 0 0 0,-4-3 0 0 0,-8 0-16383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7541 13203 16383 0 0,'16'0'0'0'0,"21"0"0"0"0,16 0 0 0 0,8 0 0 0 0,1 0 0 0 0,-6 0 0 0 0,-9 0 0 0 0,-8 0 0 0 0,-6 0 0 0 0,2 0 0 0 0,8 0 0 0 0,9 0 0 0 0,6 0 0 0 0,3 0 0 0 0,14 0 0 0 0,7 0 0 0 0,-7 0 0 0 0,-8 0 0 0 0,-4 0 0 0 0,-8 0 0 0 0,-9 0 0 0 0,-9 0 0 0 0,-3 0 0 0 0,5 0 0 0 0,0 0 0 0 0,9 0 0 0 0,1 0 0 0 0,0 4 0 0 0,-5 1 0 0 0,-5 0 0 0 0,-6-1 0 0 0,-4-1 0 0 0,-4-1 0 0 0,3-1 0 0 0,4-1 0 0 0,1 0 0 0 0,7 0 0 0 0,8 0 0 0 0,8 0 0 0 0,3-1 0 0 0,-5 1 0 0 0,-3 0 0 0 0,1 0 0 0 0,4 0 0 0 0,0 0 0 0 0,0 0 0 0 0,-3 0 0 0 0,2 0 0 0 0,7 0 0 0 0,66 0 0 0 0,22 0 0 0 0,3 0 0 0 0,-22 0 0 0 0,-20 0 0 0 0,-22 0 0 0 0,-21 0 0 0 0,-19 0 0 0 0,-6 0 0 0 0,-5 0 0 0 0,-6 0 0 0 0,0 0 0 0 0,2 0 0 0 0,4 0 0 0 0,3 0 0 0 0,-2 0 0 0 0,-2 0 0 0 0,3 0 0 0 0,0 0 0 0 0,-4 0 0 0 0,-3 0 0 0 0,-4 0 0 0 0,2 0 0 0 0,3 0 0 0 0,-1 0 0 0 0,4 0 0 0 0,-2 0 0 0 0,-3 0 0 0 0,2 0 0 0 0,3 0 0 0 0,-1 0 0 0 0,-3 0 0 0 0,-3 0 0 0 0,-2 0 0 0 0,-2 0 0 0 0,-2 0 0 0 0,4 0 0 0 0,0 0 0 0 0,4 0 0 0 0,1 0 0 0 0,-2 0 0 0 0,2 0 0 0 0,-1 0 0 0 0,-5 0-16383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8123 3122 16383 0 0,'4'0'0'0'0,"9"0"0"0"0,11 0 0 0 0,5 0 0 0 0,5 0 0 0 0,2 0 0 0 0,-2 0 0 0 0,1 0 0 0 0,3 0 0 0 0,-1 0 0 0 0,-3 0 0 0 0,-3 0 0 0 0,-3 0 0 0 0,2 0 0 0 0,8 0 0 0 0,9 0 0 0 0,5 0 0 0 0,1 0 0 0 0,0 0 0 0 0,-1 0 0 0 0,-5 0 0 0 0,-4 0 0 0 0,-3 0 0 0 0,-6 0 0 0 0,-5 0 0 0 0,-2 0 0 0 0,-3 0 0 0 0,0 0 0 0 0,-2 0 0 0 0,5 0 0 0 0,9 0 0 0 0,2 0 0 0 0,-1 0 0 0 0,-2 0 0 0 0,-4 0 0 0 0,-3 0 0 0 0,2 0 0 0 0,7 0 0 0 0,2 0 0 0 0,3 0 0 0 0,1 0 0 0 0,-2 0 0 0 0,-4 0 0 0 0,-5 0 0 0 0,1 0 0 0 0,-2 0 0 0 0,3 0 0 0 0,2 0 0 0 0,0 0 0 0 0,-2 0 0 0 0,1 0 0 0 0,6 0 0 0 0,5 0 0 0 0,2 0 0 0 0,-3 0 0 0 0,-5 0 0 0 0,-2 0 0 0 0,1 0 0 0 0,-2 0 0 0 0,5 0 0 0 0,7 0 0 0 0,7 0 0 0 0,6 0 0 0 0,1 0 0 0 0,1 0 0 0 0,-2 0 0 0 0,0 0 0 0 0,2 0 0 0 0,-2 0 0 0 0,-3 0 0 0 0,-5 0 0 0 0,2 0 0 0 0,-2 0 0 0 0,-5 0 0 0 0,-7 0 0 0 0,-4 0 0 0 0,5 0 0 0 0,3 0 0 0 0,-3 0 0 0 0,4 0 0 0 0,6 0 0 0 0,5 0 0 0 0,5 0 0 0 0,5 0 0 0 0,-3 0 0 0 0,-3 0 0 0 0,-9 0 0 0 0,-9 0 0 0 0,-4 0 0 0 0,-5 0 0 0 0,0 0 0 0 0,1 0 0 0 0,7 0 0 0 0,1 0 0 0 0,4 0 0 0 0,-2 0 0 0 0,7 0 0 0 0,7 0 0 0 0,1 0 0 0 0,2 0 0 0 0,-5 0 0 0 0,3 0 0 0 0,3 0 0 0 0,51 0 0 0 0,14 0 0 0 0,-8 0 0 0 0,-19 0 0 0 0,-24 0 0 0 0,-17 0 0 0 0,-18 0-16383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4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8176 3493 16383 0 0,'8'0'0'0'0,"6"0"0"0"0,6 0 0 0 0,6 0 0 0 0,4 0 0 0 0,0 0 0 0 0,11 0 0 0 0,7 0 0 0 0,27 0 0 0 0,5 0 0 0 0,-8 0 0 0 0,-11 0 0 0 0,-5 0 0 0 0,1 0 0 0 0,-2 0 0 0 0,-6 0 0 0 0,1 0 0 0 0,-5 0 0 0 0,-5 0 0 0 0,-2 0 0 0 0,-3 0 0 0 0,0 0 0 0 0,6 0 0 0 0,17 0 0 0 0,1 0 0 0 0,-4 0 0 0 0,20 0 0 0 0,5 0 0 0 0,-6 0 0 0 0,-13 0 0 0 0,-8 0 0 0 0,-5 0 0 0 0,-7 0 0 0 0,-3 0 0 0 0,9 0 0 0 0,8 3 0 0 0,3 3 0 0 0,7-1 0 0 0,21-1 0 0 0,24-1 0 0 0,29-1 0 0 0,7-1 0 0 0,86 7 0 0 0,24 7 0 0 0,-23 0 0 0 0,-40-2 0 0 0,-48-3 0 0 0,-45 0 0 0 0,-32-1 0 0 0,-23-2 0 0 0,-11-3 0 0 0,-8-1 0 0 0,0-2 0 0 0,0-1 0 0 0,3 0 0 0 0,5 0 0 0 0,0-1 0 0 0,-1 1 0 0 0,-3-1 0 0 0,-1 1 0 0 0,-3 0 0 0 0,-2 0 0 0 0,0-4 0 0 0,0-1 0 0 0,-1 0 0 0 0,4 1 0 0 0,1 1 0 0 0,0 1 0 0 0,4 1 0 0 0,3 1 0 0 0,5-4 0 0 0,-1-2 0 0 0,1-2 0 0 0,2-2 0 0 0,5 3 0 0 0,3 1 0 0 0,2 2 0 0 0,-6 2 0 0 0,-5 1 0 0 0,-6 1 0 0 0,-5 0 0 0 0,-4 0 0 0 0,-2 1 0 0 0,3-1 0 0 0,13 0 0 0 0,3 0 0 0 0,7 1 0 0 0,6-1 0 0 0,3 0 0 0 0,-6 0 0 0 0,-7 0 0 0 0,-8 0 0 0 0,2 0 0 0 0,6 0 0 0 0,3 0 0 0 0,-3-4 0 0 0,-5-2 0 0 0,-9 1-16383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57:26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19465 13197 16383 0 0,'7'3'0'0'0,"19"1"0"0"0,16 1 0 0 0,18-2 0 0 0,29-4 0 0 0,17-2 0 0 0,0-4 0 0 0,-10 0 0 0 0,-12-4 0 0 0,-13 2 0 0 0,-12-3 0 0 0,-12 2 0 0 0,-11 2 0 0 0,-8 3 0 0 0,1-2 0 0 0,7 1 0 0 0,3-2 0 0 0,9-3 0 0 0,0 0 0 0 0,-2 2 0 0 0,6 2 0 0 0,4 3 0 0 0,9 2 0 0 0,8-5 0 0 0,15-9 0 0 0,3-2 0 0 0,7-1 0 0 0,10-4 0 0 0,18 2 0 0 0,-2 5 0 0 0,15 1 0 0 0,9 3 0 0 0,-5-6 0 0 0,-5-1 0 0 0,-20 4 0 0 0,-23 0 0 0 0,-13-4 0 0 0,-18 2 0 0 0,-3 3 0 0 0,10-3 0 0 0,-5 2 0 0 0,-3 0 0 0 0,-2 2 0 0 0,3 0 0 0 0,-7 3 0 0 0,-9 2 0 0 0,-9 0 0 0 0,-5 0 0 0 0,-5-4 0 0 0,-3-1 0 0 0,0 3 0 0 0,-1 1 0 0 0,6 4 0 0 0,5-1 0 0 0,-1 0 0 0 0,1 1 0 0 0,0 2 0 0 0,2-2 0 0 0,-2-1 0 0 0,-1 1 0 0 0,11-1 0 0 0,1-1 0 0 0,3-2 0 0 0,-3 0 0 0 0,-4-1 0 0 0,-5 0 0 0 0,1 3 0 0 0,-2-2 0 0 0,-5 2 0 0 0,-4 1 0 0 0,-3-2 0 0 0,11-16 0 0 0,3-4 0 0 0,-2 2 0 0 0,7-1 0 0 0,2-6 0 0 0,-2-1 0 0 0,-13 2 0 0 0,-19 3 0 0 0,-17 6 0 0 0,-16 8 0 0 0,-24 2 0 0 0,-8 3 0 0 0,-9 4 0 0 0,-4 3 0 0 0,-8 2 0 0 0,-1 1 0 0 0,-3 0 0 0 0,-4 1 0 0 0,-6 0 0 0 0,-1-1 0 0 0,4 1 0 0 0,6-1 0 0 0,6 0 0 0 0,9 0 0 0 0,12 3 0 0 0,8 2 0 0 0,4-1 0 0 0,2 0 0 0 0,2-2 0 0 0,-2 3 0 0 0,4 1 0 0 0,0 5 0 0 0,2 2 0 0 0,4 1 0 0 0,-1-1 0 0 0,-5-3 0 0 0,-4-3 0 0 0,-9-3 0 0 0,-11 1 0 0 0,-2 4 0 0 0,-4 0 0 0 0,-2-2 0 0 0,-3 2 0 0 0,-4 2 0 0 0,-7 3 0 0 0,1 0 0 0 0,9-4 0 0 0,11-2 0 0 0,11 3 0 0 0,11 0 0 0 0,8-1 0 0 0,-2-3 0 0 0,-1 1 0 0 0,0-1 0 0 0,3-2 0 0 0,2-1 0 0 0,3-2 0 0 0,-1-1 0 0 0,-11-1 0 0 0,-12 0 0 0 0,-6 0 0 0 0,1 0 0 0 0,5-1 0 0 0,7 1 0 0 0,1 0 0 0 0,3 0 0 0 0,2 0 0 0 0,3 0 0 0 0,3 0 0 0 0,4 0 0 0 0,2 0 0 0 0,2 0 0 0 0,1 0 0 0 0,-3 0 0 0 0,-1 0 0 0 0,-4 0 0 0 0,-3 3 0 0 0,-3 5 0 0 0,-4 1 0 0 0,-1 3 0 0 0,-1-2 0 0 0,2-2 0 0 0,-2 2 0 0 0,-1 8 0 0 0,-4 2 0 0 0,2-3 0 0 0,5-4 0 0 0,2-1 0 0 0,1 1 0 0 0,2-1 0 0 0,4-4 0 0 0,3 1 0 0 0,-4 2 0 0 0,-1 0 0 0 0,2 1 0 0 0,2-2 0 0 0,0 8 0 0 0,-1 1 0 0 0,3-3 0 0 0,1 0 0 0 0,2 0 0 0 0,0 0 0 0 0,2-1 0 0 0,-4-1 0 0 0,0-2 0 0 0,0 3 0 0 0,4 3 0 0 0,2-2 0 0 0,1 0 0 0 0,3 1 0 0 0,0 0 0 0 0,3 2 0 0 0,4 3 0 0 0,-2-1 0 0 0,2-1 0 0 0,-5 3 0 0 0,-1 1 0 0 0,-1-1 0 0 0,-2 0 0 0 0,-1 0 0 0 0,-5 2 0 0 0,-3-3 0 0 0,4 1 0 0 0,5 8 0 0 0,6 8 0 0 0,7 2 0 0 0,8-7 0 0 0,10-6 0 0 0,6 0 0 0 0,2-5 0 0 0,2-7 0 0 0,19-2 0 0 0,38-4 0 0 0,14 0 0 0 0,-5-2 0 0 0,-8-2 0 0 0,-5-2 0 0 0,-4-2 0 0 0,-9-1 0 0 0,2-1 0 0 0,0 0 0 0 0,-5-1 0 0 0,-6 1 0 0 0,-5 0 0 0 0,-9-4 0 0 0,0-1 0 0 0,2 1 0 0 0,-2 0 0 0 0,1 2 0 0 0,1 0 0 0 0,-4 1 0 0 0,1 1 0 0 0,5-7 0 0 0,4-2 0 0 0,1-3 0 0 0,-2 1 0 0 0,-2 2 0 0 0,-6 2 0 0 0,-6 3 0 0 0,-6-1 0 0 0,-4-1 0 0 0,0 2 0 0 0,-3-3 0 0 0,3 1 0 0 0,3 0 0 0 0,-2 2 0 0 0,3 2 0 0 0,-1 0 0 0 0,2 2 0 0 0,7-7 0 0 0,6-5 0 0 0,7-1 0 0 0,-2 2 0 0 0,-2 2 0 0 0,-6 4 0 0 0,5-2 0 0 0,7-2 0 0 0,3 0 0 0 0,-2-2 0 0 0,-3 1 0 0 0,1 2 0 0 0,-5-1 0 0 0,-1-2 0 0 0,3 0 0 0 0,7-4 0 0 0,8-3 0 0 0,-7-3 0 0 0,-3 3 0 0 0,4-2 0 0 0,5-2 0 0 0,0 4 0 0 0,-5 0 0 0 0,2 5 0 0 0,5-7 0 0 0,-1 0 0 0 0,-9 1 0 0 0,-10 2 0 0 0,-1-1 0 0 0,-6 1 0 0 0,-5 4 0 0 0,-5 5 0 0 0,1 2 0 0 0,4-3 0 0 0,2-1 0 0 0,1 2 0 0 0,-2 1 0 0 0,-3 0 0 0 0,-3 0 0 0 0,0 1 0 0 0,7-4 0 0 0,3-5 0 0 0,0 0 0 0 0,-4 4 0 0 0,-3 2 0 0 0,-4 4 0 0 0,-3 2 0 0 0,-1-2 0 0 0,1 1 0 0 0,1 0 0 0 0,0 1 0 0 0,6 1 0 0 0,5 1 0 0 0,-1-3 0 0 0,-2 0 0 0 0,-3-4 0 0 0,-3-7 0 0 0,-3-4 0 0 0,-2-3 0 0 0,0 0 0 0 0,-5-4 0 0 0,-4-1 0 0 0,-5-2 0 0 0,-3-4 0 0 0,-6 1 0 0 0,-6-1 0 0 0,-9 4 0 0 0,-11 9 0 0 0,-18 6 0 0 0,-9 6 0 0 0,3 5 0 0 0,-5 2 0 0 0,-12 2 0 0 0,-13 0 0 0 0,2 1 0 0 0,-3-1 0 0 0,-8 0 0 0 0,-9 0 0 0 0,2-1 0 0 0,-9 0 0 0 0,-8 0 0 0 0,-8 0 0 0 0,-13 0 0 0 0,8 0 0 0 0,14 0 0 0 0,11 0 0 0 0,7 0 0 0 0,16 0 0 0 0,11 0 0 0 0,14 0 0 0 0,10 0 0 0 0,2 0 0 0 0,4 0 0 0 0,-4 0 0 0 0,2 0 0 0 0,4 0 0 0 0,5 0 0 0 0,1 0 0 0 0,3 0 0 0 0,-2 0 0 0 0,-1 0 0 0 0,-7 0 0 0 0,-7 0 0 0 0,2 0 0 0 0,0 0 0 0 0,4 0 0 0 0,6 0 0 0 0,1 0 0 0 0,-4 0 0 0 0,1 0 0 0 0,-5 0 0 0 0,-11 0 0 0 0,-12 0 0 0 0,-2 0 0 0 0,0 0 0 0 0,5 0 0 0 0,5 0 0 0 0,8 0 0 0 0,6 0 0 0 0,3 0 0 0 0,-3 0 0 0 0,-4 0 0 0 0,-2 0 0 0 0,1 0 0 0 0,-9 0 0 0 0,-10 0 0 0 0,4 0 0 0 0,9 0 0 0 0,5 0 0 0 0,9 0 0 0 0,2 0 0 0 0,2 0 0 0 0,3 0 0 0 0,3 0 0 0 0,3 0 0 0 0,2 0 0 0 0,2 0 0 0 0,1 0 0 0 0,-3 0 0 0 0,-2 0 0 0 0,-2 0 0 0 0,-1 0 0 0 0,-2 0 0 0 0,1 0 0 0 0,1 0 0 0 0,-4 0 0 0 0,-4 0 0 0 0,-3 0 0 0 0,2 0 0 0 0,4 0 0 0 0,4 0 0 0 0,1-7 0 0 0,-7-2 0 0 0,4-3 0 0 0,4 0 0 0 0,2 3 0 0 0,3 2 0 0 0,1 3 0 0 0,1 2 0 0 0,0 1 0 0 0,1 1 0 0 0,-1 0 0 0 0,1 1 0 0 0,-1 3 0 0 0,3 4 0 0 0,5 5 0 0 0,4 6 0 0 0,4 4 0 0 0,2 5 0 0 0,9 4 0 0 0,6 7 0 0 0,4 8 0 0 0,0-2 0 0 0,0-4 0 0 0,1-6 0 0 0,-3 1 0 0 0,-1-2 0 0 0,-2-3 0 0 0,-4-3 0 0 0,-2-1 0 0 0,0 4 0 0 0,3-2 0 0 0,0 2 0 0 0,2-1 0 0 0,2-2 0 0 0,3 4 0 0 0,-2 1 0 0 0,-3-6-16383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57:26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12594 7950 16383 0 0,'0'4'0'0'0,"4"0"0"0"0,14 1 0 0 0,22-2 0 0 0,14 0 0 0 0,1-2 0 0 0,9 0 0 0 0,6-1 0 0 0,3 0 0 0 0,-8 0 0 0 0,-9 0 0 0 0,-10 0 0 0 0,-2 0 0 0 0,1 0 0 0 0,3-1 0 0 0,18 1 0 0 0,15 0 0 0 0,17 0 0 0 0,-1 0 0 0 0,-3 0 0 0 0,-1 0 0 0 0,-5 0 0 0 0,-12 0 0 0 0,-11 0 0 0 0,-13 0 0 0 0,-9 0 0 0 0,-5 0 0 0 0,-2 0 0 0 0,3-3 0 0 0,-1-2 0 0 0,3 1 0 0 0,-3 1 0 0 0,-3 0 0 0 0,-2-2 0 0 0,-2 0 0 0 0,-4-3 0 0 0,-2 0 0 0 0,4 1 0 0 0,1 2 0 0 0,6-2 0 0 0,10 1 0 0 0,11 1 0 0 0,20 2 0 0 0,11 0 0 0 0,17 2 0 0 0,19 1 0 0 0,12 0 0 0 0,-10 0 0 0 0,-7 0 0 0 0,-5 0 0 0 0,-6 1 0 0 0,-17-1 0 0 0,-14 0 0 0 0,-17 0 0 0 0,-11 0 0 0 0,-12 0 0 0 0,-7 0 0 0 0,-6 0 0 0 0,-1 0 0 0 0,11 0 0 0 0,19 0 0 0 0,25 0 0 0 0,16 0 0 0 0,16 0 0 0 0,-3 0 0 0 0,3 0 0 0 0,18 0 0 0 0,4 0 0 0 0,-17 0 0 0 0,-4 0 0 0 0,-7 0 0 0 0,-11 0 0 0 0,-15 0 0 0 0,-6 0 0 0 0,1 0 0 0 0,-5 3 0 0 0,0 2 0 0 0,-8-1 0 0 0,-8 0 0 0 0,2-2 0 0 0,1 0 0 0 0,-2-1 0 0 0,-2-1 0 0 0,0 7 0 0 0,-6 2 0 0 0,-3-1 0 0 0,-2-1 0 0 0,-8 1 0 0 0,2 3 0 0 0,-3 0 0 0 0,1-3 0 0 0,-2-2 0 0 0,2 5 0 0 0,-3 0 0 0 0,-1 2 0 0 0,-3-2 0 0 0,-2 5 0 0 0,-2 3 0 0 0,0 5 0 0 0,2 5 0 0 0,-2 1 0 0 0,-5 6 0 0 0,-5 0 0 0 0,-5-2 0 0 0,-3-4 0 0 0,-2-4 0 0 0,-1 1 0 0 0,-1 0 0 0 0,0-3 0 0 0,4-4 0 0 0,1 1 0 0 0,3 4 0 0 0,1 4 0 0 0,-2 4 0 0 0,-1 1 0 0 0,-1-4 0 0 0,-2-2 0 0 0,-29-2 0 0 0,-16-7 0 0 0,-18 1 0 0 0,-23 1 0 0 0,-18-1 0 0 0,-1-3 0 0 0,10-4 0 0 0,3 2 0 0 0,-4 2 0 0 0,8-2 0 0 0,1 4 0 0 0,-12 1 0 0 0,-28 5 0 0 0,-77-2 0 0 0,-19-5 0 0 0,-6 1 0 0 0,-6 1 0 0 0,10-3 0 0 0,8 3 0 0 0,34-3 0 0 0,17-4 0 0 0,16 0 0 0 0,16 4 0 0 0,23-1 0 0 0,10-3 0 0 0,1 0 0 0 0,7-3 0 0 0,12 1 0 0 0,-1-2 0 0 0,-1-2 0 0 0,-10 1 0 0 0,-7-1 0 0 0,10-1 0 0 0,2-3 0 0 0,3 0 0 0 0,4 1 0 0 0,7 1 0 0 0,4 3 0 0 0,0 0 0 0 0,-2-2 0 0 0,-9 2 0 0 0,1 0 0 0 0,-3 1 0 0 0,-1 0 0 0 0,-4-2 0 0 0,6-2 0 0 0,2-2 0 0 0,2-1 0 0 0,-1-2 0 0 0,10 0 0 0 0,9 0 0 0 0,11-1 0 0 0,20 1 0 0 0,29 0 0 0 0,24-1 0 0 0,32 1 0 0 0,26 0 0 0 0,6 0 0 0 0,5 0 0 0 0,14 0 0 0 0,18 0 0 0 0,-1 0 0 0 0,5 0 0 0 0,4 0 0 0 0,14 0 0 0 0,-2 0 0 0 0,9 0 0 0 0,19 0 0 0 0,17 0 0 0 0,17 0 0 0 0,-9 0 0 0 0,-16 0 0 0 0,-10 0 0 0 0,-12 0 0 0 0,-23 0 0 0 0,-4 7 0 0 0,6 2 0 0 0,12 0 0 0 0,-1-2 0 0 0,-3-2 0 0 0,0-2 0 0 0,9-1 0 0 0,6-2 0 0 0,-19 0 0 0 0,-17 0 0 0 0,-16 0 0 0 0,-20-1 0 0 0,-23 1 0 0 0,-16 0 0 0 0,-13 0 0 0 0,-8 0 0 0 0,-4 0 0 0 0,-5 0 0 0 0,1 0 0 0 0,4 0 0 0 0,3 0 0 0 0,0 0 0 0 0,-2 0 0 0 0,5 0 0 0 0,3 0 0 0 0,6 0 0 0 0,5 0 0 0 0,2 0 0 0 0,3 0 0 0 0,-1 0 0 0 0,-6 0 0 0 0,-8 0 0 0 0,5 0 0 0 0,0 0 0 0 0,1 0 0 0 0,-4-4 0 0 0,-6 0 0 0 0,-4-4 0 0 0,-8-4 0 0 0,-8-6 0 0 0,-6-7 0 0 0,-1-3 0 0 0,2-4 0 0 0,3-2 0 0 0,-1-7 0 0 0,-2 1 0 0 0,-3 3 0 0 0,-2 2 0 0 0,-2 3 0 0 0,-1 0 0 0 0,-1 2 0 0 0,-1-1 0 0 0,1 2 0 0 0,-4 2 0 0 0,-5 6 0 0 0,-7 6 0 0 0,-14 6 0 0 0,-24 4 0 0 0,-16 4 0 0 0,-2 1 0 0 0,-17 1 0 0 0,-7 0 0 0 0,-5 0 0 0 0,-1 0 0 0 0,2 0 0 0 0,8-1 0 0 0,6 0 0 0 0,4 1 0 0 0,2-1 0 0 0,5 0 0 0 0,-10-1 0 0 0,1 1 0 0 0,-1 0 0 0 0,2 0 0 0 0,-7 0 0 0 0,-18 0 0 0 0,-8 0 0 0 0,2 0 0 0 0,-10 0 0 0 0,-12 0 0 0 0,-24 0 0 0 0,-2-7 0 0 0,-14-9 0 0 0,-19-5 0 0 0,-6-2 0 0 0,13 2 0 0 0,11 5 0 0 0,12 2 0 0 0,10 3 0 0 0,14 0 0 0 0,25 2 0 0 0,21 2 0 0 0,23 3 0 0 0,15 2 0 0 0,5 1 0 0 0,6 1 0 0 0,-4 0 0 0 0,-3 1 0 0 0,0-1 0 0 0,-1 1 0 0 0,-5-1 0 0 0,5-3 0 0 0,0-2 0 0 0,-1 1 0 0 0,3 0 0 0 0,-1 2 0 0 0,6 0 0 0 0,4 1 0 0 0,5 1 0 0 0,6-3 0 0 0,2-9 0 0 0,-8-4 0 0 0,-4-1 0 0 0,-2 0 0 0 0,3 2 0 0 0,2 5 0 0 0,-4-1 0 0 0,4 3 0 0 0,4 2 0 0 0,-3-2 0 0 0,3 2 0 0 0,0-3 0 0 0,2 1 0 0 0,-3 2 0 0 0,-6-3 0 0 0,1 2 0 0 0,0 1 0 0 0,-2 2 0 0 0,-2 2 0 0 0,0 0 0 0 0,-5 2 0 0 0,2-7 0 0 0,5-2 0 0 0,4 1 0 0 0,5 1 0 0 0,4 3 0 0 0,5 1 0 0 0,-1 4 0 0 0,4 7 0 0 0,6 4 0 0 0,2 8 0 0 0,4 10 0 0 0,3 4 0 0 0,3 2 0 0 0,2-1 0 0 0,1 1 0 0 0,2 0 0 0 0,-4-2 0 0 0,-1-3 0 0 0,0-1 0 0 0,1 6 0 0 0,1-1 0 0 0,-3 2 0 0 0,-3 7 0 0 0,-8 7 0 0 0,-5-2 0 0 0,2-6 0 0 0,-7 0 0 0 0,2-3 0 0 0,4-6 0 0 0,10-5 0 0 0,9-4 0 0 0,9-6 0 0 0,6-3 0 0 0,8-5 0 0 0,10-3 0 0 0,13-4 0 0 0,7-2 0 0 0,0-1 0 0 0,6-2 0 0 0,3 0 0 0 0,4 1 0 0 0,3-1 0 0 0,-1 0 0 0 0,2 1 0 0 0,-4 0 0 0 0,1-4 0 0 0,-1-4 0 0 0,-4 0 0 0 0,1-7 0 0 0,-6 0 0 0 0,-10-5 0 0 0,-9 2 0 0 0,-8 3 0 0 0,9 4 0 0 0,5 5 0 0 0,2 3 0 0 0,-1 1 0 0 0,1 2 0 0 0,-6-3 0 0 0,-5 0 0 0 0,-1-4 0 0 0,0-1 0 0 0,5 2 0 0 0,6 1 0 0 0,3-1 0 0 0,3-1 0 0 0,21-1 0 0 0,25-4 0 0 0,39 1 0 0 0,5-2 0 0 0,7-8 0 0 0,16-1 0 0 0,15 3 0 0 0,-13 5 0 0 0,-4 5 0 0 0,2 4 0 0 0,8 3 0 0 0,-16-2 0 0 0,-23 0 0 0 0,-27 0 0 0 0,-15 2 0 0 0,-16 0 0 0 0,-13-2 0 0 0,-10-1 0 0 0,-11-3 0 0 0,-5 0 0 0 0,-5-2 0 0 0,3 0 0 0 0,2 3 0 0 0,2-2 0 0 0,2 1 0 0 0,8-1 0 0 0,10-7 0 0 0,18 0 0 0 0,5 3 0 0 0,8-4 0 0 0,24 2 0 0 0,16-4 0 0 0,-2 1 0 0 0,-6 0 0 0 0,-17 4 0 0 0,-12 0 0 0 0,-17 3 0 0 0,-19 0 0 0 0,-15-5 0 0 0,-14-4 0 0 0,-12-5 0 0 0,-8-5 0 0 0,-9 0 0 0 0,-6 0 0 0 0,-10 3 0 0 0,-4 5 0 0 0,-13 7 0 0 0,-6 6 0 0 0,-7 5 0 0 0,-8-1 0 0 0,-19 0 0 0 0,0 2 0 0 0,-1 1 0 0 0,3-3 0 0 0,4 0 0 0 0,9 0 0 0 0,6 2 0 0 0,2 0 0 0 0,6 2 0 0 0,4 0 0 0 0,3 1 0 0 0,1 0 0 0 0,4 1 0 0 0,-2-1 0 0 0,1 0 0 0 0,0 0 0 0 0,0 0 0 0 0,-5 0 0 0 0,-2 0 0 0 0,-18 0 0 0 0,-8 0 0 0 0,-7 0 0 0 0,0 0 0 0 0,-9 0 0 0 0,1 0 0 0 0,11 0 0 0 0,14 0 0 0 0,14 0 0 0 0,12 0 0 0 0,7 0 0 0 0,1 0 0 0 0,-8 0 0 0 0,-6 0 0 0 0,-3 0 0 0 0,-4 0 0 0 0,-6 0 0 0 0,-3 0 0 0 0,0 0 0 0 0,7 0 0 0 0,4 0 0 0 0,3 0 0 0 0,1 0 0 0 0,-2 0 0 0 0,-12 7 0 0 0,-10 9 0 0 0,-8 2 0 0 0,-1 1 0 0 0,-14 1 0 0 0,-4 0 0 0 0,-5-2 0 0 0,11-6 0 0 0,2 0 0 0 0,16 0 0 0 0,13-1 0 0 0,7-2 0 0 0,10 0 0 0 0,7-2 0 0 0,5-1 0 0 0,4 1 0 0 0,5 4 0 0 0,1 2 0 0 0,-2 0 0 0 0,-3 0 0 0 0,-1 3 0 0 0,-3 0 0 0 0,-13 9 0 0 0,-9 4 0 0 0,0 3 0 0 0,-10 0 0 0 0,-2-6 0 0 0,5-7 0 0 0,8-3 0 0 0,9-5 0 0 0,4-4 0 0 0,3-3 0 0 0,3 5 0 0 0,-7 0 0 0 0,-2-1 0 0 0,2-2 0 0 0,3-2 0 0 0,3-1 0 0 0,3-2 0 0 0,2-1 0 0 0,1 0 0 0 0,1 0 0 0 0,-3-1 0 0 0,-4 1 0 0 0,-2 0 0 0 0,-2 0 0 0 0,1-1 0 0 0,1 1 0 0 0,3 0 0 0 0,-1 0 0 0 0,-3 0 0 0 0,0 0 0 0 0,-1 0 0 0 0,1 0 0 0 0,2 0 0 0 0,2 0 0 0 0,6-3 0 0 0,3-2 0 0 0,0-2 0 0 0,-3-5 0 0 0,-1-3 0 0 0,-2 1 0 0 0,1-4 0 0 0,0-2 0 0 0,0-2 0 0 0,1 4 0 0 0,4 4-16383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57:26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6448 13392 16383 0 0,'0'-3'0'0'0,"7"-2"0"0"0,19 1 0 0 0,33 0 0 0 0,31 2 0 0 0,12 0 0 0 0,4 1 0 0 0,-6 1 0 0 0,-10 4 0 0 0,-13 0 0 0 0,-17 1 0 0 0,-14 2 0 0 0,-13 0 0 0 0,-4 3 0 0 0,0-1 0 0 0,-3-2 0 0 0,-4 1 0 0 0,-4 0 0 0 0,0-2 0 0 0,-4 2 0 0 0,2 2 0 0 0,3 4 0 0 0,0 5 0 0 0,-1 4 0 0 0,-6 1 0 0 0,-3 0 0 0 0,-4-1 0 0 0,0 3 0 0 0,1 3 0 0 0,-3 5 0 0 0,0 5 0 0 0,-1 1 0 0 0,-1-4 0 0 0,-1 6 0 0 0,-4 0 0 0 0,-7-5 0 0 0,-6-5 0 0 0,0-4 0 0 0,-1-7 0 0 0,-7-7 0 0 0,-6-6 0 0 0,-2-4 0 0 0,-1-4 0 0 0,0 0 0 0 0,1-1 0 0 0,-2-1 0 0 0,2 1 0 0 0,3 0 0 0 0,3 0 0 0 0,3 1 0 0 0,-2 0 0 0 0,1 0 0 0 0,1 0 0 0 0,-3 0 0 0 0,-3 0 0 0 0,0-7 0 0 0,2-2 0 0 0,2-3 0 0 0,-2 0 0 0 0,-2 3 0 0 0,0 2 0 0 0,2 3 0 0 0,2 2 0 0 0,2 1 0 0 0,2 1 0 0 0,1 1 0 0 0,1-1 0 0 0,0-3 0 0 0,0-1 0 0 0,-3 0 0 0 0,-1 1 0 0 0,0-3 0 0 0,0-4 0 0 0,2 1 0 0 0,0 0 0 0 0,1-7 0 0 0,0-1 0 0 0,1 1 0 0 0,0 1 0 0 0,4 0 0 0 0,-3-2 0 0 0,-5 3 0 0 0,2-1 0 0 0,5-10 0 0 0,8-9 0 0 0,13-5 0 0 0,9 5 0 0 0,2 0 0 0 0,2 3 0 0 0,2 7 0 0 0,-2 3 0 0 0,-2 7 0 0 0,5 1 0 0 0,5 3 0 0 0,9 3 0 0 0,2 3 0 0 0,1 3 0 0 0,-1 0 0 0 0,-4 1 0 0 0,-1 1 0 0 0,-1-1 0 0 0,-3 1 0 0 0,-3-1 0 0 0,5 1 0 0 0,1-1 0 0 0,-1 0 0 0 0,-2 0 0 0 0,-2 0 0 0 0,-3 0 0 0 0,0 0 0 0 0,2 0 0 0 0,4 0 0 0 0,7 0 0 0 0,2 0 0 0 0,1 0 0 0 0,-3-3 0 0 0,-3-2 0 0 0,-4 1 0 0 0,-4 0 0 0 0,-1 2 0 0 0,-3 0 0 0 0,0 1 0 0 0,0 1 0 0 0,-1 0 0 0 0,0 0 0 0 0,1 0 0 0 0,0 0 0 0 0,0 1 0 0 0,0-1 0 0 0,3 0 0 0 0,6 0 0 0 0,7 0 0 0 0,1 0 0 0 0,-2 0 0 0 0,-4 0 0 0 0,-4 0 0 0 0,-2 0 0 0 0,-3 0 0 0 0,-1 0 0 0 0,-2 0 0 0 0,1 0 0 0 0,-4 3 0 0 0,-1 5 0 0 0,0 5 0 0 0,5 9 0 0 0,-1 9 0 0 0,-5 2 0 0 0,-3 3 0 0 0,-5-2 0 0 0,-2-3 0 0 0,-3-4 0 0 0,-4-2 0 0 0,-9 4 0 0 0,-6 5 0 0 0,-3 6 0 0 0,-5 10 0 0 0,-8 11 0 0 0,-2-2 0 0 0,5-11-16383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57:26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23707 9168 16383 0 0,'0'-4'0'0'0,"17"0"0"0"0,23-1 0 0 0,18 2 0 0 0,20 0 0 0 0,10 5 0 0 0,-2 2 0 0 0,0 7 0 0 0,-6 1 0 0 0,-5 3 0 0 0,-7 2 0 0 0,-11-2 0 0 0,-14-4 0 0 0,-9 0 0 0 0,-7-1 0 0 0,-9 0 0 0 0,-3-2 0 0 0,-2 2 0 0 0,-2 3 0 0 0,0 2 0 0 0,2-2 0 0 0,5 5 0 0 0,7 2 0 0 0,5 1 0 0 0,2 1 0 0 0,2-1 0 0 0,-2 4 0 0 0,-2-3 0 0 0,-3-5 0 0 0,-3-5 0 0 0,-2-5 0 0 0,-4 0 0 0 0,4 5 0 0 0,6 5 0 0 0,1 2 0 0 0,0 5 0 0 0,-3-1 0 0 0,2 1 0 0 0,-11-2 0 0 0,-11-6 0 0 0,-15-5 0 0 0,-11-4 0 0 0,-17-4 0 0 0,-9-2 0 0 0,-13-2 0 0 0,-1 0 0 0 0,4 0 0 0 0,-3 0 0 0 0,5 1 0 0 0,9-1 0 0 0,8 1 0 0 0,7 0 0 0 0,2 0 0 0 0,-4 0 0 0 0,-1 0 0 0 0,-1 0 0 0 0,1 0 0 0 0,0 0 0 0 0,-1 0 0 0 0,-3 0 0 0 0,-4 0 0 0 0,1 0 0 0 0,0 0 0 0 0,4 0 0 0 0,5 0 0 0 0,3 0 0 0 0,4 0 0 0 0,3 0 0 0 0,-3 0 0 0 0,-4 0 0 0 0,0 0 0 0 0,1 0 0 0 0,-2 0 0 0 0,1 0 0 0 0,1-4 0 0 0,3 0 0 0 0,4-4 0 0 0,3-7 0 0 0,4-8 0 0 0,8-10 0 0 0,15-3 0 0 0,5-2 0 0 0,8-12 0 0 0,0-1 0 0 0,-5 5 0 0 0,-1 7 0 0 0,-4 6 0 0 0,-4 6 0 0 0,-4 0 0 0 0,2 2 0 0 0,1 5 0 0 0,5 5 0 0 0,2 6 0 0 0,6 5 0 0 0,2 2 0 0 0,5 2 0 0 0,11 1 0 0 0,6-4 0 0 0,-2 0 0 0 0,-4-1 0 0 0,-5 1 0 0 0,-6 1 0 0 0,-4 1 0 0 0,-2 0 0 0 0,9 1 0 0 0,9 0 0 0 0,1 0 0 0 0,11-10 0 0 0,0-7 0 0 0,-9-4 0 0 0,-1 2 0 0 0,-1 0 0 0 0,-5-3 0 0 0,-7-1 0 0 0,-6 3 0 0 0,3-9 0 0 0,-2-3 0 0 0,2 5 0 0 0,-1 2 0 0 0,-5 3 0 0 0,-1 5 0 0 0,-1 2 0 0 0,-1 3 0 0 0,5 1 0 0 0,4-9 0 0 0,2-3 0 0 0,0-3 0 0 0,-6-2 0 0 0,1-4 0 0 0,-3 0 0 0 0,-2 2 0 0 0,-1 3 0 0 0,-3 2 0 0 0,-7 6 0 0 0,-12 6 0 0 0,-16 5 0 0 0,-6 4 0 0 0,-7 2 0 0 0,-4 3 0 0 0,1 3 0 0 0,0 2 0 0 0,3 3 0 0 0,0 0 0 0 0,-1 1 0 0 0,-8 0 0 0 0,3 2 0 0 0,6-2 0 0 0,4-3 0 0 0,-3 2 0 0 0,-2 2 0 0 0,1-1 0 0 0,-1 2 0 0 0,-4-1 0 0 0,-6-3 0 0 0,1-3 0 0 0,5 2 0 0 0,5-1 0 0 0,6-2 0 0 0,7-4 0 0 0,7-6 0 0 0,9-8 0 0 0,6-6 0 0 0,3-6 0 0 0,4 1 0 0 0,10-2 0 0 0,31-3 0 0 0,23 4 0 0 0,14 5 0 0 0,-2 8 0 0 0,-1 4 0 0 0,-4 6 0 0 0,-12 1 0 0 0,-14 3 0 0 0,-13 0 0 0 0,-10 0 0 0 0,-6 0 0 0 0,-4 0 0 0 0,5 0 0 0 0,5-1 0 0 0,4 0 0 0 0,-3 4 0 0 0,-4 4 0 0 0,-3 1 0 0 0,-6 5 0 0 0,-5 5 0 0 0,-6 8 0 0 0,-3 8 0 0 0,-3 0 0 0 0,-2 1 0 0 0,0-1 0 0 0,-3 3 0 0 0,-5-2 0 0 0,-4 1 0 0 0,0 0 0 0 0,-1-3 0 0 0,-5-6 0 0 0,-7-9 0 0 0,-1-7 0 0 0,0-6 0 0 0,4-4-16383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7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18653 2672 16383 0 0,'-4'0'0'0'0,"2"0"0"0"0,12 0 0 0 0,7 0 0 0 0,11 0 0 0 0,10 0 0 0 0,2 0 0 0 0,0 0 0 0 0,-3 0 0 0 0,-3 0 0 0 0,-3 0 0 0 0,3 0 0 0 0,0 0 0 0 0,-2 0 0 0 0,-1 0 0 0 0,-1 0 0 0 0,-2 0 0 0 0,-1 0 0 0 0,0 0 0 0 0,0 0 0 0 0,-1 0 0 0 0,1 0 0 0 0,-1 0 0 0 0,6 0 0 0 0,5 0 0 0 0,1 0 0 0 0,0 0 0 0 0,-4 0 0 0 0,3 0 0 0 0,4 0 0 0 0,3 0 0 0 0,9 0 0 0 0,4 0 0 0 0,-3 0 0 0 0,-1 0 0 0 0,-6 0 0 0 0,-1 0 0 0 0,-5 0 0 0 0,1 0 0 0 0,-7 5 0 0 0,-5 1 0 0 0,-3 0 0 0 0,-2-2 0 0 0,4 0 0 0 0,2-2 0 0 0,0-1 0 0 0,0-1 0 0 0,3 0 0 0 0,0 0 0 0 0,4 4 0 0 0,0 2 0 0 0,3 0 0 0 0,7-2 0 0 0,24-1 0 0 0,4-1 0 0 0,2 4 0 0 0,7 1 0 0 0,2-2 0 0 0,-5 4 0 0 0,-6 1 0 0 0,1 2 0 0 0,-3-1 0 0 0,-9-1 0 0 0,-7-4 0 0 0,-5-2 0 0 0,-1-1 0 0 0,-5-2 0 0 0,-2-1 0 0 0,-4-1 0 0 0,0 1 0 0 0,7-1 0 0 0,5 1 0 0 0,-3-1 0 0 0,9 1 0 0 0,-2 0 0 0 0,0 0 0 0 0,-2 0 0 0 0,0 0 0 0 0,-6 0 0 0 0,-2 0 0 0 0,1 0 0 0 0,1 0 0 0 0,-4 0 0 0 0,0 0 0 0 0,7 0 0 0 0,2 0 0 0 0,-3 0 0 0 0,0 0 0 0 0,4 0 0 0 0,-3 0 0 0 0,-1 0 0 0 0,0 0 0 0 0,1 0 0 0 0,0 0 0 0 0,-4 0 0 0 0,-6 0 0 0 0,0 0 0 0 0,-4 0 0 0 0,-3 0 0 0 0,2 0 0 0 0,3 0 0 0 0,4 0 0 0 0,-1 0 0 0 0,-2 0 0 0 0,-1 0 0 0 0,8 0 0 0 0,18 0 0 0 0,2 0 0 0 0,0 0 0 0 0,-9 0 0 0 0,1 0 0 0 0,-2 0 0 0 0,-1 0 0 0 0,-2 0 0 0 0,0 0 0 0 0,-5 0 0 0 0,-3 0 0 0 0,1 0 0 0 0,0 0 0 0 0,3 0 0 0 0,0 0 0 0 0,1 0 0 0 0,6 0 0 0 0,1 0 0 0 0,1 0 0 0 0,-2 0 0 0 0,0 0 0 0 0,-7 0 0 0 0,-2 0 0 0 0,-1 0 0 0 0,1 0 0 0 0,1 0 0 0 0,1 0 0 0 0,2 0 0 0 0,4 0 0 0 0,3 0 0 0 0,-1 0 0 0 0,-5 0 0 0 0,2 0 0 0 0,0 0 0 0 0,0 0 0 0 0,-1 0 0 0 0,0 0 0 0 0,4 0 0 0 0,-4 0 0 0 0,-1 0 0 0 0,-2 0 0 0 0,1 0 0 0 0,-1 0 0 0 0,0 0 0 0 0,15 0 0 0 0,-1 0 0 0 0,-5 0 0 0 0,-10 0 0 0 0,-13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4:15:01.1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22860 2084 16383 0 0,'4'-4'0'0'0,"-3"3"0"0"0,3 1 0 0 0,4 1 0 0 0,6 0 0 0 0,7 0 0 0 0,5 0 0 0 0,2 0 0 0 0,-1-1 0 0 0,1 0 0 0 0,2 0 0 0 0,5 0 0 0 0,0 0 0 0 0,2 0 0 0 0,-1 0 0 0 0,-3-4 0 0 0,1-1 0 0 0,-1 0 0 0 0,2 1 0 0 0,2 1 0 0 0,4 1 0 0 0,-2 1 0 0 0,-3 1 0 0 0,-4 0 0 0 0,5 0 0 0 0,4 0 0 0 0,11 0 0 0 0,4 1 0 0 0,2-1 0 0 0,-6 0 0 0 0,0 0 0 0 0,-4 0 0 0 0,-7 0 0 0 0,-6 0 0 0 0,23 0 0 0 0,10 0 0 0 0,5 0 0 0 0,2 0 0 0 0,0 0 0 0 0,-4 0 0 0 0,-11 0 0 0 0,-11 0 0 0 0,-6-4 0 0 0,-6-2 0 0 0,2 1 0 0 0,3 1 0 0 0,-2 1 0 0 0,-4 2 0 0 0,-7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8:51.54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14626 17395 16383 0 0,'4'0'0'0'0,"16"0"0"0"0,16 0 0 0 0,14 0 0 0 0,9 0 0 0 0,25 0 0 0 0,18 0 0 0 0,9 0 0 0 0,6 0 0 0 0,9-4 0 0 0,17-1 0 0 0,34 0 0 0 0,17 1 0 0 0,-6 2 0 0 0,-8 0 0 0 0,-19 1 0 0 0,-27 1 0 0 0,-27 0 0 0 0,-29 0 0 0 0,-20 0 0 0 0,-16 0 0 0 0,-11 0 0 0 0,-7 1 0 0 0,-4-1 0 0 0,-2 3 0 0 0,4 6 0 0 0,17 5 0 0 0,10 0 0 0 0,7 1 0 0 0,17 2 0 0 0,31 2 0 0 0,5-2 0 0 0,17-5 0 0 0,42 8 0 0 0,25 8 0 0 0,-12-1 0 0 0,-3-5 0 0 0,14-7 0 0 0,12-5 0 0 0,-2-4 0 0 0,-28-4 0 0 0,-40-2 0 0 0,-38-1 0 0 0,-48 0 0 0 0,-43-4 0 0 0,-41-5 0 0 0,-45 0 0 0 0,-61 1 0 0 0,-23-2 0 0 0,-24 1 0 0 0,-25-1 0 0 0,-4 1 0 0 0,17 2 0 0 0,-6 3 0 0 0,-14-6 0 0 0,-15-12 0 0 0,-5-2 0 0 0,23 3 0 0 0,26 5 0 0 0,31 6 0 0 0,27 4 0 0 0,25 4 0 0 0,20 2 0 0 0,18 2 0 0 0,16 0 0 0 0,15 0 0 0 0,5 0 0 0 0,6-1 0 0 0,4 1 0 0 0,-5-1 0 0 0,-9 0 0 0 0,-2 0 0 0 0,-1 0 0 0 0,2 0 0 0 0,1 0 0 0 0,3 0 0 0 0,4 0 0 0 0,0 0 0 0 0,-3 0 0 0 0,2 0 0 0 0,2 0 0 0 0,2 0 0 0 0,0 0 0 0 0,-1 0 0 0 0,3 0 0 0 0,1 0 0 0 0,1 0 0 0 0,-6 0 0 0 0,-2 0 0 0 0,-2 0 0 0 0,0 0 0 0 0,2 0 0 0 0,4 0 0 0 0,3 0 0 0 0,-3 0 0 0 0,-6 4 0 0 0,-6 1 0 0 0,0 0 0 0 0,0-1 0 0 0,0 2 0 0 0,2 1 0 0 0,4-1 0 0 0,5-2 0 0 0,7 6 0 0 0,11 2 0 0 0,16 10 0 0 0,10 1 0 0 0,11 0 0 0 0,1 1 0 0 0,0-5 0 0 0,3-1 0 0 0,0-3 0 0 0,3-5 0 0 0,8-4 0 0 0,7 0 0 0 0,1 1 0 0 0,7-3 0 0 0,16-1 0 0 0,8-1 0 0 0,-2-1 0 0 0,-6 0 0 0 0,-8-2 0 0 0,-11 1 0 0 0,-10 0 0 0 0,-9 0 0 0 0,-2-1 0 0 0,1 1 0 0 0,-1 0 0 0 0,5 0 0 0 0,5 0 0 0 0,-2 0 0 0 0,1 0 0 0 0,1 0 0 0 0,-3 0 0 0 0,0 0 0 0 0,-3 0 0 0 0,1 0 0 0 0,5 0 0 0 0,18 0 0 0 0,3 0 0 0 0,-1 0 0 0 0,4 0 0 0 0,-2 0 0 0 0,-7 0 0 0 0,-10 0 0 0 0,-5 0 0 0 0,-5 0 0 0 0,-6 0 0 0 0,0 0 0 0 0,3 0 0 0 0,2 0 0 0 0,8 0 0 0 0,7 0 0 0 0,3 0 0 0 0,4 0 0 0 0,4 0 0 0 0,-6 0 0 0 0,-7 0 0 0 0,-5 0 0 0 0,13 0 0 0 0,13-4 0 0 0,-3-1 0 0 0,4 1 0 0 0,4 0 0 0 0,13 1 0 0 0,3 1 0 0 0,5 1 0 0 0,5 1 0 0 0,5 0 0 0 0,-5 0 0 0 0,-7 0 0 0 0,-12 1 0 0 0,-17-1 0 0 0,-18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8:51.5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14605 15150 16383 0 0,'-4'0'0'0'0,"11"0"0"0"0,11 0 0 0 0,14 0 0 0 0,13 0 0 0 0,10 0 0 0 0,7 0 0 0 0,-3 0 0 0 0,-4 0 0 0 0,-4 0 0 0 0,-7 0 0 0 0,-6 0 0 0 0,-4 0 0 0 0,9 0 0 0 0,1 0 0 0 0,-4 0 0 0 0,-5 0 0 0 0,-4 0 0 0 0,4 0 0 0 0,7 0 0 0 0,12 0 0 0 0,15 0 0 0 0,8 0 0 0 0,9 0 0 0 0,-2 0 0 0 0,0 0 0 0 0,-3 0 0 0 0,-8 0 0 0 0,-9 0 0 0 0,-11 0 0 0 0,0 0 0 0 0,-4 0 0 0 0,-1 0 0 0 0,1 0 0 0 0,-5 0 0 0 0,1 0 0 0 0,5 0 0 0 0,1 0 0 0 0,7 0 0 0 0,2 0 0 0 0,-6 0 0 0 0,-9 0 0 0 0,-4 0 0 0 0,-1 0 0 0 0,0 0 0 0 0,0 0 0 0 0,2 0 0 0 0,-3 0 0 0 0,-4 0 0 0 0,-5 0 0 0 0,-3 0 0 0 0,-2 0 0 0 0,1 0 0 0 0,1 0 0 0 0,0 0 0 0 0,-2 0 0 0 0,-1 0 0 0 0,-4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8:51.54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17526 15341 16383 0 0,'-3'0'0'0'0,"-2"3"0"0"0,4 2 0 0 0,17 0 0 0 0,21 3 0 0 0,16 0 0 0 0,10-2 0 0 0,2-1 0 0 0,9-2 0 0 0,-1-1 0 0 0,-1-1 0 0 0,-9-1 0 0 0,-8-1 0 0 0,-9 1 0 0 0,-2 0 0 0 0,-3 0 0 0 0,-6-1 0 0 0,-1 1 0 0 0,1 0 0 0 0,3 0 0 0 0,-2 0 0 0 0,-3 0 0 0 0,-4 0 0 0 0,-2 0 0 0 0,-3 0 0 0 0,-1 0 0 0 0,0 0 0 0 0,6 0 0 0 0,3 0 0 0 0,-1 0 0 0 0,2 0 0 0 0,0 0 0 0 0,5 0 0 0 0,0 0 0 0 0,-3 0 0 0 0,-3 0 0 0 0,-4 4 0 0 0,-2 1 0 0 0,-3 0 0 0 0,-4-1-16383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30T13:03:28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15637 6403 16383 0 0,'0'4'0'0'0,"45"3"0"0"0,43-2 0 0 0,25 0 0 0 0,-3-2 0 0 0,-6-1 0 0 0,-12-1 0 0 0,-12 0 0 0 0,-16-1 0 0 0,-13 0 0 0 0,-12-1 0 0 0,20 1 0 0 0,9 0 0 0 0,2 0 0 0 0,-6 0 0 0 0,-5 0 0 0 0,-8 0 0 0 0,-4 0 0 0 0,9 0 0 0 0,4 0 0 0 0,0 0 0 0 0,0 0 0 0 0,-2 0 0 0 0,4 0 0 0 0,-5 0 0 0 0,-12 0-16383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FAAFC-A58C-4EE6-856F-5434878A316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815FB-18B6-4B08-9887-E28034AB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6"/>
            <a:ext cx="12192127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1" y="1144524"/>
            <a:ext cx="12192000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512" y="2197100"/>
            <a:ext cx="8231744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06" y="2476500"/>
            <a:ext cx="7225642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307" y="5072063"/>
            <a:ext cx="7225642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t>Presenter’s Name, Title, Company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3971" y="361950"/>
            <a:ext cx="1600613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512" y="6438900"/>
            <a:ext cx="6173808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6409" y="6551829"/>
            <a:ext cx="1634207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96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74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0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1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4798" y="274640"/>
            <a:ext cx="1416103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513" y="274640"/>
            <a:ext cx="9939066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40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4"/>
          <p:cNvGrpSpPr>
            <a:grpSpLocks noChangeAspect="1"/>
          </p:cNvGrpSpPr>
          <p:nvPr userDrawn="1"/>
        </p:nvGrpSpPr>
        <p:grpSpPr bwMode="auto">
          <a:xfrm>
            <a:off x="508000" y="-1588"/>
            <a:ext cx="11684000" cy="6861175"/>
            <a:chOff x="240" y="-1"/>
            <a:chExt cx="5520" cy="4322"/>
          </a:xfrm>
        </p:grpSpPr>
        <p:sp>
          <p:nvSpPr>
            <p:cNvPr id="5125" name="Freeform 5"/>
            <p:cNvSpPr>
              <a:spLocks/>
            </p:cNvSpPr>
            <p:nvPr userDrawn="1"/>
          </p:nvSpPr>
          <p:spPr bwMode="auto">
            <a:xfrm>
              <a:off x="2972" y="2782"/>
              <a:ext cx="2788" cy="1539"/>
            </a:xfrm>
            <a:custGeom>
              <a:avLst/>
              <a:gdLst/>
              <a:ahLst/>
              <a:cxnLst>
                <a:cxn ang="0">
                  <a:pos x="1394" y="769"/>
                </a:cxn>
                <a:cxn ang="0">
                  <a:pos x="139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769"/>
                </a:cxn>
                <a:cxn ang="0">
                  <a:pos x="1394" y="769"/>
                </a:cxn>
              </a:cxnLst>
              <a:rect l="0" t="0" r="r" b="b"/>
              <a:pathLst>
                <a:path w="1394" h="769">
                  <a:moveTo>
                    <a:pt x="1394" y="769"/>
                  </a:moveTo>
                  <a:cubicBezTo>
                    <a:pt x="1394" y="0"/>
                    <a:pt x="1394" y="0"/>
                    <a:pt x="139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769"/>
                    <a:pt x="0" y="769"/>
                    <a:pt x="0" y="769"/>
                  </a:cubicBezTo>
                  <a:cubicBezTo>
                    <a:pt x="1394" y="769"/>
                    <a:pt x="1394" y="769"/>
                    <a:pt x="1394" y="76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6" name="Freeform 6"/>
            <p:cNvSpPr>
              <a:spLocks/>
            </p:cNvSpPr>
            <p:nvPr userDrawn="1"/>
          </p:nvSpPr>
          <p:spPr bwMode="auto">
            <a:xfrm>
              <a:off x="2970" y="173"/>
              <a:ext cx="352" cy="362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20" y="181"/>
                </a:cxn>
                <a:cxn ang="0">
                  <a:pos x="156" y="181"/>
                </a:cxn>
                <a:cxn ang="0">
                  <a:pos x="176" y="161"/>
                </a:cxn>
                <a:cxn ang="0">
                  <a:pos x="176" y="20"/>
                </a:cxn>
                <a:cxn ang="0">
                  <a:pos x="156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61"/>
                </a:cxn>
              </a:cxnLst>
              <a:rect l="0" t="0" r="r" b="b"/>
              <a:pathLst>
                <a:path w="176" h="181">
                  <a:moveTo>
                    <a:pt x="0" y="161"/>
                  </a:moveTo>
                  <a:cubicBezTo>
                    <a:pt x="0" y="172"/>
                    <a:pt x="9" y="181"/>
                    <a:pt x="2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7" y="181"/>
                    <a:pt x="176" y="172"/>
                    <a:pt x="176" y="161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9"/>
                    <a:pt x="167" y="0"/>
                    <a:pt x="1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1"/>
                    <a:pt x="0" y="161"/>
                    <a:pt x="0" y="16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7" name="Freeform 7"/>
            <p:cNvSpPr>
              <a:spLocks/>
            </p:cNvSpPr>
            <p:nvPr userDrawn="1"/>
          </p:nvSpPr>
          <p:spPr bwMode="auto">
            <a:xfrm>
              <a:off x="240" y="4097"/>
              <a:ext cx="4166" cy="224"/>
            </a:xfrm>
            <a:custGeom>
              <a:avLst/>
              <a:gdLst/>
              <a:ahLst/>
              <a:cxnLst>
                <a:cxn ang="0">
                  <a:pos x="2063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12"/>
                </a:cxn>
                <a:cxn ang="0">
                  <a:pos x="2083" y="112"/>
                </a:cxn>
                <a:cxn ang="0">
                  <a:pos x="2083" y="20"/>
                </a:cxn>
                <a:cxn ang="0">
                  <a:pos x="2063" y="0"/>
                </a:cxn>
              </a:cxnLst>
              <a:rect l="0" t="0" r="r" b="b"/>
              <a:pathLst>
                <a:path w="2083" h="112">
                  <a:moveTo>
                    <a:pt x="206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83" y="112"/>
                    <a:pt x="2083" y="112"/>
                    <a:pt x="2083" y="112"/>
                  </a:cubicBezTo>
                  <a:cubicBezTo>
                    <a:pt x="2083" y="20"/>
                    <a:pt x="2083" y="20"/>
                    <a:pt x="2083" y="20"/>
                  </a:cubicBezTo>
                  <a:cubicBezTo>
                    <a:pt x="2083" y="9"/>
                    <a:pt x="2074" y="0"/>
                    <a:pt x="206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790" y="-1"/>
              <a:ext cx="2356" cy="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7"/>
                </a:cxn>
                <a:cxn ang="0">
                  <a:pos x="20" y="178"/>
                </a:cxn>
                <a:cxn ang="0">
                  <a:pos x="1158" y="178"/>
                </a:cxn>
                <a:cxn ang="0">
                  <a:pos x="1178" y="157"/>
                </a:cxn>
                <a:cxn ang="0">
                  <a:pos x="1178" y="0"/>
                </a:cxn>
                <a:cxn ang="0">
                  <a:pos x="0" y="0"/>
                </a:cxn>
              </a:cxnLst>
              <a:rect l="0" t="0" r="r" b="b"/>
              <a:pathLst>
                <a:path w="1178" h="178">
                  <a:moveTo>
                    <a:pt x="0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9" y="178"/>
                    <a:pt x="20" y="178"/>
                  </a:cubicBezTo>
                  <a:cubicBezTo>
                    <a:pt x="1158" y="178"/>
                    <a:pt x="1158" y="178"/>
                    <a:pt x="1158" y="178"/>
                  </a:cubicBezTo>
                  <a:cubicBezTo>
                    <a:pt x="1169" y="178"/>
                    <a:pt x="1178" y="169"/>
                    <a:pt x="1178" y="157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>
              <a:off x="2368" y="3615"/>
              <a:ext cx="1292" cy="706"/>
            </a:xfrm>
            <a:custGeom>
              <a:avLst/>
              <a:gdLst/>
              <a:ahLst/>
              <a:cxnLst>
                <a:cxn ang="0">
                  <a:pos x="6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353"/>
                </a:cxn>
                <a:cxn ang="0">
                  <a:pos x="646" y="353"/>
                </a:cxn>
                <a:cxn ang="0">
                  <a:pos x="646" y="21"/>
                </a:cxn>
                <a:cxn ang="0">
                  <a:pos x="626" y="0"/>
                </a:cxn>
              </a:cxnLst>
              <a:rect l="0" t="0" r="r" b="b"/>
              <a:pathLst>
                <a:path w="646" h="353">
                  <a:moveTo>
                    <a:pt x="6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646" y="353"/>
                    <a:pt x="646" y="353"/>
                    <a:pt x="646" y="353"/>
                  </a:cubicBezTo>
                  <a:cubicBezTo>
                    <a:pt x="646" y="21"/>
                    <a:pt x="646" y="21"/>
                    <a:pt x="646" y="21"/>
                  </a:cubicBezTo>
                  <a:cubicBezTo>
                    <a:pt x="646" y="9"/>
                    <a:pt x="637" y="0"/>
                    <a:pt x="626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>
              <a:off x="2972" y="2782"/>
              <a:ext cx="2788" cy="1539"/>
            </a:xfrm>
            <a:custGeom>
              <a:avLst/>
              <a:gdLst/>
              <a:ahLst/>
              <a:cxnLst>
                <a:cxn ang="0">
                  <a:pos x="139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416"/>
                </a:cxn>
                <a:cxn ang="0">
                  <a:pos x="324" y="416"/>
                </a:cxn>
                <a:cxn ang="0">
                  <a:pos x="344" y="437"/>
                </a:cxn>
                <a:cxn ang="0">
                  <a:pos x="344" y="657"/>
                </a:cxn>
                <a:cxn ang="0">
                  <a:pos x="631" y="657"/>
                </a:cxn>
                <a:cxn ang="0">
                  <a:pos x="631" y="515"/>
                </a:cxn>
                <a:cxn ang="0">
                  <a:pos x="652" y="495"/>
                </a:cxn>
                <a:cxn ang="0">
                  <a:pos x="849" y="495"/>
                </a:cxn>
                <a:cxn ang="0">
                  <a:pos x="869" y="515"/>
                </a:cxn>
                <a:cxn ang="0">
                  <a:pos x="869" y="706"/>
                </a:cxn>
                <a:cxn ang="0">
                  <a:pos x="849" y="726"/>
                </a:cxn>
                <a:cxn ang="0">
                  <a:pos x="717" y="726"/>
                </a:cxn>
                <a:cxn ang="0">
                  <a:pos x="717" y="769"/>
                </a:cxn>
                <a:cxn ang="0">
                  <a:pos x="1394" y="769"/>
                </a:cxn>
                <a:cxn ang="0">
                  <a:pos x="1394" y="0"/>
                </a:cxn>
              </a:cxnLst>
              <a:rect l="0" t="0" r="r" b="b"/>
              <a:pathLst>
                <a:path w="1394" h="769">
                  <a:moveTo>
                    <a:pt x="139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324" y="416"/>
                    <a:pt x="324" y="416"/>
                    <a:pt x="324" y="416"/>
                  </a:cubicBezTo>
                  <a:cubicBezTo>
                    <a:pt x="335" y="416"/>
                    <a:pt x="344" y="425"/>
                    <a:pt x="344" y="437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515"/>
                    <a:pt x="631" y="515"/>
                    <a:pt x="631" y="515"/>
                  </a:cubicBezTo>
                  <a:cubicBezTo>
                    <a:pt x="631" y="504"/>
                    <a:pt x="641" y="495"/>
                    <a:pt x="652" y="495"/>
                  </a:cubicBezTo>
                  <a:cubicBezTo>
                    <a:pt x="849" y="495"/>
                    <a:pt x="849" y="495"/>
                    <a:pt x="849" y="495"/>
                  </a:cubicBezTo>
                  <a:cubicBezTo>
                    <a:pt x="860" y="495"/>
                    <a:pt x="869" y="504"/>
                    <a:pt x="869" y="515"/>
                  </a:cubicBezTo>
                  <a:cubicBezTo>
                    <a:pt x="869" y="706"/>
                    <a:pt x="869" y="706"/>
                    <a:pt x="869" y="706"/>
                  </a:cubicBezTo>
                  <a:cubicBezTo>
                    <a:pt x="869" y="717"/>
                    <a:pt x="860" y="726"/>
                    <a:pt x="849" y="726"/>
                  </a:cubicBezTo>
                  <a:cubicBezTo>
                    <a:pt x="717" y="726"/>
                    <a:pt x="717" y="726"/>
                    <a:pt x="717" y="726"/>
                  </a:cubicBezTo>
                  <a:cubicBezTo>
                    <a:pt x="717" y="769"/>
                    <a:pt x="717" y="769"/>
                    <a:pt x="717" y="769"/>
                  </a:cubicBezTo>
                  <a:cubicBezTo>
                    <a:pt x="1394" y="769"/>
                    <a:pt x="1394" y="769"/>
                    <a:pt x="1394" y="769"/>
                  </a:cubicBezTo>
                  <a:cubicBezTo>
                    <a:pt x="1394" y="0"/>
                    <a:pt x="1394" y="0"/>
                    <a:pt x="1394" y="0"/>
                  </a:cubicBezTo>
                </a:path>
              </a:pathLst>
            </a:custGeom>
            <a:solidFill>
              <a:srgbClr val="C5D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>
              <a:off x="4234" y="3773"/>
              <a:ext cx="476" cy="462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21" y="0"/>
                </a:cxn>
                <a:cxn ang="0">
                  <a:pos x="0" y="20"/>
                </a:cxn>
                <a:cxn ang="0">
                  <a:pos x="0" y="162"/>
                </a:cxn>
                <a:cxn ang="0">
                  <a:pos x="66" y="162"/>
                </a:cxn>
                <a:cxn ang="0">
                  <a:pos x="86" y="182"/>
                </a:cxn>
                <a:cxn ang="0">
                  <a:pos x="86" y="231"/>
                </a:cxn>
                <a:cxn ang="0">
                  <a:pos x="218" y="231"/>
                </a:cxn>
                <a:cxn ang="0">
                  <a:pos x="238" y="211"/>
                </a:cxn>
                <a:cxn ang="0">
                  <a:pos x="238" y="20"/>
                </a:cxn>
                <a:cxn ang="0">
                  <a:pos x="218" y="0"/>
                </a:cxn>
              </a:cxnLst>
              <a:rect l="0" t="0" r="r" b="b"/>
              <a:pathLst>
                <a:path w="238" h="231">
                  <a:moveTo>
                    <a:pt x="21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77" y="162"/>
                    <a:pt x="86" y="171"/>
                    <a:pt x="86" y="18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218" y="231"/>
                    <a:pt x="218" y="231"/>
                    <a:pt x="218" y="231"/>
                  </a:cubicBezTo>
                  <a:cubicBezTo>
                    <a:pt x="229" y="231"/>
                    <a:pt x="238" y="222"/>
                    <a:pt x="238" y="211"/>
                  </a:cubicBezTo>
                  <a:cubicBezTo>
                    <a:pt x="238" y="20"/>
                    <a:pt x="238" y="20"/>
                    <a:pt x="238" y="20"/>
                  </a:cubicBezTo>
                  <a:cubicBezTo>
                    <a:pt x="238" y="9"/>
                    <a:pt x="229" y="0"/>
                    <a:pt x="218" y="0"/>
                  </a:cubicBezTo>
                </a:path>
              </a:pathLst>
            </a:custGeom>
            <a:solidFill>
              <a:srgbClr val="63A3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2" name="Freeform 12"/>
            <p:cNvSpPr>
              <a:spLocks/>
            </p:cNvSpPr>
            <p:nvPr userDrawn="1"/>
          </p:nvSpPr>
          <p:spPr bwMode="auto">
            <a:xfrm>
              <a:off x="2970" y="173"/>
              <a:ext cx="352" cy="362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88" y="0"/>
                </a:cxn>
                <a:cxn ang="0">
                  <a:pos x="88" y="70"/>
                </a:cxn>
                <a:cxn ang="0">
                  <a:pos x="88" y="70"/>
                </a:cxn>
                <a:cxn ang="0">
                  <a:pos x="68" y="91"/>
                </a:cxn>
                <a:cxn ang="0">
                  <a:pos x="0" y="91"/>
                </a:cxn>
                <a:cxn ang="0">
                  <a:pos x="0" y="161"/>
                </a:cxn>
                <a:cxn ang="0">
                  <a:pos x="20" y="181"/>
                </a:cxn>
                <a:cxn ang="0">
                  <a:pos x="156" y="181"/>
                </a:cxn>
                <a:cxn ang="0">
                  <a:pos x="176" y="161"/>
                </a:cxn>
                <a:cxn ang="0">
                  <a:pos x="176" y="20"/>
                </a:cxn>
                <a:cxn ang="0">
                  <a:pos x="156" y="0"/>
                </a:cxn>
              </a:cxnLst>
              <a:rect l="0" t="0" r="r" b="b"/>
              <a:pathLst>
                <a:path w="176" h="181">
                  <a:moveTo>
                    <a:pt x="156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82"/>
                    <a:pt x="79" y="91"/>
                    <a:pt x="68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2"/>
                    <a:pt x="9" y="181"/>
                    <a:pt x="2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7" y="181"/>
                    <a:pt x="176" y="172"/>
                    <a:pt x="176" y="161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9"/>
                    <a:pt x="167" y="0"/>
                    <a:pt x="156" y="0"/>
                  </a:cubicBezTo>
                </a:path>
              </a:pathLst>
            </a:custGeom>
            <a:solidFill>
              <a:srgbClr val="C1E7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auto">
            <a:xfrm>
              <a:off x="240" y="4097"/>
              <a:ext cx="2128" cy="224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12"/>
                </a:cxn>
                <a:cxn ang="0">
                  <a:pos x="1064" y="112"/>
                </a:cxn>
                <a:cxn ang="0">
                  <a:pos x="1064" y="0"/>
                </a:cxn>
              </a:cxnLst>
              <a:rect l="0" t="0" r="r" b="b"/>
              <a:pathLst>
                <a:path w="1064" h="112">
                  <a:moveTo>
                    <a:pt x="10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064" y="112"/>
                    <a:pt x="1064" y="112"/>
                    <a:pt x="1064" y="112"/>
                  </a:cubicBezTo>
                  <a:cubicBezTo>
                    <a:pt x="1064" y="0"/>
                    <a:pt x="1064" y="0"/>
                    <a:pt x="1064" y="0"/>
                  </a:cubicBezTo>
                </a:path>
              </a:pathLst>
            </a:custGeom>
            <a:solidFill>
              <a:srgbClr val="D7E3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4" name="Freeform 14"/>
            <p:cNvSpPr>
              <a:spLocks/>
            </p:cNvSpPr>
            <p:nvPr userDrawn="1"/>
          </p:nvSpPr>
          <p:spPr bwMode="auto">
            <a:xfrm>
              <a:off x="3660" y="4097"/>
              <a:ext cx="746" cy="224"/>
            </a:xfrm>
            <a:custGeom>
              <a:avLst/>
              <a:gdLst/>
              <a:ahLst/>
              <a:cxnLst>
                <a:cxn ang="0">
                  <a:pos x="287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373" y="112"/>
                </a:cxn>
                <a:cxn ang="0">
                  <a:pos x="373" y="69"/>
                </a:cxn>
                <a:cxn ang="0">
                  <a:pos x="308" y="69"/>
                </a:cxn>
                <a:cxn ang="0">
                  <a:pos x="287" y="49"/>
                </a:cxn>
                <a:cxn ang="0">
                  <a:pos x="287" y="0"/>
                </a:cxn>
              </a:cxnLst>
              <a:rect l="0" t="0" r="r" b="b"/>
              <a:pathLst>
                <a:path w="373" h="112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73" y="112"/>
                    <a:pt x="373" y="112"/>
                    <a:pt x="373" y="112"/>
                  </a:cubicBezTo>
                  <a:cubicBezTo>
                    <a:pt x="373" y="69"/>
                    <a:pt x="373" y="69"/>
                    <a:pt x="373" y="69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297" y="69"/>
                    <a:pt x="287" y="60"/>
                    <a:pt x="287" y="49"/>
                  </a:cubicBezTo>
                  <a:cubicBezTo>
                    <a:pt x="287" y="0"/>
                    <a:pt x="287" y="0"/>
                    <a:pt x="287" y="0"/>
                  </a:cubicBezTo>
                </a:path>
              </a:pathLst>
            </a:custGeom>
            <a:solidFill>
              <a:srgbClr val="ADC9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5" name="Freeform 15"/>
            <p:cNvSpPr>
              <a:spLocks/>
            </p:cNvSpPr>
            <p:nvPr userDrawn="1"/>
          </p:nvSpPr>
          <p:spPr bwMode="auto">
            <a:xfrm>
              <a:off x="4234" y="4097"/>
              <a:ext cx="172" cy="1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21" y="69"/>
                </a:cxn>
                <a:cxn ang="0">
                  <a:pos x="86" y="69"/>
                </a:cxn>
                <a:cxn ang="0">
                  <a:pos x="86" y="20"/>
                </a:cxn>
                <a:cxn ang="0">
                  <a:pos x="66" y="0"/>
                </a:cxn>
              </a:cxnLst>
              <a:rect l="0" t="0" r="r" b="b"/>
              <a:pathLst>
                <a:path w="86" h="69">
                  <a:moveTo>
                    <a:pt x="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0"/>
                    <a:pt x="10" y="69"/>
                    <a:pt x="2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9"/>
                    <a:pt x="77" y="0"/>
                    <a:pt x="66" y="0"/>
                  </a:cubicBezTo>
                </a:path>
              </a:pathLst>
            </a:custGeom>
            <a:solidFill>
              <a:srgbClr val="5DA1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6" name="Freeform 16"/>
            <p:cNvSpPr>
              <a:spLocks/>
            </p:cNvSpPr>
            <p:nvPr userDrawn="1"/>
          </p:nvSpPr>
          <p:spPr bwMode="auto">
            <a:xfrm>
              <a:off x="790" y="-1"/>
              <a:ext cx="2356" cy="356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157"/>
                </a:cxn>
                <a:cxn ang="0">
                  <a:pos x="20" y="178"/>
                </a:cxn>
                <a:cxn ang="0">
                  <a:pos x="1090" y="178"/>
                </a:cxn>
                <a:cxn ang="0">
                  <a:pos x="1090" y="107"/>
                </a:cxn>
                <a:cxn ang="0">
                  <a:pos x="1110" y="87"/>
                </a:cxn>
                <a:cxn ang="0">
                  <a:pos x="1178" y="87"/>
                </a:cxn>
                <a:cxn ang="0">
                  <a:pos x="1178" y="0"/>
                </a:cxn>
              </a:cxnLst>
              <a:rect l="0" t="0" r="r" b="b"/>
              <a:pathLst>
                <a:path w="1178" h="178">
                  <a:moveTo>
                    <a:pt x="11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9" y="178"/>
                    <a:pt x="20" y="178"/>
                  </a:cubicBezTo>
                  <a:cubicBezTo>
                    <a:pt x="1090" y="178"/>
                    <a:pt x="1090" y="178"/>
                    <a:pt x="1090" y="178"/>
                  </a:cubicBezTo>
                  <a:cubicBezTo>
                    <a:pt x="1090" y="107"/>
                    <a:pt x="1090" y="107"/>
                    <a:pt x="1090" y="107"/>
                  </a:cubicBezTo>
                  <a:cubicBezTo>
                    <a:pt x="1090" y="96"/>
                    <a:pt x="1099" y="87"/>
                    <a:pt x="1110" y="87"/>
                  </a:cubicBezTo>
                  <a:cubicBezTo>
                    <a:pt x="1178" y="87"/>
                    <a:pt x="1178" y="87"/>
                    <a:pt x="1178" y="87"/>
                  </a:cubicBezTo>
                  <a:cubicBezTo>
                    <a:pt x="1178" y="0"/>
                    <a:pt x="1178" y="0"/>
                    <a:pt x="1178" y="0"/>
                  </a:cubicBezTo>
                </a:path>
              </a:pathLst>
            </a:custGeom>
            <a:solidFill>
              <a:srgbClr val="A2C3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7" name="Freeform 17"/>
            <p:cNvSpPr>
              <a:spLocks/>
            </p:cNvSpPr>
            <p:nvPr userDrawn="1"/>
          </p:nvSpPr>
          <p:spPr bwMode="auto">
            <a:xfrm>
              <a:off x="2970" y="173"/>
              <a:ext cx="176" cy="182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91"/>
                </a:cxn>
                <a:cxn ang="0">
                  <a:pos x="68" y="91"/>
                </a:cxn>
                <a:cxn ang="0">
                  <a:pos x="88" y="70"/>
                </a:cxn>
                <a:cxn ang="0">
                  <a:pos x="88" y="0"/>
                </a:cxn>
              </a:cxnLst>
              <a:rect l="0" t="0" r="r" b="b"/>
              <a:pathLst>
                <a:path w="88" h="91">
                  <a:moveTo>
                    <a:pt x="8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9" y="91"/>
                    <a:pt x="88" y="82"/>
                    <a:pt x="88" y="7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84BA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8" name="Freeform 18"/>
            <p:cNvSpPr>
              <a:spLocks/>
            </p:cNvSpPr>
            <p:nvPr userDrawn="1"/>
          </p:nvSpPr>
          <p:spPr bwMode="auto">
            <a:xfrm>
              <a:off x="2368" y="3615"/>
              <a:ext cx="604" cy="482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41"/>
                </a:cxn>
                <a:cxn ang="0">
                  <a:pos x="302" y="241"/>
                </a:cxn>
                <a:cxn ang="0">
                  <a:pos x="302" y="0"/>
                </a:cxn>
              </a:cxnLst>
              <a:rect l="0" t="0" r="r" b="b"/>
              <a:pathLst>
                <a:path w="302" h="241">
                  <a:moveTo>
                    <a:pt x="30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BDBC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9" name="Freeform 19"/>
            <p:cNvSpPr>
              <a:spLocks/>
            </p:cNvSpPr>
            <p:nvPr userDrawn="1"/>
          </p:nvSpPr>
          <p:spPr bwMode="auto">
            <a:xfrm>
              <a:off x="2972" y="3615"/>
              <a:ext cx="688" cy="482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0" y="0"/>
                </a:cxn>
                <a:cxn ang="0">
                  <a:pos x="0" y="241"/>
                </a:cxn>
                <a:cxn ang="0">
                  <a:pos x="344" y="241"/>
                </a:cxn>
                <a:cxn ang="0">
                  <a:pos x="344" y="21"/>
                </a:cxn>
                <a:cxn ang="0">
                  <a:pos x="324" y="0"/>
                </a:cxn>
              </a:cxnLst>
              <a:rect l="0" t="0" r="r" b="b"/>
              <a:pathLst>
                <a:path w="344" h="241">
                  <a:moveTo>
                    <a:pt x="3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44" y="241"/>
                    <a:pt x="344" y="241"/>
                    <a:pt x="344" y="241"/>
                  </a:cubicBezTo>
                  <a:cubicBezTo>
                    <a:pt x="344" y="21"/>
                    <a:pt x="344" y="21"/>
                    <a:pt x="344" y="21"/>
                  </a:cubicBezTo>
                  <a:cubicBezTo>
                    <a:pt x="344" y="9"/>
                    <a:pt x="335" y="0"/>
                    <a:pt x="324" y="0"/>
                  </a:cubicBezTo>
                </a:path>
              </a:pathLst>
            </a:custGeom>
            <a:solidFill>
              <a:srgbClr val="A6AD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0" name="Rectangle 20"/>
            <p:cNvSpPr>
              <a:spLocks noChangeArrowheads="1"/>
            </p:cNvSpPr>
            <p:nvPr userDrawn="1"/>
          </p:nvSpPr>
          <p:spPr bwMode="auto">
            <a:xfrm>
              <a:off x="2368" y="4097"/>
              <a:ext cx="604" cy="224"/>
            </a:xfrm>
            <a:prstGeom prst="rect">
              <a:avLst/>
            </a:prstGeom>
            <a:solidFill>
              <a:srgbClr val="ADB2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1" name="Rectangle 21"/>
            <p:cNvSpPr>
              <a:spLocks noChangeArrowheads="1"/>
            </p:cNvSpPr>
            <p:nvPr userDrawn="1"/>
          </p:nvSpPr>
          <p:spPr bwMode="auto">
            <a:xfrm>
              <a:off x="2368" y="4097"/>
              <a:ext cx="60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2" name="Rectangle 22"/>
            <p:cNvSpPr>
              <a:spLocks noChangeArrowheads="1"/>
            </p:cNvSpPr>
            <p:nvPr userDrawn="1"/>
          </p:nvSpPr>
          <p:spPr bwMode="auto">
            <a:xfrm>
              <a:off x="2972" y="4097"/>
              <a:ext cx="688" cy="224"/>
            </a:xfrm>
            <a:prstGeom prst="rect">
              <a:avLst/>
            </a:prstGeom>
            <a:solidFill>
              <a:srgbClr val="9BA7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3" name="Rectangle 23"/>
            <p:cNvSpPr>
              <a:spLocks noChangeArrowheads="1"/>
            </p:cNvSpPr>
            <p:nvPr userDrawn="1"/>
          </p:nvSpPr>
          <p:spPr bwMode="auto">
            <a:xfrm>
              <a:off x="2972" y="4097"/>
              <a:ext cx="68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26720" y="1224853"/>
            <a:ext cx="9715120" cy="1039091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26720" y="2169673"/>
            <a:ext cx="6278880" cy="997364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/>
          </p:nvPr>
        </p:nvSpPr>
        <p:spPr>
          <a:xfrm>
            <a:off x="426720" y="3167037"/>
            <a:ext cx="5640027" cy="1523494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26721" y="4882343"/>
            <a:ext cx="4445847" cy="1315745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sz="1600" b="0"/>
            </a:lvl1pPr>
            <a:lvl2pPr marL="0" indent="0">
              <a:spcAft>
                <a:spcPts val="0"/>
              </a:spcAft>
              <a:buFontTx/>
              <a:buNone/>
              <a:defRPr sz="1200" b="0"/>
            </a:lvl2pPr>
            <a:lvl3pPr marL="0" indent="0">
              <a:spcAft>
                <a:spcPts val="0"/>
              </a:spcAft>
              <a:buFontTx/>
              <a:buNone/>
              <a:defRPr sz="1100" b="0"/>
            </a:lvl3pPr>
            <a:lvl4pPr marL="0" indent="0">
              <a:spcAft>
                <a:spcPts val="0"/>
              </a:spcAft>
              <a:buFontTx/>
              <a:buNone/>
              <a:defRPr sz="1050" b="0"/>
            </a:lvl4pPr>
            <a:lvl5pPr marL="0" indent="0">
              <a:spcAft>
                <a:spcPts val="0"/>
              </a:spcAft>
              <a:buFontTx/>
              <a:buNone/>
              <a:defRPr sz="10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5389613" y="6553201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605267" y="685800"/>
            <a:ext cx="2154867" cy="407994"/>
            <a:chOff x="3866" y="2303"/>
            <a:chExt cx="1430" cy="361"/>
          </a:xfrm>
          <a:solidFill>
            <a:srgbClr val="717171"/>
          </a:solidFill>
        </p:grpSpPr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3866" y="2303"/>
              <a:ext cx="362" cy="359"/>
            </a:xfrm>
            <a:custGeom>
              <a:avLst/>
              <a:gdLst/>
              <a:ahLst/>
              <a:cxnLst>
                <a:cxn ang="0">
                  <a:pos x="702" y="300"/>
                </a:cxn>
                <a:cxn ang="0">
                  <a:pos x="747" y="314"/>
                </a:cxn>
                <a:cxn ang="0">
                  <a:pos x="775" y="352"/>
                </a:cxn>
                <a:cxn ang="0">
                  <a:pos x="778" y="1077"/>
                </a:cxn>
                <a:cxn ang="0">
                  <a:pos x="702" y="375"/>
                </a:cxn>
                <a:cxn ang="0">
                  <a:pos x="383" y="702"/>
                </a:cxn>
                <a:cxn ang="0">
                  <a:pos x="627" y="776"/>
                </a:cxn>
                <a:cxn ang="0">
                  <a:pos x="359" y="772"/>
                </a:cxn>
                <a:cxn ang="0">
                  <a:pos x="322" y="746"/>
                </a:cxn>
                <a:cxn ang="0">
                  <a:pos x="306" y="702"/>
                </a:cxn>
                <a:cxn ang="0">
                  <a:pos x="230" y="375"/>
                </a:cxn>
                <a:cxn ang="0">
                  <a:pos x="234" y="736"/>
                </a:cxn>
                <a:cxn ang="0">
                  <a:pos x="264" y="796"/>
                </a:cxn>
                <a:cxn ang="0">
                  <a:pos x="315" y="836"/>
                </a:cxn>
                <a:cxn ang="0">
                  <a:pos x="383" y="852"/>
                </a:cxn>
                <a:cxn ang="0">
                  <a:pos x="479" y="926"/>
                </a:cxn>
                <a:cxn ang="0">
                  <a:pos x="341" y="922"/>
                </a:cxn>
                <a:cxn ang="0">
                  <a:pos x="267" y="896"/>
                </a:cxn>
                <a:cxn ang="0">
                  <a:pos x="207" y="846"/>
                </a:cxn>
                <a:cxn ang="0">
                  <a:pos x="168" y="780"/>
                </a:cxn>
                <a:cxn ang="0">
                  <a:pos x="154" y="702"/>
                </a:cxn>
                <a:cxn ang="0">
                  <a:pos x="77" y="375"/>
                </a:cxn>
                <a:cxn ang="0">
                  <a:pos x="81" y="750"/>
                </a:cxn>
                <a:cxn ang="0">
                  <a:pos x="111" y="840"/>
                </a:cxn>
                <a:cxn ang="0">
                  <a:pos x="167" y="914"/>
                </a:cxn>
                <a:cxn ang="0">
                  <a:pos x="242" y="967"/>
                </a:cxn>
                <a:cxn ang="0">
                  <a:pos x="333" y="997"/>
                </a:cxn>
                <a:cxn ang="0">
                  <a:pos x="405" y="1001"/>
                </a:cxn>
                <a:cxn ang="0">
                  <a:pos x="284" y="1065"/>
                </a:cxn>
                <a:cxn ang="0">
                  <a:pos x="191" y="1027"/>
                </a:cxn>
                <a:cxn ang="0">
                  <a:pos x="113" y="969"/>
                </a:cxn>
                <a:cxn ang="0">
                  <a:pos x="53" y="892"/>
                </a:cxn>
                <a:cxn ang="0">
                  <a:pos x="14" y="802"/>
                </a:cxn>
                <a:cxn ang="0">
                  <a:pos x="0" y="702"/>
                </a:cxn>
                <a:cxn ang="0">
                  <a:pos x="74" y="300"/>
                </a:cxn>
                <a:cxn ang="0">
                  <a:pos x="702" y="150"/>
                </a:cxn>
                <a:cxn ang="0">
                  <a:pos x="782" y="164"/>
                </a:cxn>
                <a:cxn ang="0">
                  <a:pos x="850" y="203"/>
                </a:cxn>
                <a:cxn ang="0">
                  <a:pos x="901" y="261"/>
                </a:cxn>
                <a:cxn ang="0">
                  <a:pos x="928" y="335"/>
                </a:cxn>
                <a:cxn ang="0">
                  <a:pos x="932" y="1077"/>
                </a:cxn>
                <a:cxn ang="0">
                  <a:pos x="855" y="375"/>
                </a:cxn>
                <a:cxn ang="0">
                  <a:pos x="844" y="316"/>
                </a:cxn>
                <a:cxn ang="0">
                  <a:pos x="810" y="268"/>
                </a:cxn>
                <a:cxn ang="0">
                  <a:pos x="762" y="237"/>
                </a:cxn>
                <a:cxn ang="0">
                  <a:pos x="702" y="225"/>
                </a:cxn>
                <a:cxn ang="0">
                  <a:pos x="223" y="150"/>
                </a:cxn>
                <a:cxn ang="0">
                  <a:pos x="702" y="0"/>
                </a:cxn>
                <a:cxn ang="0">
                  <a:pos x="803" y="13"/>
                </a:cxn>
                <a:cxn ang="0">
                  <a:pos x="896" y="51"/>
                </a:cxn>
                <a:cxn ang="0">
                  <a:pos x="974" y="109"/>
                </a:cxn>
                <a:cxn ang="0">
                  <a:pos x="1034" y="186"/>
                </a:cxn>
                <a:cxn ang="0">
                  <a:pos x="1071" y="275"/>
                </a:cxn>
                <a:cxn ang="0">
                  <a:pos x="1086" y="375"/>
                </a:cxn>
                <a:cxn ang="0">
                  <a:pos x="1009" y="1077"/>
                </a:cxn>
                <a:cxn ang="0">
                  <a:pos x="1005" y="327"/>
                </a:cxn>
                <a:cxn ang="0">
                  <a:pos x="975" y="237"/>
                </a:cxn>
                <a:cxn ang="0">
                  <a:pos x="919" y="163"/>
                </a:cxn>
                <a:cxn ang="0">
                  <a:pos x="842" y="108"/>
                </a:cxn>
                <a:cxn ang="0">
                  <a:pos x="751" y="78"/>
                </a:cxn>
                <a:cxn ang="0">
                  <a:pos x="297" y="74"/>
                </a:cxn>
              </a:cxnLst>
              <a:rect l="0" t="0" r="r" b="b"/>
              <a:pathLst>
                <a:path w="1086" h="1077">
                  <a:moveTo>
                    <a:pt x="74" y="300"/>
                  </a:moveTo>
                  <a:lnTo>
                    <a:pt x="702" y="300"/>
                  </a:lnTo>
                  <a:lnTo>
                    <a:pt x="726" y="303"/>
                  </a:lnTo>
                  <a:lnTo>
                    <a:pt x="747" y="314"/>
                  </a:lnTo>
                  <a:lnTo>
                    <a:pt x="764" y="331"/>
                  </a:lnTo>
                  <a:lnTo>
                    <a:pt x="775" y="352"/>
                  </a:lnTo>
                  <a:lnTo>
                    <a:pt x="778" y="375"/>
                  </a:lnTo>
                  <a:lnTo>
                    <a:pt x="778" y="1077"/>
                  </a:lnTo>
                  <a:lnTo>
                    <a:pt x="702" y="1077"/>
                  </a:lnTo>
                  <a:lnTo>
                    <a:pt x="702" y="375"/>
                  </a:lnTo>
                  <a:lnTo>
                    <a:pt x="383" y="375"/>
                  </a:lnTo>
                  <a:lnTo>
                    <a:pt x="383" y="702"/>
                  </a:lnTo>
                  <a:lnTo>
                    <a:pt x="702" y="702"/>
                  </a:lnTo>
                  <a:lnTo>
                    <a:pt x="627" y="776"/>
                  </a:lnTo>
                  <a:lnTo>
                    <a:pt x="383" y="776"/>
                  </a:lnTo>
                  <a:lnTo>
                    <a:pt x="359" y="772"/>
                  </a:lnTo>
                  <a:lnTo>
                    <a:pt x="338" y="762"/>
                  </a:lnTo>
                  <a:lnTo>
                    <a:pt x="322" y="746"/>
                  </a:lnTo>
                  <a:lnTo>
                    <a:pt x="310" y="725"/>
                  </a:lnTo>
                  <a:lnTo>
                    <a:pt x="306" y="702"/>
                  </a:lnTo>
                  <a:lnTo>
                    <a:pt x="306" y="375"/>
                  </a:lnTo>
                  <a:lnTo>
                    <a:pt x="230" y="375"/>
                  </a:lnTo>
                  <a:lnTo>
                    <a:pt x="230" y="702"/>
                  </a:lnTo>
                  <a:lnTo>
                    <a:pt x="234" y="736"/>
                  </a:lnTo>
                  <a:lnTo>
                    <a:pt x="246" y="767"/>
                  </a:lnTo>
                  <a:lnTo>
                    <a:pt x="264" y="796"/>
                  </a:lnTo>
                  <a:lnTo>
                    <a:pt x="288" y="819"/>
                  </a:lnTo>
                  <a:lnTo>
                    <a:pt x="315" y="836"/>
                  </a:lnTo>
                  <a:lnTo>
                    <a:pt x="348" y="848"/>
                  </a:lnTo>
                  <a:lnTo>
                    <a:pt x="383" y="852"/>
                  </a:lnTo>
                  <a:lnTo>
                    <a:pt x="553" y="852"/>
                  </a:lnTo>
                  <a:lnTo>
                    <a:pt x="479" y="926"/>
                  </a:lnTo>
                  <a:lnTo>
                    <a:pt x="383" y="926"/>
                  </a:lnTo>
                  <a:lnTo>
                    <a:pt x="341" y="922"/>
                  </a:lnTo>
                  <a:lnTo>
                    <a:pt x="303" y="911"/>
                  </a:lnTo>
                  <a:lnTo>
                    <a:pt x="267" y="896"/>
                  </a:lnTo>
                  <a:lnTo>
                    <a:pt x="236" y="874"/>
                  </a:lnTo>
                  <a:lnTo>
                    <a:pt x="207" y="846"/>
                  </a:lnTo>
                  <a:lnTo>
                    <a:pt x="185" y="815"/>
                  </a:lnTo>
                  <a:lnTo>
                    <a:pt x="168" y="780"/>
                  </a:lnTo>
                  <a:lnTo>
                    <a:pt x="158" y="742"/>
                  </a:lnTo>
                  <a:lnTo>
                    <a:pt x="154" y="702"/>
                  </a:lnTo>
                  <a:lnTo>
                    <a:pt x="154" y="375"/>
                  </a:lnTo>
                  <a:lnTo>
                    <a:pt x="77" y="375"/>
                  </a:lnTo>
                  <a:lnTo>
                    <a:pt x="77" y="702"/>
                  </a:lnTo>
                  <a:lnTo>
                    <a:pt x="81" y="750"/>
                  </a:lnTo>
                  <a:lnTo>
                    <a:pt x="92" y="797"/>
                  </a:lnTo>
                  <a:lnTo>
                    <a:pt x="111" y="840"/>
                  </a:lnTo>
                  <a:lnTo>
                    <a:pt x="135" y="879"/>
                  </a:lnTo>
                  <a:lnTo>
                    <a:pt x="167" y="914"/>
                  </a:lnTo>
                  <a:lnTo>
                    <a:pt x="202" y="944"/>
                  </a:lnTo>
                  <a:lnTo>
                    <a:pt x="242" y="967"/>
                  </a:lnTo>
                  <a:lnTo>
                    <a:pt x="286" y="986"/>
                  </a:lnTo>
                  <a:lnTo>
                    <a:pt x="333" y="997"/>
                  </a:lnTo>
                  <a:lnTo>
                    <a:pt x="383" y="1001"/>
                  </a:lnTo>
                  <a:lnTo>
                    <a:pt x="405" y="1001"/>
                  </a:lnTo>
                  <a:lnTo>
                    <a:pt x="335" y="1074"/>
                  </a:lnTo>
                  <a:lnTo>
                    <a:pt x="284" y="1065"/>
                  </a:lnTo>
                  <a:lnTo>
                    <a:pt x="237" y="1048"/>
                  </a:lnTo>
                  <a:lnTo>
                    <a:pt x="191" y="1027"/>
                  </a:lnTo>
                  <a:lnTo>
                    <a:pt x="151" y="1000"/>
                  </a:lnTo>
                  <a:lnTo>
                    <a:pt x="113" y="969"/>
                  </a:lnTo>
                  <a:lnTo>
                    <a:pt x="81" y="932"/>
                  </a:lnTo>
                  <a:lnTo>
                    <a:pt x="53" y="892"/>
                  </a:lnTo>
                  <a:lnTo>
                    <a:pt x="30" y="848"/>
                  </a:lnTo>
                  <a:lnTo>
                    <a:pt x="14" y="802"/>
                  </a:lnTo>
                  <a:lnTo>
                    <a:pt x="4" y="753"/>
                  </a:lnTo>
                  <a:lnTo>
                    <a:pt x="0" y="702"/>
                  </a:lnTo>
                  <a:lnTo>
                    <a:pt x="0" y="375"/>
                  </a:lnTo>
                  <a:lnTo>
                    <a:pt x="74" y="300"/>
                  </a:lnTo>
                  <a:close/>
                  <a:moveTo>
                    <a:pt x="223" y="150"/>
                  </a:moveTo>
                  <a:lnTo>
                    <a:pt x="702" y="150"/>
                  </a:lnTo>
                  <a:lnTo>
                    <a:pt x="743" y="154"/>
                  </a:lnTo>
                  <a:lnTo>
                    <a:pt x="782" y="164"/>
                  </a:lnTo>
                  <a:lnTo>
                    <a:pt x="818" y="181"/>
                  </a:lnTo>
                  <a:lnTo>
                    <a:pt x="850" y="203"/>
                  </a:lnTo>
                  <a:lnTo>
                    <a:pt x="877" y="229"/>
                  </a:lnTo>
                  <a:lnTo>
                    <a:pt x="901" y="261"/>
                  </a:lnTo>
                  <a:lnTo>
                    <a:pt x="918" y="296"/>
                  </a:lnTo>
                  <a:lnTo>
                    <a:pt x="928" y="335"/>
                  </a:lnTo>
                  <a:lnTo>
                    <a:pt x="932" y="375"/>
                  </a:lnTo>
                  <a:lnTo>
                    <a:pt x="932" y="1077"/>
                  </a:lnTo>
                  <a:lnTo>
                    <a:pt x="855" y="1077"/>
                  </a:lnTo>
                  <a:lnTo>
                    <a:pt x="855" y="375"/>
                  </a:lnTo>
                  <a:lnTo>
                    <a:pt x="853" y="345"/>
                  </a:lnTo>
                  <a:lnTo>
                    <a:pt x="844" y="316"/>
                  </a:lnTo>
                  <a:lnTo>
                    <a:pt x="829" y="290"/>
                  </a:lnTo>
                  <a:lnTo>
                    <a:pt x="810" y="268"/>
                  </a:lnTo>
                  <a:lnTo>
                    <a:pt x="788" y="251"/>
                  </a:lnTo>
                  <a:lnTo>
                    <a:pt x="762" y="237"/>
                  </a:lnTo>
                  <a:lnTo>
                    <a:pt x="733" y="228"/>
                  </a:lnTo>
                  <a:lnTo>
                    <a:pt x="702" y="225"/>
                  </a:lnTo>
                  <a:lnTo>
                    <a:pt x="148" y="225"/>
                  </a:lnTo>
                  <a:lnTo>
                    <a:pt x="223" y="150"/>
                  </a:lnTo>
                  <a:close/>
                  <a:moveTo>
                    <a:pt x="371" y="0"/>
                  </a:moveTo>
                  <a:lnTo>
                    <a:pt x="702" y="0"/>
                  </a:lnTo>
                  <a:lnTo>
                    <a:pt x="754" y="4"/>
                  </a:lnTo>
                  <a:lnTo>
                    <a:pt x="803" y="13"/>
                  </a:lnTo>
                  <a:lnTo>
                    <a:pt x="851" y="30"/>
                  </a:lnTo>
                  <a:lnTo>
                    <a:pt x="896" y="51"/>
                  </a:lnTo>
                  <a:lnTo>
                    <a:pt x="936" y="78"/>
                  </a:lnTo>
                  <a:lnTo>
                    <a:pt x="974" y="109"/>
                  </a:lnTo>
                  <a:lnTo>
                    <a:pt x="1006" y="146"/>
                  </a:lnTo>
                  <a:lnTo>
                    <a:pt x="1034" y="186"/>
                  </a:lnTo>
                  <a:lnTo>
                    <a:pt x="1056" y="229"/>
                  </a:lnTo>
                  <a:lnTo>
                    <a:pt x="1071" y="275"/>
                  </a:lnTo>
                  <a:lnTo>
                    <a:pt x="1082" y="324"/>
                  </a:lnTo>
                  <a:lnTo>
                    <a:pt x="1086" y="375"/>
                  </a:lnTo>
                  <a:lnTo>
                    <a:pt x="1086" y="1077"/>
                  </a:lnTo>
                  <a:lnTo>
                    <a:pt x="1009" y="1077"/>
                  </a:lnTo>
                  <a:lnTo>
                    <a:pt x="1009" y="375"/>
                  </a:lnTo>
                  <a:lnTo>
                    <a:pt x="1005" y="327"/>
                  </a:lnTo>
                  <a:lnTo>
                    <a:pt x="993" y="280"/>
                  </a:lnTo>
                  <a:lnTo>
                    <a:pt x="975" y="237"/>
                  </a:lnTo>
                  <a:lnTo>
                    <a:pt x="949" y="198"/>
                  </a:lnTo>
                  <a:lnTo>
                    <a:pt x="919" y="163"/>
                  </a:lnTo>
                  <a:lnTo>
                    <a:pt x="883" y="133"/>
                  </a:lnTo>
                  <a:lnTo>
                    <a:pt x="842" y="108"/>
                  </a:lnTo>
                  <a:lnTo>
                    <a:pt x="798" y="90"/>
                  </a:lnTo>
                  <a:lnTo>
                    <a:pt x="751" y="78"/>
                  </a:lnTo>
                  <a:lnTo>
                    <a:pt x="702" y="74"/>
                  </a:lnTo>
                  <a:lnTo>
                    <a:pt x="297" y="7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1"/>
            <p:cNvSpPr>
              <a:spLocks noEditPoints="1"/>
            </p:cNvSpPr>
            <p:nvPr userDrawn="1"/>
          </p:nvSpPr>
          <p:spPr bwMode="auto">
            <a:xfrm>
              <a:off x="4303" y="2353"/>
              <a:ext cx="911" cy="311"/>
            </a:xfrm>
            <a:custGeom>
              <a:avLst/>
              <a:gdLst/>
              <a:ahLst/>
              <a:cxnLst>
                <a:cxn ang="0">
                  <a:pos x="660" y="790"/>
                </a:cxn>
                <a:cxn ang="0">
                  <a:pos x="1589" y="730"/>
                </a:cxn>
                <a:cxn ang="0">
                  <a:pos x="1590" y="638"/>
                </a:cxn>
                <a:cxn ang="0">
                  <a:pos x="2297" y="879"/>
                </a:cxn>
                <a:cxn ang="0">
                  <a:pos x="1784" y="927"/>
                </a:cxn>
                <a:cxn ang="0">
                  <a:pos x="1615" y="595"/>
                </a:cxn>
                <a:cxn ang="0">
                  <a:pos x="1653" y="729"/>
                </a:cxn>
                <a:cxn ang="0">
                  <a:pos x="1618" y="927"/>
                </a:cxn>
                <a:cxn ang="0">
                  <a:pos x="1054" y="574"/>
                </a:cxn>
                <a:cxn ang="0">
                  <a:pos x="1106" y="773"/>
                </a:cxn>
                <a:cxn ang="0">
                  <a:pos x="1002" y="574"/>
                </a:cxn>
                <a:cxn ang="0">
                  <a:pos x="722" y="574"/>
                </a:cxn>
                <a:cxn ang="0">
                  <a:pos x="364" y="574"/>
                </a:cxn>
                <a:cxn ang="0">
                  <a:pos x="188" y="830"/>
                </a:cxn>
                <a:cxn ang="0">
                  <a:pos x="2040" y="575"/>
                </a:cxn>
                <a:cxn ang="0">
                  <a:pos x="1889" y="923"/>
                </a:cxn>
                <a:cxn ang="0">
                  <a:pos x="615" y="571"/>
                </a:cxn>
                <a:cxn ang="0">
                  <a:pos x="505" y="837"/>
                </a:cxn>
                <a:cxn ang="0">
                  <a:pos x="2598" y="569"/>
                </a:cxn>
                <a:cxn ang="0">
                  <a:pos x="2700" y="651"/>
                </a:cxn>
                <a:cxn ang="0">
                  <a:pos x="2556" y="626"/>
                </a:cxn>
                <a:cxn ang="0">
                  <a:pos x="2547" y="700"/>
                </a:cxn>
                <a:cxn ang="0">
                  <a:pos x="2722" y="781"/>
                </a:cxn>
                <a:cxn ang="0">
                  <a:pos x="2690" y="911"/>
                </a:cxn>
                <a:cxn ang="0">
                  <a:pos x="2468" y="876"/>
                </a:cxn>
                <a:cxn ang="0">
                  <a:pos x="2554" y="873"/>
                </a:cxn>
                <a:cxn ang="0">
                  <a:pos x="2681" y="833"/>
                </a:cxn>
                <a:cxn ang="0">
                  <a:pos x="2598" y="774"/>
                </a:cxn>
                <a:cxn ang="0">
                  <a:pos x="2482" y="691"/>
                </a:cxn>
                <a:cxn ang="0">
                  <a:pos x="2569" y="571"/>
                </a:cxn>
                <a:cxn ang="0">
                  <a:pos x="2382" y="411"/>
                </a:cxn>
                <a:cxn ang="0">
                  <a:pos x="2651" y="308"/>
                </a:cxn>
                <a:cxn ang="0">
                  <a:pos x="2614" y="112"/>
                </a:cxn>
                <a:cxn ang="0">
                  <a:pos x="1028" y="251"/>
                </a:cxn>
                <a:cxn ang="0">
                  <a:pos x="1251" y="181"/>
                </a:cxn>
                <a:cxn ang="0">
                  <a:pos x="1192" y="71"/>
                </a:cxn>
                <a:cxn ang="0">
                  <a:pos x="743" y="249"/>
                </a:cxn>
                <a:cxn ang="0">
                  <a:pos x="833" y="156"/>
                </a:cxn>
                <a:cxn ang="0">
                  <a:pos x="717" y="64"/>
                </a:cxn>
                <a:cxn ang="0">
                  <a:pos x="2645" y="56"/>
                </a:cxn>
                <a:cxn ang="0">
                  <a:pos x="2728" y="277"/>
                </a:cxn>
                <a:cxn ang="0">
                  <a:pos x="2563" y="461"/>
                </a:cxn>
                <a:cxn ang="0">
                  <a:pos x="2235" y="62"/>
                </a:cxn>
                <a:cxn ang="0">
                  <a:pos x="2237" y="411"/>
                </a:cxn>
                <a:cxn ang="0">
                  <a:pos x="1726" y="472"/>
                </a:cxn>
                <a:cxn ang="0">
                  <a:pos x="1382" y="472"/>
                </a:cxn>
                <a:cxn ang="0">
                  <a:pos x="1270" y="44"/>
                </a:cxn>
                <a:cxn ang="0">
                  <a:pos x="1308" y="212"/>
                </a:cxn>
                <a:cxn ang="0">
                  <a:pos x="1160" y="310"/>
                </a:cxn>
                <a:cxn ang="0">
                  <a:pos x="721" y="2"/>
                </a:cxn>
                <a:cxn ang="0">
                  <a:pos x="895" y="121"/>
                </a:cxn>
                <a:cxn ang="0">
                  <a:pos x="839" y="273"/>
                </a:cxn>
                <a:cxn ang="0">
                  <a:pos x="608" y="472"/>
                </a:cxn>
                <a:cxn ang="0">
                  <a:pos x="483" y="472"/>
                </a:cxn>
                <a:cxn ang="0">
                  <a:pos x="0" y="472"/>
                </a:cxn>
              </a:cxnLst>
              <a:rect l="0" t="0" r="r" b="b"/>
              <a:pathLst>
                <a:path w="2733" h="932">
                  <a:moveTo>
                    <a:pt x="2015" y="639"/>
                  </a:moveTo>
                  <a:lnTo>
                    <a:pt x="1948" y="790"/>
                  </a:lnTo>
                  <a:lnTo>
                    <a:pt x="2083" y="790"/>
                  </a:lnTo>
                  <a:lnTo>
                    <a:pt x="2015" y="639"/>
                  </a:lnTo>
                  <a:close/>
                  <a:moveTo>
                    <a:pt x="593" y="639"/>
                  </a:moveTo>
                  <a:lnTo>
                    <a:pt x="526" y="790"/>
                  </a:lnTo>
                  <a:lnTo>
                    <a:pt x="660" y="790"/>
                  </a:lnTo>
                  <a:lnTo>
                    <a:pt x="593" y="639"/>
                  </a:lnTo>
                  <a:close/>
                  <a:moveTo>
                    <a:pt x="1432" y="622"/>
                  </a:moveTo>
                  <a:lnTo>
                    <a:pt x="1432" y="747"/>
                  </a:lnTo>
                  <a:lnTo>
                    <a:pt x="1531" y="747"/>
                  </a:lnTo>
                  <a:lnTo>
                    <a:pt x="1553" y="745"/>
                  </a:lnTo>
                  <a:lnTo>
                    <a:pt x="1574" y="739"/>
                  </a:lnTo>
                  <a:lnTo>
                    <a:pt x="1589" y="730"/>
                  </a:lnTo>
                  <a:lnTo>
                    <a:pt x="1601" y="717"/>
                  </a:lnTo>
                  <a:lnTo>
                    <a:pt x="1609" y="703"/>
                  </a:lnTo>
                  <a:lnTo>
                    <a:pt x="1611" y="685"/>
                  </a:lnTo>
                  <a:lnTo>
                    <a:pt x="1611" y="683"/>
                  </a:lnTo>
                  <a:lnTo>
                    <a:pt x="1609" y="665"/>
                  </a:lnTo>
                  <a:lnTo>
                    <a:pt x="1602" y="649"/>
                  </a:lnTo>
                  <a:lnTo>
                    <a:pt x="1590" y="638"/>
                  </a:lnTo>
                  <a:lnTo>
                    <a:pt x="1574" y="630"/>
                  </a:lnTo>
                  <a:lnTo>
                    <a:pt x="1554" y="623"/>
                  </a:lnTo>
                  <a:lnTo>
                    <a:pt x="1531" y="622"/>
                  </a:lnTo>
                  <a:lnTo>
                    <a:pt x="1432" y="622"/>
                  </a:lnTo>
                  <a:close/>
                  <a:moveTo>
                    <a:pt x="2245" y="574"/>
                  </a:moveTo>
                  <a:lnTo>
                    <a:pt x="2297" y="574"/>
                  </a:lnTo>
                  <a:lnTo>
                    <a:pt x="2297" y="879"/>
                  </a:lnTo>
                  <a:lnTo>
                    <a:pt x="2431" y="879"/>
                  </a:lnTo>
                  <a:lnTo>
                    <a:pt x="2431" y="927"/>
                  </a:lnTo>
                  <a:lnTo>
                    <a:pt x="2245" y="927"/>
                  </a:lnTo>
                  <a:lnTo>
                    <a:pt x="2245" y="574"/>
                  </a:lnTo>
                  <a:close/>
                  <a:moveTo>
                    <a:pt x="1734" y="574"/>
                  </a:moveTo>
                  <a:lnTo>
                    <a:pt x="1784" y="574"/>
                  </a:lnTo>
                  <a:lnTo>
                    <a:pt x="1784" y="927"/>
                  </a:lnTo>
                  <a:lnTo>
                    <a:pt x="1734" y="927"/>
                  </a:lnTo>
                  <a:lnTo>
                    <a:pt x="1734" y="574"/>
                  </a:lnTo>
                  <a:close/>
                  <a:moveTo>
                    <a:pt x="1381" y="574"/>
                  </a:moveTo>
                  <a:lnTo>
                    <a:pt x="1533" y="574"/>
                  </a:lnTo>
                  <a:lnTo>
                    <a:pt x="1564" y="577"/>
                  </a:lnTo>
                  <a:lnTo>
                    <a:pt x="1592" y="583"/>
                  </a:lnTo>
                  <a:lnTo>
                    <a:pt x="1615" y="595"/>
                  </a:lnTo>
                  <a:lnTo>
                    <a:pt x="1635" y="610"/>
                  </a:lnTo>
                  <a:lnTo>
                    <a:pt x="1646" y="625"/>
                  </a:lnTo>
                  <a:lnTo>
                    <a:pt x="1656" y="642"/>
                  </a:lnTo>
                  <a:lnTo>
                    <a:pt x="1662" y="661"/>
                  </a:lnTo>
                  <a:lnTo>
                    <a:pt x="1663" y="682"/>
                  </a:lnTo>
                  <a:lnTo>
                    <a:pt x="1661" y="707"/>
                  </a:lnTo>
                  <a:lnTo>
                    <a:pt x="1653" y="729"/>
                  </a:lnTo>
                  <a:lnTo>
                    <a:pt x="1640" y="748"/>
                  </a:lnTo>
                  <a:lnTo>
                    <a:pt x="1622" y="764"/>
                  </a:lnTo>
                  <a:lnTo>
                    <a:pt x="1601" y="777"/>
                  </a:lnTo>
                  <a:lnTo>
                    <a:pt x="1575" y="786"/>
                  </a:lnTo>
                  <a:lnTo>
                    <a:pt x="1674" y="916"/>
                  </a:lnTo>
                  <a:lnTo>
                    <a:pt x="1682" y="927"/>
                  </a:lnTo>
                  <a:lnTo>
                    <a:pt x="1618" y="927"/>
                  </a:lnTo>
                  <a:lnTo>
                    <a:pt x="1616" y="924"/>
                  </a:lnTo>
                  <a:lnTo>
                    <a:pt x="1519" y="795"/>
                  </a:lnTo>
                  <a:lnTo>
                    <a:pt x="1432" y="795"/>
                  </a:lnTo>
                  <a:lnTo>
                    <a:pt x="1432" y="927"/>
                  </a:lnTo>
                  <a:lnTo>
                    <a:pt x="1381" y="927"/>
                  </a:lnTo>
                  <a:lnTo>
                    <a:pt x="1381" y="574"/>
                  </a:lnTo>
                  <a:close/>
                  <a:moveTo>
                    <a:pt x="1054" y="574"/>
                  </a:moveTo>
                  <a:lnTo>
                    <a:pt x="1313" y="574"/>
                  </a:lnTo>
                  <a:lnTo>
                    <a:pt x="1313" y="622"/>
                  </a:lnTo>
                  <a:lnTo>
                    <a:pt x="1106" y="622"/>
                  </a:lnTo>
                  <a:lnTo>
                    <a:pt x="1106" y="725"/>
                  </a:lnTo>
                  <a:lnTo>
                    <a:pt x="1291" y="725"/>
                  </a:lnTo>
                  <a:lnTo>
                    <a:pt x="1291" y="773"/>
                  </a:lnTo>
                  <a:lnTo>
                    <a:pt x="1106" y="773"/>
                  </a:lnTo>
                  <a:lnTo>
                    <a:pt x="1106" y="879"/>
                  </a:lnTo>
                  <a:lnTo>
                    <a:pt x="1316" y="879"/>
                  </a:lnTo>
                  <a:lnTo>
                    <a:pt x="1316" y="927"/>
                  </a:lnTo>
                  <a:lnTo>
                    <a:pt x="1054" y="927"/>
                  </a:lnTo>
                  <a:lnTo>
                    <a:pt x="1054" y="574"/>
                  </a:lnTo>
                  <a:close/>
                  <a:moveTo>
                    <a:pt x="722" y="574"/>
                  </a:moveTo>
                  <a:lnTo>
                    <a:pt x="1002" y="574"/>
                  </a:lnTo>
                  <a:lnTo>
                    <a:pt x="1002" y="622"/>
                  </a:lnTo>
                  <a:lnTo>
                    <a:pt x="887" y="622"/>
                  </a:lnTo>
                  <a:lnTo>
                    <a:pt x="887" y="927"/>
                  </a:lnTo>
                  <a:lnTo>
                    <a:pt x="835" y="927"/>
                  </a:lnTo>
                  <a:lnTo>
                    <a:pt x="835" y="622"/>
                  </a:lnTo>
                  <a:lnTo>
                    <a:pt x="722" y="622"/>
                  </a:lnTo>
                  <a:lnTo>
                    <a:pt x="722" y="574"/>
                  </a:lnTo>
                  <a:close/>
                  <a:moveTo>
                    <a:pt x="26" y="574"/>
                  </a:moveTo>
                  <a:lnTo>
                    <a:pt x="74" y="574"/>
                  </a:lnTo>
                  <a:lnTo>
                    <a:pt x="76" y="577"/>
                  </a:lnTo>
                  <a:lnTo>
                    <a:pt x="195" y="754"/>
                  </a:lnTo>
                  <a:lnTo>
                    <a:pt x="313" y="577"/>
                  </a:lnTo>
                  <a:lnTo>
                    <a:pt x="315" y="574"/>
                  </a:lnTo>
                  <a:lnTo>
                    <a:pt x="364" y="574"/>
                  </a:lnTo>
                  <a:lnTo>
                    <a:pt x="364" y="927"/>
                  </a:lnTo>
                  <a:lnTo>
                    <a:pt x="312" y="927"/>
                  </a:lnTo>
                  <a:lnTo>
                    <a:pt x="312" y="666"/>
                  </a:lnTo>
                  <a:lnTo>
                    <a:pt x="200" y="830"/>
                  </a:lnTo>
                  <a:lnTo>
                    <a:pt x="199" y="834"/>
                  </a:lnTo>
                  <a:lnTo>
                    <a:pt x="190" y="834"/>
                  </a:lnTo>
                  <a:lnTo>
                    <a:pt x="188" y="830"/>
                  </a:lnTo>
                  <a:lnTo>
                    <a:pt x="76" y="666"/>
                  </a:lnTo>
                  <a:lnTo>
                    <a:pt x="76" y="927"/>
                  </a:lnTo>
                  <a:lnTo>
                    <a:pt x="26" y="927"/>
                  </a:lnTo>
                  <a:lnTo>
                    <a:pt x="26" y="574"/>
                  </a:lnTo>
                  <a:close/>
                  <a:moveTo>
                    <a:pt x="1994" y="571"/>
                  </a:moveTo>
                  <a:lnTo>
                    <a:pt x="2038" y="571"/>
                  </a:lnTo>
                  <a:lnTo>
                    <a:pt x="2040" y="575"/>
                  </a:lnTo>
                  <a:lnTo>
                    <a:pt x="2194" y="918"/>
                  </a:lnTo>
                  <a:lnTo>
                    <a:pt x="2200" y="927"/>
                  </a:lnTo>
                  <a:lnTo>
                    <a:pt x="2144" y="927"/>
                  </a:lnTo>
                  <a:lnTo>
                    <a:pt x="2141" y="923"/>
                  </a:lnTo>
                  <a:lnTo>
                    <a:pt x="2103" y="837"/>
                  </a:lnTo>
                  <a:lnTo>
                    <a:pt x="1926" y="837"/>
                  </a:lnTo>
                  <a:lnTo>
                    <a:pt x="1889" y="923"/>
                  </a:lnTo>
                  <a:lnTo>
                    <a:pt x="1886" y="927"/>
                  </a:lnTo>
                  <a:lnTo>
                    <a:pt x="1833" y="927"/>
                  </a:lnTo>
                  <a:lnTo>
                    <a:pt x="1836" y="918"/>
                  </a:lnTo>
                  <a:lnTo>
                    <a:pt x="1991" y="575"/>
                  </a:lnTo>
                  <a:lnTo>
                    <a:pt x="1994" y="571"/>
                  </a:lnTo>
                  <a:close/>
                  <a:moveTo>
                    <a:pt x="571" y="571"/>
                  </a:moveTo>
                  <a:lnTo>
                    <a:pt x="615" y="571"/>
                  </a:lnTo>
                  <a:lnTo>
                    <a:pt x="618" y="575"/>
                  </a:lnTo>
                  <a:lnTo>
                    <a:pt x="773" y="918"/>
                  </a:lnTo>
                  <a:lnTo>
                    <a:pt x="777" y="927"/>
                  </a:lnTo>
                  <a:lnTo>
                    <a:pt x="721" y="927"/>
                  </a:lnTo>
                  <a:lnTo>
                    <a:pt x="720" y="923"/>
                  </a:lnTo>
                  <a:lnTo>
                    <a:pt x="682" y="837"/>
                  </a:lnTo>
                  <a:lnTo>
                    <a:pt x="505" y="837"/>
                  </a:lnTo>
                  <a:lnTo>
                    <a:pt x="466" y="923"/>
                  </a:lnTo>
                  <a:lnTo>
                    <a:pt x="464" y="927"/>
                  </a:lnTo>
                  <a:lnTo>
                    <a:pt x="411" y="927"/>
                  </a:lnTo>
                  <a:lnTo>
                    <a:pt x="415" y="918"/>
                  </a:lnTo>
                  <a:lnTo>
                    <a:pt x="570" y="575"/>
                  </a:lnTo>
                  <a:lnTo>
                    <a:pt x="571" y="571"/>
                  </a:lnTo>
                  <a:close/>
                  <a:moveTo>
                    <a:pt x="2598" y="569"/>
                  </a:moveTo>
                  <a:lnTo>
                    <a:pt x="2632" y="571"/>
                  </a:lnTo>
                  <a:lnTo>
                    <a:pt x="2664" y="579"/>
                  </a:lnTo>
                  <a:lnTo>
                    <a:pt x="2693" y="592"/>
                  </a:lnTo>
                  <a:lnTo>
                    <a:pt x="2722" y="612"/>
                  </a:lnTo>
                  <a:lnTo>
                    <a:pt x="2726" y="617"/>
                  </a:lnTo>
                  <a:lnTo>
                    <a:pt x="2722" y="621"/>
                  </a:lnTo>
                  <a:lnTo>
                    <a:pt x="2700" y="651"/>
                  </a:lnTo>
                  <a:lnTo>
                    <a:pt x="2696" y="656"/>
                  </a:lnTo>
                  <a:lnTo>
                    <a:pt x="2690" y="652"/>
                  </a:lnTo>
                  <a:lnTo>
                    <a:pt x="2661" y="633"/>
                  </a:lnTo>
                  <a:lnTo>
                    <a:pt x="2629" y="621"/>
                  </a:lnTo>
                  <a:lnTo>
                    <a:pt x="2597" y="617"/>
                  </a:lnTo>
                  <a:lnTo>
                    <a:pt x="2575" y="620"/>
                  </a:lnTo>
                  <a:lnTo>
                    <a:pt x="2556" y="626"/>
                  </a:lnTo>
                  <a:lnTo>
                    <a:pt x="2542" y="635"/>
                  </a:lnTo>
                  <a:lnTo>
                    <a:pt x="2533" y="649"/>
                  </a:lnTo>
                  <a:lnTo>
                    <a:pt x="2530" y="665"/>
                  </a:lnTo>
                  <a:lnTo>
                    <a:pt x="2530" y="666"/>
                  </a:lnTo>
                  <a:lnTo>
                    <a:pt x="2532" y="679"/>
                  </a:lnTo>
                  <a:lnTo>
                    <a:pt x="2537" y="690"/>
                  </a:lnTo>
                  <a:lnTo>
                    <a:pt x="2547" y="700"/>
                  </a:lnTo>
                  <a:lnTo>
                    <a:pt x="2563" y="709"/>
                  </a:lnTo>
                  <a:lnTo>
                    <a:pt x="2586" y="717"/>
                  </a:lnTo>
                  <a:lnTo>
                    <a:pt x="2618" y="725"/>
                  </a:lnTo>
                  <a:lnTo>
                    <a:pt x="2654" y="735"/>
                  </a:lnTo>
                  <a:lnTo>
                    <a:pt x="2684" y="748"/>
                  </a:lnTo>
                  <a:lnTo>
                    <a:pt x="2706" y="763"/>
                  </a:lnTo>
                  <a:lnTo>
                    <a:pt x="2722" y="781"/>
                  </a:lnTo>
                  <a:lnTo>
                    <a:pt x="2731" y="803"/>
                  </a:lnTo>
                  <a:lnTo>
                    <a:pt x="2733" y="828"/>
                  </a:lnTo>
                  <a:lnTo>
                    <a:pt x="2733" y="829"/>
                  </a:lnTo>
                  <a:lnTo>
                    <a:pt x="2731" y="854"/>
                  </a:lnTo>
                  <a:lnTo>
                    <a:pt x="2722" y="876"/>
                  </a:lnTo>
                  <a:lnTo>
                    <a:pt x="2709" y="896"/>
                  </a:lnTo>
                  <a:lnTo>
                    <a:pt x="2690" y="911"/>
                  </a:lnTo>
                  <a:lnTo>
                    <a:pt x="2667" y="923"/>
                  </a:lnTo>
                  <a:lnTo>
                    <a:pt x="2641" y="929"/>
                  </a:lnTo>
                  <a:lnTo>
                    <a:pt x="2611" y="932"/>
                  </a:lnTo>
                  <a:lnTo>
                    <a:pt x="2572" y="928"/>
                  </a:lnTo>
                  <a:lnTo>
                    <a:pt x="2536" y="918"/>
                  </a:lnTo>
                  <a:lnTo>
                    <a:pt x="2500" y="901"/>
                  </a:lnTo>
                  <a:lnTo>
                    <a:pt x="2468" y="876"/>
                  </a:lnTo>
                  <a:lnTo>
                    <a:pt x="2463" y="872"/>
                  </a:lnTo>
                  <a:lnTo>
                    <a:pt x="2467" y="867"/>
                  </a:lnTo>
                  <a:lnTo>
                    <a:pt x="2491" y="838"/>
                  </a:lnTo>
                  <a:lnTo>
                    <a:pt x="2495" y="833"/>
                  </a:lnTo>
                  <a:lnTo>
                    <a:pt x="2500" y="838"/>
                  </a:lnTo>
                  <a:lnTo>
                    <a:pt x="2528" y="859"/>
                  </a:lnTo>
                  <a:lnTo>
                    <a:pt x="2554" y="873"/>
                  </a:lnTo>
                  <a:lnTo>
                    <a:pt x="2582" y="881"/>
                  </a:lnTo>
                  <a:lnTo>
                    <a:pt x="2612" y="884"/>
                  </a:lnTo>
                  <a:lnTo>
                    <a:pt x="2636" y="881"/>
                  </a:lnTo>
                  <a:lnTo>
                    <a:pt x="2654" y="875"/>
                  </a:lnTo>
                  <a:lnTo>
                    <a:pt x="2670" y="864"/>
                  </a:lnTo>
                  <a:lnTo>
                    <a:pt x="2679" y="850"/>
                  </a:lnTo>
                  <a:lnTo>
                    <a:pt x="2681" y="833"/>
                  </a:lnTo>
                  <a:lnTo>
                    <a:pt x="2681" y="832"/>
                  </a:lnTo>
                  <a:lnTo>
                    <a:pt x="2680" y="820"/>
                  </a:lnTo>
                  <a:lnTo>
                    <a:pt x="2675" y="808"/>
                  </a:lnTo>
                  <a:lnTo>
                    <a:pt x="2666" y="799"/>
                  </a:lnTo>
                  <a:lnTo>
                    <a:pt x="2651" y="790"/>
                  </a:lnTo>
                  <a:lnTo>
                    <a:pt x="2628" y="782"/>
                  </a:lnTo>
                  <a:lnTo>
                    <a:pt x="2598" y="774"/>
                  </a:lnTo>
                  <a:lnTo>
                    <a:pt x="2572" y="768"/>
                  </a:lnTo>
                  <a:lnTo>
                    <a:pt x="2550" y="760"/>
                  </a:lnTo>
                  <a:lnTo>
                    <a:pt x="2529" y="751"/>
                  </a:lnTo>
                  <a:lnTo>
                    <a:pt x="2512" y="741"/>
                  </a:lnTo>
                  <a:lnTo>
                    <a:pt x="2498" y="726"/>
                  </a:lnTo>
                  <a:lnTo>
                    <a:pt x="2487" y="711"/>
                  </a:lnTo>
                  <a:lnTo>
                    <a:pt x="2482" y="691"/>
                  </a:lnTo>
                  <a:lnTo>
                    <a:pt x="2480" y="669"/>
                  </a:lnTo>
                  <a:lnTo>
                    <a:pt x="2482" y="646"/>
                  </a:lnTo>
                  <a:lnTo>
                    <a:pt x="2491" y="623"/>
                  </a:lnTo>
                  <a:lnTo>
                    <a:pt x="2504" y="605"/>
                  </a:lnTo>
                  <a:lnTo>
                    <a:pt x="2523" y="590"/>
                  </a:lnTo>
                  <a:lnTo>
                    <a:pt x="2545" y="578"/>
                  </a:lnTo>
                  <a:lnTo>
                    <a:pt x="2569" y="571"/>
                  </a:lnTo>
                  <a:lnTo>
                    <a:pt x="2598" y="569"/>
                  </a:lnTo>
                  <a:close/>
                  <a:moveTo>
                    <a:pt x="240" y="82"/>
                  </a:moveTo>
                  <a:lnTo>
                    <a:pt x="147" y="291"/>
                  </a:lnTo>
                  <a:lnTo>
                    <a:pt x="334" y="291"/>
                  </a:lnTo>
                  <a:lnTo>
                    <a:pt x="240" y="82"/>
                  </a:lnTo>
                  <a:close/>
                  <a:moveTo>
                    <a:pt x="2382" y="64"/>
                  </a:moveTo>
                  <a:lnTo>
                    <a:pt x="2382" y="411"/>
                  </a:lnTo>
                  <a:lnTo>
                    <a:pt x="2482" y="411"/>
                  </a:lnTo>
                  <a:lnTo>
                    <a:pt x="2521" y="407"/>
                  </a:lnTo>
                  <a:lnTo>
                    <a:pt x="2555" y="398"/>
                  </a:lnTo>
                  <a:lnTo>
                    <a:pt x="2586" y="383"/>
                  </a:lnTo>
                  <a:lnTo>
                    <a:pt x="2614" y="363"/>
                  </a:lnTo>
                  <a:lnTo>
                    <a:pt x="2635" y="337"/>
                  </a:lnTo>
                  <a:lnTo>
                    <a:pt x="2651" y="308"/>
                  </a:lnTo>
                  <a:lnTo>
                    <a:pt x="2661" y="275"/>
                  </a:lnTo>
                  <a:lnTo>
                    <a:pt x="2664" y="238"/>
                  </a:lnTo>
                  <a:lnTo>
                    <a:pt x="2664" y="237"/>
                  </a:lnTo>
                  <a:lnTo>
                    <a:pt x="2661" y="200"/>
                  </a:lnTo>
                  <a:lnTo>
                    <a:pt x="2651" y="166"/>
                  </a:lnTo>
                  <a:lnTo>
                    <a:pt x="2635" y="138"/>
                  </a:lnTo>
                  <a:lnTo>
                    <a:pt x="2614" y="112"/>
                  </a:lnTo>
                  <a:lnTo>
                    <a:pt x="2586" y="92"/>
                  </a:lnTo>
                  <a:lnTo>
                    <a:pt x="2555" y="77"/>
                  </a:lnTo>
                  <a:lnTo>
                    <a:pt x="2521" y="68"/>
                  </a:lnTo>
                  <a:lnTo>
                    <a:pt x="2482" y="64"/>
                  </a:lnTo>
                  <a:lnTo>
                    <a:pt x="2382" y="64"/>
                  </a:lnTo>
                  <a:close/>
                  <a:moveTo>
                    <a:pt x="1028" y="64"/>
                  </a:moveTo>
                  <a:lnTo>
                    <a:pt x="1028" y="251"/>
                  </a:lnTo>
                  <a:lnTo>
                    <a:pt x="1135" y="251"/>
                  </a:lnTo>
                  <a:lnTo>
                    <a:pt x="1163" y="249"/>
                  </a:lnTo>
                  <a:lnTo>
                    <a:pt x="1189" y="242"/>
                  </a:lnTo>
                  <a:lnTo>
                    <a:pt x="1212" y="233"/>
                  </a:lnTo>
                  <a:lnTo>
                    <a:pt x="1230" y="219"/>
                  </a:lnTo>
                  <a:lnTo>
                    <a:pt x="1243" y="202"/>
                  </a:lnTo>
                  <a:lnTo>
                    <a:pt x="1251" y="181"/>
                  </a:lnTo>
                  <a:lnTo>
                    <a:pt x="1253" y="157"/>
                  </a:lnTo>
                  <a:lnTo>
                    <a:pt x="1253" y="156"/>
                  </a:lnTo>
                  <a:lnTo>
                    <a:pt x="1251" y="133"/>
                  </a:lnTo>
                  <a:lnTo>
                    <a:pt x="1243" y="112"/>
                  </a:lnTo>
                  <a:lnTo>
                    <a:pt x="1231" y="95"/>
                  </a:lnTo>
                  <a:lnTo>
                    <a:pt x="1214" y="82"/>
                  </a:lnTo>
                  <a:lnTo>
                    <a:pt x="1192" y="71"/>
                  </a:lnTo>
                  <a:lnTo>
                    <a:pt x="1167" y="66"/>
                  </a:lnTo>
                  <a:lnTo>
                    <a:pt x="1137" y="64"/>
                  </a:lnTo>
                  <a:lnTo>
                    <a:pt x="1028" y="64"/>
                  </a:lnTo>
                  <a:close/>
                  <a:moveTo>
                    <a:pt x="608" y="64"/>
                  </a:moveTo>
                  <a:lnTo>
                    <a:pt x="608" y="251"/>
                  </a:lnTo>
                  <a:lnTo>
                    <a:pt x="714" y="251"/>
                  </a:lnTo>
                  <a:lnTo>
                    <a:pt x="743" y="249"/>
                  </a:lnTo>
                  <a:lnTo>
                    <a:pt x="769" y="242"/>
                  </a:lnTo>
                  <a:lnTo>
                    <a:pt x="791" y="233"/>
                  </a:lnTo>
                  <a:lnTo>
                    <a:pt x="809" y="219"/>
                  </a:lnTo>
                  <a:lnTo>
                    <a:pt x="822" y="202"/>
                  </a:lnTo>
                  <a:lnTo>
                    <a:pt x="830" y="181"/>
                  </a:lnTo>
                  <a:lnTo>
                    <a:pt x="833" y="157"/>
                  </a:lnTo>
                  <a:lnTo>
                    <a:pt x="833" y="156"/>
                  </a:lnTo>
                  <a:lnTo>
                    <a:pt x="830" y="133"/>
                  </a:lnTo>
                  <a:lnTo>
                    <a:pt x="822" y="112"/>
                  </a:lnTo>
                  <a:lnTo>
                    <a:pt x="811" y="95"/>
                  </a:lnTo>
                  <a:lnTo>
                    <a:pt x="794" y="82"/>
                  </a:lnTo>
                  <a:lnTo>
                    <a:pt x="772" y="71"/>
                  </a:lnTo>
                  <a:lnTo>
                    <a:pt x="747" y="66"/>
                  </a:lnTo>
                  <a:lnTo>
                    <a:pt x="717" y="64"/>
                  </a:lnTo>
                  <a:lnTo>
                    <a:pt x="608" y="64"/>
                  </a:lnTo>
                  <a:close/>
                  <a:moveTo>
                    <a:pt x="2317" y="2"/>
                  </a:moveTo>
                  <a:lnTo>
                    <a:pt x="2482" y="2"/>
                  </a:lnTo>
                  <a:lnTo>
                    <a:pt x="2529" y="6"/>
                  </a:lnTo>
                  <a:lnTo>
                    <a:pt x="2572" y="17"/>
                  </a:lnTo>
                  <a:lnTo>
                    <a:pt x="2611" y="34"/>
                  </a:lnTo>
                  <a:lnTo>
                    <a:pt x="2645" y="56"/>
                  </a:lnTo>
                  <a:lnTo>
                    <a:pt x="2675" y="83"/>
                  </a:lnTo>
                  <a:lnTo>
                    <a:pt x="2698" y="116"/>
                  </a:lnTo>
                  <a:lnTo>
                    <a:pt x="2717" y="152"/>
                  </a:lnTo>
                  <a:lnTo>
                    <a:pt x="2727" y="193"/>
                  </a:lnTo>
                  <a:lnTo>
                    <a:pt x="2731" y="235"/>
                  </a:lnTo>
                  <a:lnTo>
                    <a:pt x="2731" y="237"/>
                  </a:lnTo>
                  <a:lnTo>
                    <a:pt x="2728" y="277"/>
                  </a:lnTo>
                  <a:lnTo>
                    <a:pt x="2719" y="314"/>
                  </a:lnTo>
                  <a:lnTo>
                    <a:pt x="2705" y="347"/>
                  </a:lnTo>
                  <a:lnTo>
                    <a:pt x="2685" y="379"/>
                  </a:lnTo>
                  <a:lnTo>
                    <a:pt x="2661" y="406"/>
                  </a:lnTo>
                  <a:lnTo>
                    <a:pt x="2632" y="429"/>
                  </a:lnTo>
                  <a:lnTo>
                    <a:pt x="2599" y="448"/>
                  </a:lnTo>
                  <a:lnTo>
                    <a:pt x="2563" y="461"/>
                  </a:lnTo>
                  <a:lnTo>
                    <a:pt x="2524" y="470"/>
                  </a:lnTo>
                  <a:lnTo>
                    <a:pt x="2482" y="472"/>
                  </a:lnTo>
                  <a:lnTo>
                    <a:pt x="2317" y="472"/>
                  </a:lnTo>
                  <a:lnTo>
                    <a:pt x="2317" y="2"/>
                  </a:lnTo>
                  <a:close/>
                  <a:moveTo>
                    <a:pt x="1892" y="2"/>
                  </a:moveTo>
                  <a:lnTo>
                    <a:pt x="2235" y="2"/>
                  </a:lnTo>
                  <a:lnTo>
                    <a:pt x="2235" y="62"/>
                  </a:lnTo>
                  <a:lnTo>
                    <a:pt x="1956" y="62"/>
                  </a:lnTo>
                  <a:lnTo>
                    <a:pt x="1956" y="206"/>
                  </a:lnTo>
                  <a:lnTo>
                    <a:pt x="2205" y="206"/>
                  </a:lnTo>
                  <a:lnTo>
                    <a:pt x="2205" y="265"/>
                  </a:lnTo>
                  <a:lnTo>
                    <a:pt x="1956" y="265"/>
                  </a:lnTo>
                  <a:lnTo>
                    <a:pt x="1956" y="411"/>
                  </a:lnTo>
                  <a:lnTo>
                    <a:pt x="2237" y="411"/>
                  </a:lnTo>
                  <a:lnTo>
                    <a:pt x="2237" y="472"/>
                  </a:lnTo>
                  <a:lnTo>
                    <a:pt x="1892" y="472"/>
                  </a:lnTo>
                  <a:lnTo>
                    <a:pt x="1892" y="2"/>
                  </a:lnTo>
                  <a:close/>
                  <a:moveTo>
                    <a:pt x="1726" y="2"/>
                  </a:moveTo>
                  <a:lnTo>
                    <a:pt x="1791" y="2"/>
                  </a:lnTo>
                  <a:lnTo>
                    <a:pt x="1791" y="472"/>
                  </a:lnTo>
                  <a:lnTo>
                    <a:pt x="1726" y="472"/>
                  </a:lnTo>
                  <a:lnTo>
                    <a:pt x="1726" y="2"/>
                  </a:lnTo>
                  <a:close/>
                  <a:moveTo>
                    <a:pt x="1382" y="2"/>
                  </a:moveTo>
                  <a:lnTo>
                    <a:pt x="1447" y="2"/>
                  </a:lnTo>
                  <a:lnTo>
                    <a:pt x="1447" y="411"/>
                  </a:lnTo>
                  <a:lnTo>
                    <a:pt x="1653" y="411"/>
                  </a:lnTo>
                  <a:lnTo>
                    <a:pt x="1653" y="472"/>
                  </a:lnTo>
                  <a:lnTo>
                    <a:pt x="1382" y="472"/>
                  </a:lnTo>
                  <a:lnTo>
                    <a:pt x="1382" y="2"/>
                  </a:lnTo>
                  <a:close/>
                  <a:moveTo>
                    <a:pt x="964" y="2"/>
                  </a:moveTo>
                  <a:lnTo>
                    <a:pt x="1141" y="2"/>
                  </a:lnTo>
                  <a:lnTo>
                    <a:pt x="1179" y="5"/>
                  </a:lnTo>
                  <a:lnTo>
                    <a:pt x="1214" y="13"/>
                  </a:lnTo>
                  <a:lnTo>
                    <a:pt x="1244" y="26"/>
                  </a:lnTo>
                  <a:lnTo>
                    <a:pt x="1270" y="44"/>
                  </a:lnTo>
                  <a:lnTo>
                    <a:pt x="1291" y="66"/>
                  </a:lnTo>
                  <a:lnTo>
                    <a:pt x="1305" y="91"/>
                  </a:lnTo>
                  <a:lnTo>
                    <a:pt x="1316" y="121"/>
                  </a:lnTo>
                  <a:lnTo>
                    <a:pt x="1318" y="153"/>
                  </a:lnTo>
                  <a:lnTo>
                    <a:pt x="1318" y="155"/>
                  </a:lnTo>
                  <a:lnTo>
                    <a:pt x="1316" y="186"/>
                  </a:lnTo>
                  <a:lnTo>
                    <a:pt x="1308" y="212"/>
                  </a:lnTo>
                  <a:lnTo>
                    <a:pt x="1296" y="237"/>
                  </a:lnTo>
                  <a:lnTo>
                    <a:pt x="1279" y="256"/>
                  </a:lnTo>
                  <a:lnTo>
                    <a:pt x="1260" y="273"/>
                  </a:lnTo>
                  <a:lnTo>
                    <a:pt x="1238" y="288"/>
                  </a:lnTo>
                  <a:lnTo>
                    <a:pt x="1213" y="298"/>
                  </a:lnTo>
                  <a:lnTo>
                    <a:pt x="1187" y="304"/>
                  </a:lnTo>
                  <a:lnTo>
                    <a:pt x="1160" y="310"/>
                  </a:lnTo>
                  <a:lnTo>
                    <a:pt x="1132" y="311"/>
                  </a:lnTo>
                  <a:lnTo>
                    <a:pt x="1028" y="311"/>
                  </a:lnTo>
                  <a:lnTo>
                    <a:pt x="1028" y="472"/>
                  </a:lnTo>
                  <a:lnTo>
                    <a:pt x="964" y="472"/>
                  </a:lnTo>
                  <a:lnTo>
                    <a:pt x="964" y="2"/>
                  </a:lnTo>
                  <a:close/>
                  <a:moveTo>
                    <a:pt x="544" y="2"/>
                  </a:moveTo>
                  <a:lnTo>
                    <a:pt x="721" y="2"/>
                  </a:lnTo>
                  <a:lnTo>
                    <a:pt x="759" y="5"/>
                  </a:lnTo>
                  <a:lnTo>
                    <a:pt x="794" y="13"/>
                  </a:lnTo>
                  <a:lnTo>
                    <a:pt x="824" y="26"/>
                  </a:lnTo>
                  <a:lnTo>
                    <a:pt x="850" y="44"/>
                  </a:lnTo>
                  <a:lnTo>
                    <a:pt x="871" y="66"/>
                  </a:lnTo>
                  <a:lnTo>
                    <a:pt x="885" y="91"/>
                  </a:lnTo>
                  <a:lnTo>
                    <a:pt x="895" y="121"/>
                  </a:lnTo>
                  <a:lnTo>
                    <a:pt x="898" y="153"/>
                  </a:lnTo>
                  <a:lnTo>
                    <a:pt x="898" y="155"/>
                  </a:lnTo>
                  <a:lnTo>
                    <a:pt x="895" y="186"/>
                  </a:lnTo>
                  <a:lnTo>
                    <a:pt x="887" y="212"/>
                  </a:lnTo>
                  <a:lnTo>
                    <a:pt x="876" y="237"/>
                  </a:lnTo>
                  <a:lnTo>
                    <a:pt x="859" y="256"/>
                  </a:lnTo>
                  <a:lnTo>
                    <a:pt x="839" y="273"/>
                  </a:lnTo>
                  <a:lnTo>
                    <a:pt x="817" y="288"/>
                  </a:lnTo>
                  <a:lnTo>
                    <a:pt x="792" y="298"/>
                  </a:lnTo>
                  <a:lnTo>
                    <a:pt x="766" y="304"/>
                  </a:lnTo>
                  <a:lnTo>
                    <a:pt x="739" y="310"/>
                  </a:lnTo>
                  <a:lnTo>
                    <a:pt x="712" y="311"/>
                  </a:lnTo>
                  <a:lnTo>
                    <a:pt x="608" y="311"/>
                  </a:lnTo>
                  <a:lnTo>
                    <a:pt x="608" y="472"/>
                  </a:lnTo>
                  <a:lnTo>
                    <a:pt x="544" y="472"/>
                  </a:lnTo>
                  <a:lnTo>
                    <a:pt x="544" y="2"/>
                  </a:lnTo>
                  <a:close/>
                  <a:moveTo>
                    <a:pt x="213" y="0"/>
                  </a:moveTo>
                  <a:lnTo>
                    <a:pt x="269" y="0"/>
                  </a:lnTo>
                  <a:lnTo>
                    <a:pt x="272" y="4"/>
                  </a:lnTo>
                  <a:lnTo>
                    <a:pt x="479" y="462"/>
                  </a:lnTo>
                  <a:lnTo>
                    <a:pt x="483" y="472"/>
                  </a:lnTo>
                  <a:lnTo>
                    <a:pt x="414" y="472"/>
                  </a:lnTo>
                  <a:lnTo>
                    <a:pt x="412" y="469"/>
                  </a:lnTo>
                  <a:lnTo>
                    <a:pt x="360" y="351"/>
                  </a:lnTo>
                  <a:lnTo>
                    <a:pt x="121" y="351"/>
                  </a:lnTo>
                  <a:lnTo>
                    <a:pt x="69" y="469"/>
                  </a:lnTo>
                  <a:lnTo>
                    <a:pt x="66" y="472"/>
                  </a:lnTo>
                  <a:lnTo>
                    <a:pt x="0" y="472"/>
                  </a:lnTo>
                  <a:lnTo>
                    <a:pt x="4" y="462"/>
                  </a:lnTo>
                  <a:lnTo>
                    <a:pt x="211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2"/>
            <p:cNvSpPr>
              <a:spLocks noEditPoints="1"/>
            </p:cNvSpPr>
            <p:nvPr userDrawn="1"/>
          </p:nvSpPr>
          <p:spPr bwMode="auto">
            <a:xfrm>
              <a:off x="5242" y="2609"/>
              <a:ext cx="54" cy="55"/>
            </a:xfrm>
            <a:custGeom>
              <a:avLst/>
              <a:gdLst/>
              <a:ahLst/>
              <a:cxnLst>
                <a:cxn ang="0">
                  <a:pos x="62" y="79"/>
                </a:cxn>
                <a:cxn ang="0">
                  <a:pos x="96" y="78"/>
                </a:cxn>
                <a:cxn ang="0">
                  <a:pos x="107" y="63"/>
                </a:cxn>
                <a:cxn ang="0">
                  <a:pos x="104" y="56"/>
                </a:cxn>
                <a:cxn ang="0">
                  <a:pos x="97" y="50"/>
                </a:cxn>
                <a:cxn ang="0">
                  <a:pos x="62" y="49"/>
                </a:cxn>
                <a:cxn ang="0">
                  <a:pos x="87" y="37"/>
                </a:cxn>
                <a:cxn ang="0">
                  <a:pos x="112" y="47"/>
                </a:cxn>
                <a:cxn ang="0">
                  <a:pos x="117" y="53"/>
                </a:cxn>
                <a:cxn ang="0">
                  <a:pos x="117" y="75"/>
                </a:cxn>
                <a:cxn ang="0">
                  <a:pos x="97" y="88"/>
                </a:cxn>
                <a:cxn ang="0">
                  <a:pos x="108" y="122"/>
                </a:cxn>
                <a:cxn ang="0">
                  <a:pos x="62" y="91"/>
                </a:cxn>
                <a:cxn ang="0">
                  <a:pos x="49" y="122"/>
                </a:cxn>
                <a:cxn ang="0">
                  <a:pos x="82" y="7"/>
                </a:cxn>
                <a:cxn ang="0">
                  <a:pos x="43" y="18"/>
                </a:cxn>
                <a:cxn ang="0">
                  <a:pos x="17" y="44"/>
                </a:cxn>
                <a:cxn ang="0">
                  <a:pos x="6" y="82"/>
                </a:cxn>
                <a:cxn ang="0">
                  <a:pos x="9" y="103"/>
                </a:cxn>
                <a:cxn ang="0">
                  <a:pos x="28" y="135"/>
                </a:cxn>
                <a:cxn ang="0">
                  <a:pos x="61" y="155"/>
                </a:cxn>
                <a:cxn ang="0">
                  <a:pos x="103" y="155"/>
                </a:cxn>
                <a:cxn ang="0">
                  <a:pos x="135" y="135"/>
                </a:cxn>
                <a:cxn ang="0">
                  <a:pos x="153" y="101"/>
                </a:cxn>
                <a:cxn ang="0">
                  <a:pos x="153" y="62"/>
                </a:cxn>
                <a:cxn ang="0">
                  <a:pos x="135" y="30"/>
                </a:cxn>
                <a:cxn ang="0">
                  <a:pos x="103" y="10"/>
                </a:cxn>
                <a:cxn ang="0">
                  <a:pos x="82" y="0"/>
                </a:cxn>
                <a:cxn ang="0">
                  <a:pos x="123" y="11"/>
                </a:cxn>
                <a:cxn ang="0">
                  <a:pos x="152" y="41"/>
                </a:cxn>
                <a:cxn ang="0">
                  <a:pos x="164" y="82"/>
                </a:cxn>
                <a:cxn ang="0">
                  <a:pos x="152" y="123"/>
                </a:cxn>
                <a:cxn ang="0">
                  <a:pos x="123" y="153"/>
                </a:cxn>
                <a:cxn ang="0">
                  <a:pos x="82" y="165"/>
                </a:cxn>
                <a:cxn ang="0">
                  <a:pos x="40" y="153"/>
                </a:cxn>
                <a:cxn ang="0">
                  <a:pos x="10" y="123"/>
                </a:cxn>
                <a:cxn ang="0">
                  <a:pos x="0" y="83"/>
                </a:cxn>
                <a:cxn ang="0">
                  <a:pos x="2" y="61"/>
                </a:cxn>
                <a:cxn ang="0">
                  <a:pos x="23" y="24"/>
                </a:cxn>
                <a:cxn ang="0">
                  <a:pos x="60" y="2"/>
                </a:cxn>
              </a:cxnLst>
              <a:rect l="0" t="0" r="r" b="b"/>
              <a:pathLst>
                <a:path w="164" h="165">
                  <a:moveTo>
                    <a:pt x="62" y="49"/>
                  </a:moveTo>
                  <a:lnTo>
                    <a:pt x="62" y="79"/>
                  </a:lnTo>
                  <a:lnTo>
                    <a:pt x="86" y="79"/>
                  </a:lnTo>
                  <a:lnTo>
                    <a:pt x="96" y="78"/>
                  </a:lnTo>
                  <a:lnTo>
                    <a:pt x="104" y="73"/>
                  </a:lnTo>
                  <a:lnTo>
                    <a:pt x="107" y="63"/>
                  </a:lnTo>
                  <a:lnTo>
                    <a:pt x="107" y="60"/>
                  </a:lnTo>
                  <a:lnTo>
                    <a:pt x="104" y="56"/>
                  </a:lnTo>
                  <a:lnTo>
                    <a:pt x="101" y="53"/>
                  </a:lnTo>
                  <a:lnTo>
                    <a:pt x="97" y="50"/>
                  </a:lnTo>
                  <a:lnTo>
                    <a:pt x="92" y="49"/>
                  </a:lnTo>
                  <a:lnTo>
                    <a:pt x="62" y="49"/>
                  </a:lnTo>
                  <a:close/>
                  <a:moveTo>
                    <a:pt x="49" y="37"/>
                  </a:moveTo>
                  <a:lnTo>
                    <a:pt x="87" y="37"/>
                  </a:lnTo>
                  <a:lnTo>
                    <a:pt x="101" y="40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63"/>
                  </a:lnTo>
                  <a:lnTo>
                    <a:pt x="117" y="75"/>
                  </a:lnTo>
                  <a:lnTo>
                    <a:pt x="108" y="83"/>
                  </a:lnTo>
                  <a:lnTo>
                    <a:pt x="97" y="88"/>
                  </a:lnTo>
                  <a:lnTo>
                    <a:pt x="123" y="122"/>
                  </a:lnTo>
                  <a:lnTo>
                    <a:pt x="108" y="122"/>
                  </a:lnTo>
                  <a:lnTo>
                    <a:pt x="83" y="91"/>
                  </a:lnTo>
                  <a:lnTo>
                    <a:pt x="62" y="91"/>
                  </a:lnTo>
                  <a:lnTo>
                    <a:pt x="62" y="122"/>
                  </a:lnTo>
                  <a:lnTo>
                    <a:pt x="49" y="122"/>
                  </a:lnTo>
                  <a:lnTo>
                    <a:pt x="49" y="37"/>
                  </a:lnTo>
                  <a:close/>
                  <a:moveTo>
                    <a:pt x="82" y="7"/>
                  </a:moveTo>
                  <a:lnTo>
                    <a:pt x="61" y="10"/>
                  </a:lnTo>
                  <a:lnTo>
                    <a:pt x="43" y="18"/>
                  </a:lnTo>
                  <a:lnTo>
                    <a:pt x="28" y="30"/>
                  </a:lnTo>
                  <a:lnTo>
                    <a:pt x="17" y="44"/>
                  </a:lnTo>
                  <a:lnTo>
                    <a:pt x="9" y="62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9" y="103"/>
                  </a:lnTo>
                  <a:lnTo>
                    <a:pt x="17" y="121"/>
                  </a:lnTo>
                  <a:lnTo>
                    <a:pt x="28" y="135"/>
                  </a:lnTo>
                  <a:lnTo>
                    <a:pt x="43" y="147"/>
                  </a:lnTo>
                  <a:lnTo>
                    <a:pt x="61" y="155"/>
                  </a:lnTo>
                  <a:lnTo>
                    <a:pt x="82" y="157"/>
                  </a:lnTo>
                  <a:lnTo>
                    <a:pt x="103" y="155"/>
                  </a:lnTo>
                  <a:lnTo>
                    <a:pt x="120" y="147"/>
                  </a:lnTo>
                  <a:lnTo>
                    <a:pt x="135" y="135"/>
                  </a:lnTo>
                  <a:lnTo>
                    <a:pt x="147" y="119"/>
                  </a:lnTo>
                  <a:lnTo>
                    <a:pt x="153" y="101"/>
                  </a:lnTo>
                  <a:lnTo>
                    <a:pt x="156" y="82"/>
                  </a:lnTo>
                  <a:lnTo>
                    <a:pt x="153" y="62"/>
                  </a:lnTo>
                  <a:lnTo>
                    <a:pt x="147" y="44"/>
                  </a:lnTo>
                  <a:lnTo>
                    <a:pt x="135" y="30"/>
                  </a:lnTo>
                  <a:lnTo>
                    <a:pt x="120" y="18"/>
                  </a:lnTo>
                  <a:lnTo>
                    <a:pt x="103" y="10"/>
                  </a:lnTo>
                  <a:lnTo>
                    <a:pt x="82" y="7"/>
                  </a:lnTo>
                  <a:close/>
                  <a:moveTo>
                    <a:pt x="82" y="0"/>
                  </a:moveTo>
                  <a:lnTo>
                    <a:pt x="104" y="2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4" y="82"/>
                  </a:lnTo>
                  <a:lnTo>
                    <a:pt x="161" y="104"/>
                  </a:lnTo>
                  <a:lnTo>
                    <a:pt x="152" y="123"/>
                  </a:lnTo>
                  <a:lnTo>
                    <a:pt x="140" y="140"/>
                  </a:lnTo>
                  <a:lnTo>
                    <a:pt x="123" y="153"/>
                  </a:lnTo>
                  <a:lnTo>
                    <a:pt x="104" y="162"/>
                  </a:lnTo>
                  <a:lnTo>
                    <a:pt x="82" y="165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3" y="140"/>
                  </a:lnTo>
                  <a:lnTo>
                    <a:pt x="10" y="123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0" y="284528"/>
            <a:ext cx="10549467" cy="5948579"/>
          </a:xfrm>
          <a:custGeom>
            <a:avLst/>
            <a:gdLst/>
            <a:ahLst/>
            <a:cxnLst>
              <a:cxn ang="0">
                <a:pos x="2472" y="0"/>
              </a:cxn>
              <a:cxn ang="0">
                <a:pos x="0" y="0"/>
              </a:cxn>
              <a:cxn ang="0">
                <a:pos x="0" y="1849"/>
              </a:cxn>
              <a:cxn ang="0">
                <a:pos x="2472" y="1849"/>
              </a:cxn>
              <a:cxn ang="0">
                <a:pos x="2492" y="1829"/>
              </a:cxn>
              <a:cxn ang="0">
                <a:pos x="2492" y="21"/>
              </a:cxn>
              <a:cxn ang="0">
                <a:pos x="2472" y="0"/>
              </a:cxn>
            </a:cxnLst>
            <a:rect l="0" t="0" r="r" b="b"/>
            <a:pathLst>
              <a:path w="2492" h="1849">
                <a:moveTo>
                  <a:pt x="2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9"/>
                  <a:pt x="0" y="1849"/>
                  <a:pt x="0" y="1849"/>
                </a:cubicBezTo>
                <a:cubicBezTo>
                  <a:pt x="2472" y="1849"/>
                  <a:pt x="2472" y="1849"/>
                  <a:pt x="2472" y="1849"/>
                </a:cubicBezTo>
                <a:cubicBezTo>
                  <a:pt x="2483" y="1849"/>
                  <a:pt x="2492" y="1840"/>
                  <a:pt x="2492" y="1829"/>
                </a:cubicBezTo>
                <a:cubicBezTo>
                  <a:pt x="2492" y="21"/>
                  <a:pt x="2492" y="21"/>
                  <a:pt x="2492" y="21"/>
                </a:cubicBezTo>
                <a:cubicBezTo>
                  <a:pt x="2492" y="9"/>
                  <a:pt x="2483" y="0"/>
                  <a:pt x="2472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39" name="Freeform 15"/>
          <p:cNvSpPr>
            <a:spLocks/>
          </p:cNvSpPr>
          <p:nvPr userDrawn="1"/>
        </p:nvSpPr>
        <p:spPr bwMode="auto">
          <a:xfrm>
            <a:off x="-1" y="0"/>
            <a:ext cx="11447034" cy="6245224"/>
          </a:xfrm>
          <a:custGeom>
            <a:avLst/>
            <a:gdLst/>
            <a:ahLst/>
            <a:cxnLst>
              <a:cxn ang="0">
                <a:pos x="2472" y="0"/>
              </a:cxn>
              <a:cxn ang="0">
                <a:pos x="0" y="0"/>
              </a:cxn>
              <a:cxn ang="0">
                <a:pos x="0" y="1849"/>
              </a:cxn>
              <a:cxn ang="0">
                <a:pos x="2359" y="1849"/>
              </a:cxn>
              <a:cxn ang="0">
                <a:pos x="2359" y="1726"/>
              </a:cxn>
              <a:cxn ang="0">
                <a:pos x="2359" y="1726"/>
              </a:cxn>
              <a:cxn ang="0">
                <a:pos x="2380" y="1705"/>
              </a:cxn>
              <a:cxn ang="0">
                <a:pos x="2492" y="1705"/>
              </a:cxn>
              <a:cxn ang="0">
                <a:pos x="2492" y="21"/>
              </a:cxn>
              <a:cxn ang="0">
                <a:pos x="2472" y="0"/>
              </a:cxn>
            </a:cxnLst>
            <a:rect l="0" t="0" r="r" b="b"/>
            <a:pathLst>
              <a:path w="2492" h="1849">
                <a:moveTo>
                  <a:pt x="2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9"/>
                  <a:pt x="0" y="1849"/>
                  <a:pt x="0" y="1849"/>
                </a:cubicBezTo>
                <a:cubicBezTo>
                  <a:pt x="2359" y="1849"/>
                  <a:pt x="2359" y="1849"/>
                  <a:pt x="2359" y="1849"/>
                </a:cubicBezTo>
                <a:cubicBezTo>
                  <a:pt x="2359" y="1726"/>
                  <a:pt x="2359" y="1726"/>
                  <a:pt x="2359" y="1726"/>
                </a:cubicBezTo>
                <a:cubicBezTo>
                  <a:pt x="2359" y="1726"/>
                  <a:pt x="2359" y="1726"/>
                  <a:pt x="2359" y="1726"/>
                </a:cubicBezTo>
                <a:cubicBezTo>
                  <a:pt x="2359" y="1714"/>
                  <a:pt x="2368" y="1705"/>
                  <a:pt x="2380" y="1705"/>
                </a:cubicBezTo>
                <a:cubicBezTo>
                  <a:pt x="2492" y="1705"/>
                  <a:pt x="2492" y="1705"/>
                  <a:pt x="2492" y="1705"/>
                </a:cubicBezTo>
                <a:cubicBezTo>
                  <a:pt x="2492" y="21"/>
                  <a:pt x="2492" y="21"/>
                  <a:pt x="2492" y="21"/>
                </a:cubicBezTo>
                <a:cubicBezTo>
                  <a:pt x="2492" y="9"/>
                  <a:pt x="2483" y="0"/>
                  <a:pt x="2472" y="0"/>
                </a:cubicBezTo>
              </a:path>
            </a:pathLst>
          </a:custGeom>
          <a:solidFill>
            <a:srgbClr val="CEDD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66420" y="986239"/>
            <a:ext cx="9715120" cy="753008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66420" y="1931058"/>
            <a:ext cx="9715120" cy="781920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/>
          </p:nvPr>
        </p:nvSpPr>
        <p:spPr>
          <a:xfrm>
            <a:off x="566420" y="2928422"/>
            <a:ext cx="5640027" cy="1523494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4"/>
          </p:nvPr>
        </p:nvSpPr>
        <p:spPr>
          <a:xfrm>
            <a:off x="6438900" y="2907470"/>
            <a:ext cx="3821860" cy="3052003"/>
          </a:xfrm>
          <a:prstGeom prst="roundRect">
            <a:avLst>
              <a:gd name="adj" fmla="val 3348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0"/>
          <p:cNvSpPr>
            <a:spLocks noGrp="1"/>
          </p:cNvSpPr>
          <p:nvPr userDrawn="1">
            <p:ph type="body" sz="quarter" idx="19"/>
          </p:nvPr>
        </p:nvSpPr>
        <p:spPr>
          <a:xfrm>
            <a:off x="566420" y="4643728"/>
            <a:ext cx="5640027" cy="1315745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sz="1600" b="0"/>
            </a:lvl1pPr>
            <a:lvl2pPr marL="0" indent="0">
              <a:spcAft>
                <a:spcPts val="0"/>
              </a:spcAft>
              <a:buFontTx/>
              <a:buNone/>
              <a:defRPr sz="1200" b="0"/>
            </a:lvl2pPr>
            <a:lvl3pPr marL="0" indent="0">
              <a:spcAft>
                <a:spcPts val="0"/>
              </a:spcAft>
              <a:buFontTx/>
              <a:buNone/>
              <a:defRPr sz="1100" b="0"/>
            </a:lvl3pPr>
            <a:lvl4pPr marL="0" indent="0">
              <a:spcAft>
                <a:spcPts val="0"/>
              </a:spcAft>
              <a:buFontTx/>
              <a:buNone/>
              <a:defRPr sz="1050" b="0"/>
            </a:lvl4pPr>
            <a:lvl5pPr marL="0" indent="0">
              <a:spcAft>
                <a:spcPts val="0"/>
              </a:spcAft>
              <a:buFontTx/>
              <a:buNone/>
              <a:defRPr sz="10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389613" y="6470455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  <p:grpSp>
        <p:nvGrpSpPr>
          <p:cNvPr id="25" name="Group 18"/>
          <p:cNvGrpSpPr>
            <a:grpSpLocks noChangeAspect="1"/>
          </p:cNvGrpSpPr>
          <p:nvPr userDrawn="1"/>
        </p:nvGrpSpPr>
        <p:grpSpPr bwMode="auto">
          <a:xfrm>
            <a:off x="681467" y="447185"/>
            <a:ext cx="1922033" cy="407994"/>
            <a:chOff x="3866" y="2303"/>
            <a:chExt cx="1430" cy="361"/>
          </a:xfrm>
          <a:solidFill>
            <a:srgbClr val="717171"/>
          </a:solidFill>
        </p:grpSpPr>
        <p:sp>
          <p:nvSpPr>
            <p:cNvPr id="26" name="Freeform 20"/>
            <p:cNvSpPr>
              <a:spLocks noEditPoints="1"/>
            </p:cNvSpPr>
            <p:nvPr userDrawn="1"/>
          </p:nvSpPr>
          <p:spPr bwMode="auto">
            <a:xfrm>
              <a:off x="3866" y="2303"/>
              <a:ext cx="362" cy="359"/>
            </a:xfrm>
            <a:custGeom>
              <a:avLst/>
              <a:gdLst/>
              <a:ahLst/>
              <a:cxnLst>
                <a:cxn ang="0">
                  <a:pos x="702" y="300"/>
                </a:cxn>
                <a:cxn ang="0">
                  <a:pos x="747" y="314"/>
                </a:cxn>
                <a:cxn ang="0">
                  <a:pos x="775" y="352"/>
                </a:cxn>
                <a:cxn ang="0">
                  <a:pos x="778" y="1077"/>
                </a:cxn>
                <a:cxn ang="0">
                  <a:pos x="702" y="375"/>
                </a:cxn>
                <a:cxn ang="0">
                  <a:pos x="383" y="702"/>
                </a:cxn>
                <a:cxn ang="0">
                  <a:pos x="627" y="776"/>
                </a:cxn>
                <a:cxn ang="0">
                  <a:pos x="359" y="772"/>
                </a:cxn>
                <a:cxn ang="0">
                  <a:pos x="322" y="746"/>
                </a:cxn>
                <a:cxn ang="0">
                  <a:pos x="306" y="702"/>
                </a:cxn>
                <a:cxn ang="0">
                  <a:pos x="230" y="375"/>
                </a:cxn>
                <a:cxn ang="0">
                  <a:pos x="234" y="736"/>
                </a:cxn>
                <a:cxn ang="0">
                  <a:pos x="264" y="796"/>
                </a:cxn>
                <a:cxn ang="0">
                  <a:pos x="315" y="836"/>
                </a:cxn>
                <a:cxn ang="0">
                  <a:pos x="383" y="852"/>
                </a:cxn>
                <a:cxn ang="0">
                  <a:pos x="479" y="926"/>
                </a:cxn>
                <a:cxn ang="0">
                  <a:pos x="341" y="922"/>
                </a:cxn>
                <a:cxn ang="0">
                  <a:pos x="267" y="896"/>
                </a:cxn>
                <a:cxn ang="0">
                  <a:pos x="207" y="846"/>
                </a:cxn>
                <a:cxn ang="0">
                  <a:pos x="168" y="780"/>
                </a:cxn>
                <a:cxn ang="0">
                  <a:pos x="154" y="702"/>
                </a:cxn>
                <a:cxn ang="0">
                  <a:pos x="77" y="375"/>
                </a:cxn>
                <a:cxn ang="0">
                  <a:pos x="81" y="750"/>
                </a:cxn>
                <a:cxn ang="0">
                  <a:pos x="111" y="840"/>
                </a:cxn>
                <a:cxn ang="0">
                  <a:pos x="167" y="914"/>
                </a:cxn>
                <a:cxn ang="0">
                  <a:pos x="242" y="967"/>
                </a:cxn>
                <a:cxn ang="0">
                  <a:pos x="333" y="997"/>
                </a:cxn>
                <a:cxn ang="0">
                  <a:pos x="405" y="1001"/>
                </a:cxn>
                <a:cxn ang="0">
                  <a:pos x="284" y="1065"/>
                </a:cxn>
                <a:cxn ang="0">
                  <a:pos x="191" y="1027"/>
                </a:cxn>
                <a:cxn ang="0">
                  <a:pos x="113" y="969"/>
                </a:cxn>
                <a:cxn ang="0">
                  <a:pos x="53" y="892"/>
                </a:cxn>
                <a:cxn ang="0">
                  <a:pos x="14" y="802"/>
                </a:cxn>
                <a:cxn ang="0">
                  <a:pos x="0" y="702"/>
                </a:cxn>
                <a:cxn ang="0">
                  <a:pos x="74" y="300"/>
                </a:cxn>
                <a:cxn ang="0">
                  <a:pos x="702" y="150"/>
                </a:cxn>
                <a:cxn ang="0">
                  <a:pos x="782" y="164"/>
                </a:cxn>
                <a:cxn ang="0">
                  <a:pos x="850" y="203"/>
                </a:cxn>
                <a:cxn ang="0">
                  <a:pos x="901" y="261"/>
                </a:cxn>
                <a:cxn ang="0">
                  <a:pos x="928" y="335"/>
                </a:cxn>
                <a:cxn ang="0">
                  <a:pos x="932" y="1077"/>
                </a:cxn>
                <a:cxn ang="0">
                  <a:pos x="855" y="375"/>
                </a:cxn>
                <a:cxn ang="0">
                  <a:pos x="844" y="316"/>
                </a:cxn>
                <a:cxn ang="0">
                  <a:pos x="810" y="268"/>
                </a:cxn>
                <a:cxn ang="0">
                  <a:pos x="762" y="237"/>
                </a:cxn>
                <a:cxn ang="0">
                  <a:pos x="702" y="225"/>
                </a:cxn>
                <a:cxn ang="0">
                  <a:pos x="223" y="150"/>
                </a:cxn>
                <a:cxn ang="0">
                  <a:pos x="702" y="0"/>
                </a:cxn>
                <a:cxn ang="0">
                  <a:pos x="803" y="13"/>
                </a:cxn>
                <a:cxn ang="0">
                  <a:pos x="896" y="51"/>
                </a:cxn>
                <a:cxn ang="0">
                  <a:pos x="974" y="109"/>
                </a:cxn>
                <a:cxn ang="0">
                  <a:pos x="1034" y="186"/>
                </a:cxn>
                <a:cxn ang="0">
                  <a:pos x="1071" y="275"/>
                </a:cxn>
                <a:cxn ang="0">
                  <a:pos x="1086" y="375"/>
                </a:cxn>
                <a:cxn ang="0">
                  <a:pos x="1009" y="1077"/>
                </a:cxn>
                <a:cxn ang="0">
                  <a:pos x="1005" y="327"/>
                </a:cxn>
                <a:cxn ang="0">
                  <a:pos x="975" y="237"/>
                </a:cxn>
                <a:cxn ang="0">
                  <a:pos x="919" y="163"/>
                </a:cxn>
                <a:cxn ang="0">
                  <a:pos x="842" y="108"/>
                </a:cxn>
                <a:cxn ang="0">
                  <a:pos x="751" y="78"/>
                </a:cxn>
                <a:cxn ang="0">
                  <a:pos x="297" y="74"/>
                </a:cxn>
              </a:cxnLst>
              <a:rect l="0" t="0" r="r" b="b"/>
              <a:pathLst>
                <a:path w="1086" h="1077">
                  <a:moveTo>
                    <a:pt x="74" y="300"/>
                  </a:moveTo>
                  <a:lnTo>
                    <a:pt x="702" y="300"/>
                  </a:lnTo>
                  <a:lnTo>
                    <a:pt x="726" y="303"/>
                  </a:lnTo>
                  <a:lnTo>
                    <a:pt x="747" y="314"/>
                  </a:lnTo>
                  <a:lnTo>
                    <a:pt x="764" y="331"/>
                  </a:lnTo>
                  <a:lnTo>
                    <a:pt x="775" y="352"/>
                  </a:lnTo>
                  <a:lnTo>
                    <a:pt x="778" y="375"/>
                  </a:lnTo>
                  <a:lnTo>
                    <a:pt x="778" y="1077"/>
                  </a:lnTo>
                  <a:lnTo>
                    <a:pt x="702" y="1077"/>
                  </a:lnTo>
                  <a:lnTo>
                    <a:pt x="702" y="375"/>
                  </a:lnTo>
                  <a:lnTo>
                    <a:pt x="383" y="375"/>
                  </a:lnTo>
                  <a:lnTo>
                    <a:pt x="383" y="702"/>
                  </a:lnTo>
                  <a:lnTo>
                    <a:pt x="702" y="702"/>
                  </a:lnTo>
                  <a:lnTo>
                    <a:pt x="627" y="776"/>
                  </a:lnTo>
                  <a:lnTo>
                    <a:pt x="383" y="776"/>
                  </a:lnTo>
                  <a:lnTo>
                    <a:pt x="359" y="772"/>
                  </a:lnTo>
                  <a:lnTo>
                    <a:pt x="338" y="762"/>
                  </a:lnTo>
                  <a:lnTo>
                    <a:pt x="322" y="746"/>
                  </a:lnTo>
                  <a:lnTo>
                    <a:pt x="310" y="725"/>
                  </a:lnTo>
                  <a:lnTo>
                    <a:pt x="306" y="702"/>
                  </a:lnTo>
                  <a:lnTo>
                    <a:pt x="306" y="375"/>
                  </a:lnTo>
                  <a:lnTo>
                    <a:pt x="230" y="375"/>
                  </a:lnTo>
                  <a:lnTo>
                    <a:pt x="230" y="702"/>
                  </a:lnTo>
                  <a:lnTo>
                    <a:pt x="234" y="736"/>
                  </a:lnTo>
                  <a:lnTo>
                    <a:pt x="246" y="767"/>
                  </a:lnTo>
                  <a:lnTo>
                    <a:pt x="264" y="796"/>
                  </a:lnTo>
                  <a:lnTo>
                    <a:pt x="288" y="819"/>
                  </a:lnTo>
                  <a:lnTo>
                    <a:pt x="315" y="836"/>
                  </a:lnTo>
                  <a:lnTo>
                    <a:pt x="348" y="848"/>
                  </a:lnTo>
                  <a:lnTo>
                    <a:pt x="383" y="852"/>
                  </a:lnTo>
                  <a:lnTo>
                    <a:pt x="553" y="852"/>
                  </a:lnTo>
                  <a:lnTo>
                    <a:pt x="479" y="926"/>
                  </a:lnTo>
                  <a:lnTo>
                    <a:pt x="383" y="926"/>
                  </a:lnTo>
                  <a:lnTo>
                    <a:pt x="341" y="922"/>
                  </a:lnTo>
                  <a:lnTo>
                    <a:pt x="303" y="911"/>
                  </a:lnTo>
                  <a:lnTo>
                    <a:pt x="267" y="896"/>
                  </a:lnTo>
                  <a:lnTo>
                    <a:pt x="236" y="874"/>
                  </a:lnTo>
                  <a:lnTo>
                    <a:pt x="207" y="846"/>
                  </a:lnTo>
                  <a:lnTo>
                    <a:pt x="185" y="815"/>
                  </a:lnTo>
                  <a:lnTo>
                    <a:pt x="168" y="780"/>
                  </a:lnTo>
                  <a:lnTo>
                    <a:pt x="158" y="742"/>
                  </a:lnTo>
                  <a:lnTo>
                    <a:pt x="154" y="702"/>
                  </a:lnTo>
                  <a:lnTo>
                    <a:pt x="154" y="375"/>
                  </a:lnTo>
                  <a:lnTo>
                    <a:pt x="77" y="375"/>
                  </a:lnTo>
                  <a:lnTo>
                    <a:pt x="77" y="702"/>
                  </a:lnTo>
                  <a:lnTo>
                    <a:pt x="81" y="750"/>
                  </a:lnTo>
                  <a:lnTo>
                    <a:pt x="92" y="797"/>
                  </a:lnTo>
                  <a:lnTo>
                    <a:pt x="111" y="840"/>
                  </a:lnTo>
                  <a:lnTo>
                    <a:pt x="135" y="879"/>
                  </a:lnTo>
                  <a:lnTo>
                    <a:pt x="167" y="914"/>
                  </a:lnTo>
                  <a:lnTo>
                    <a:pt x="202" y="944"/>
                  </a:lnTo>
                  <a:lnTo>
                    <a:pt x="242" y="967"/>
                  </a:lnTo>
                  <a:lnTo>
                    <a:pt x="286" y="986"/>
                  </a:lnTo>
                  <a:lnTo>
                    <a:pt x="333" y="997"/>
                  </a:lnTo>
                  <a:lnTo>
                    <a:pt x="383" y="1001"/>
                  </a:lnTo>
                  <a:lnTo>
                    <a:pt x="405" y="1001"/>
                  </a:lnTo>
                  <a:lnTo>
                    <a:pt x="335" y="1074"/>
                  </a:lnTo>
                  <a:lnTo>
                    <a:pt x="284" y="1065"/>
                  </a:lnTo>
                  <a:lnTo>
                    <a:pt x="237" y="1048"/>
                  </a:lnTo>
                  <a:lnTo>
                    <a:pt x="191" y="1027"/>
                  </a:lnTo>
                  <a:lnTo>
                    <a:pt x="151" y="1000"/>
                  </a:lnTo>
                  <a:lnTo>
                    <a:pt x="113" y="969"/>
                  </a:lnTo>
                  <a:lnTo>
                    <a:pt x="81" y="932"/>
                  </a:lnTo>
                  <a:lnTo>
                    <a:pt x="53" y="892"/>
                  </a:lnTo>
                  <a:lnTo>
                    <a:pt x="30" y="848"/>
                  </a:lnTo>
                  <a:lnTo>
                    <a:pt x="14" y="802"/>
                  </a:lnTo>
                  <a:lnTo>
                    <a:pt x="4" y="753"/>
                  </a:lnTo>
                  <a:lnTo>
                    <a:pt x="0" y="702"/>
                  </a:lnTo>
                  <a:lnTo>
                    <a:pt x="0" y="375"/>
                  </a:lnTo>
                  <a:lnTo>
                    <a:pt x="74" y="300"/>
                  </a:lnTo>
                  <a:close/>
                  <a:moveTo>
                    <a:pt x="223" y="150"/>
                  </a:moveTo>
                  <a:lnTo>
                    <a:pt x="702" y="150"/>
                  </a:lnTo>
                  <a:lnTo>
                    <a:pt x="743" y="154"/>
                  </a:lnTo>
                  <a:lnTo>
                    <a:pt x="782" y="164"/>
                  </a:lnTo>
                  <a:lnTo>
                    <a:pt x="818" y="181"/>
                  </a:lnTo>
                  <a:lnTo>
                    <a:pt x="850" y="203"/>
                  </a:lnTo>
                  <a:lnTo>
                    <a:pt x="877" y="229"/>
                  </a:lnTo>
                  <a:lnTo>
                    <a:pt x="901" y="261"/>
                  </a:lnTo>
                  <a:lnTo>
                    <a:pt x="918" y="296"/>
                  </a:lnTo>
                  <a:lnTo>
                    <a:pt x="928" y="335"/>
                  </a:lnTo>
                  <a:lnTo>
                    <a:pt x="932" y="375"/>
                  </a:lnTo>
                  <a:lnTo>
                    <a:pt x="932" y="1077"/>
                  </a:lnTo>
                  <a:lnTo>
                    <a:pt x="855" y="1077"/>
                  </a:lnTo>
                  <a:lnTo>
                    <a:pt x="855" y="375"/>
                  </a:lnTo>
                  <a:lnTo>
                    <a:pt x="853" y="345"/>
                  </a:lnTo>
                  <a:lnTo>
                    <a:pt x="844" y="316"/>
                  </a:lnTo>
                  <a:lnTo>
                    <a:pt x="829" y="290"/>
                  </a:lnTo>
                  <a:lnTo>
                    <a:pt x="810" y="268"/>
                  </a:lnTo>
                  <a:lnTo>
                    <a:pt x="788" y="251"/>
                  </a:lnTo>
                  <a:lnTo>
                    <a:pt x="762" y="237"/>
                  </a:lnTo>
                  <a:lnTo>
                    <a:pt x="733" y="228"/>
                  </a:lnTo>
                  <a:lnTo>
                    <a:pt x="702" y="225"/>
                  </a:lnTo>
                  <a:lnTo>
                    <a:pt x="148" y="225"/>
                  </a:lnTo>
                  <a:lnTo>
                    <a:pt x="223" y="150"/>
                  </a:lnTo>
                  <a:close/>
                  <a:moveTo>
                    <a:pt x="371" y="0"/>
                  </a:moveTo>
                  <a:lnTo>
                    <a:pt x="702" y="0"/>
                  </a:lnTo>
                  <a:lnTo>
                    <a:pt x="754" y="4"/>
                  </a:lnTo>
                  <a:lnTo>
                    <a:pt x="803" y="13"/>
                  </a:lnTo>
                  <a:lnTo>
                    <a:pt x="851" y="30"/>
                  </a:lnTo>
                  <a:lnTo>
                    <a:pt x="896" y="51"/>
                  </a:lnTo>
                  <a:lnTo>
                    <a:pt x="936" y="78"/>
                  </a:lnTo>
                  <a:lnTo>
                    <a:pt x="974" y="109"/>
                  </a:lnTo>
                  <a:lnTo>
                    <a:pt x="1006" y="146"/>
                  </a:lnTo>
                  <a:lnTo>
                    <a:pt x="1034" y="186"/>
                  </a:lnTo>
                  <a:lnTo>
                    <a:pt x="1056" y="229"/>
                  </a:lnTo>
                  <a:lnTo>
                    <a:pt x="1071" y="275"/>
                  </a:lnTo>
                  <a:lnTo>
                    <a:pt x="1082" y="324"/>
                  </a:lnTo>
                  <a:lnTo>
                    <a:pt x="1086" y="375"/>
                  </a:lnTo>
                  <a:lnTo>
                    <a:pt x="1086" y="1077"/>
                  </a:lnTo>
                  <a:lnTo>
                    <a:pt x="1009" y="1077"/>
                  </a:lnTo>
                  <a:lnTo>
                    <a:pt x="1009" y="375"/>
                  </a:lnTo>
                  <a:lnTo>
                    <a:pt x="1005" y="327"/>
                  </a:lnTo>
                  <a:lnTo>
                    <a:pt x="993" y="280"/>
                  </a:lnTo>
                  <a:lnTo>
                    <a:pt x="975" y="237"/>
                  </a:lnTo>
                  <a:lnTo>
                    <a:pt x="949" y="198"/>
                  </a:lnTo>
                  <a:lnTo>
                    <a:pt x="919" y="163"/>
                  </a:lnTo>
                  <a:lnTo>
                    <a:pt x="883" y="133"/>
                  </a:lnTo>
                  <a:lnTo>
                    <a:pt x="842" y="108"/>
                  </a:lnTo>
                  <a:lnTo>
                    <a:pt x="798" y="90"/>
                  </a:lnTo>
                  <a:lnTo>
                    <a:pt x="751" y="78"/>
                  </a:lnTo>
                  <a:lnTo>
                    <a:pt x="702" y="74"/>
                  </a:lnTo>
                  <a:lnTo>
                    <a:pt x="297" y="7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1"/>
            <p:cNvSpPr>
              <a:spLocks noEditPoints="1"/>
            </p:cNvSpPr>
            <p:nvPr userDrawn="1"/>
          </p:nvSpPr>
          <p:spPr bwMode="auto">
            <a:xfrm>
              <a:off x="4303" y="2353"/>
              <a:ext cx="911" cy="311"/>
            </a:xfrm>
            <a:custGeom>
              <a:avLst/>
              <a:gdLst/>
              <a:ahLst/>
              <a:cxnLst>
                <a:cxn ang="0">
                  <a:pos x="660" y="790"/>
                </a:cxn>
                <a:cxn ang="0">
                  <a:pos x="1589" y="730"/>
                </a:cxn>
                <a:cxn ang="0">
                  <a:pos x="1590" y="638"/>
                </a:cxn>
                <a:cxn ang="0">
                  <a:pos x="2297" y="879"/>
                </a:cxn>
                <a:cxn ang="0">
                  <a:pos x="1784" y="927"/>
                </a:cxn>
                <a:cxn ang="0">
                  <a:pos x="1615" y="595"/>
                </a:cxn>
                <a:cxn ang="0">
                  <a:pos x="1653" y="729"/>
                </a:cxn>
                <a:cxn ang="0">
                  <a:pos x="1618" y="927"/>
                </a:cxn>
                <a:cxn ang="0">
                  <a:pos x="1054" y="574"/>
                </a:cxn>
                <a:cxn ang="0">
                  <a:pos x="1106" y="773"/>
                </a:cxn>
                <a:cxn ang="0">
                  <a:pos x="1002" y="574"/>
                </a:cxn>
                <a:cxn ang="0">
                  <a:pos x="722" y="574"/>
                </a:cxn>
                <a:cxn ang="0">
                  <a:pos x="364" y="574"/>
                </a:cxn>
                <a:cxn ang="0">
                  <a:pos x="188" y="830"/>
                </a:cxn>
                <a:cxn ang="0">
                  <a:pos x="2040" y="575"/>
                </a:cxn>
                <a:cxn ang="0">
                  <a:pos x="1889" y="923"/>
                </a:cxn>
                <a:cxn ang="0">
                  <a:pos x="615" y="571"/>
                </a:cxn>
                <a:cxn ang="0">
                  <a:pos x="505" y="837"/>
                </a:cxn>
                <a:cxn ang="0">
                  <a:pos x="2598" y="569"/>
                </a:cxn>
                <a:cxn ang="0">
                  <a:pos x="2700" y="651"/>
                </a:cxn>
                <a:cxn ang="0">
                  <a:pos x="2556" y="626"/>
                </a:cxn>
                <a:cxn ang="0">
                  <a:pos x="2547" y="700"/>
                </a:cxn>
                <a:cxn ang="0">
                  <a:pos x="2722" y="781"/>
                </a:cxn>
                <a:cxn ang="0">
                  <a:pos x="2690" y="911"/>
                </a:cxn>
                <a:cxn ang="0">
                  <a:pos x="2468" y="876"/>
                </a:cxn>
                <a:cxn ang="0">
                  <a:pos x="2554" y="873"/>
                </a:cxn>
                <a:cxn ang="0">
                  <a:pos x="2681" y="833"/>
                </a:cxn>
                <a:cxn ang="0">
                  <a:pos x="2598" y="774"/>
                </a:cxn>
                <a:cxn ang="0">
                  <a:pos x="2482" y="691"/>
                </a:cxn>
                <a:cxn ang="0">
                  <a:pos x="2569" y="571"/>
                </a:cxn>
                <a:cxn ang="0">
                  <a:pos x="2382" y="411"/>
                </a:cxn>
                <a:cxn ang="0">
                  <a:pos x="2651" y="308"/>
                </a:cxn>
                <a:cxn ang="0">
                  <a:pos x="2614" y="112"/>
                </a:cxn>
                <a:cxn ang="0">
                  <a:pos x="1028" y="251"/>
                </a:cxn>
                <a:cxn ang="0">
                  <a:pos x="1251" y="181"/>
                </a:cxn>
                <a:cxn ang="0">
                  <a:pos x="1192" y="71"/>
                </a:cxn>
                <a:cxn ang="0">
                  <a:pos x="743" y="249"/>
                </a:cxn>
                <a:cxn ang="0">
                  <a:pos x="833" y="156"/>
                </a:cxn>
                <a:cxn ang="0">
                  <a:pos x="717" y="64"/>
                </a:cxn>
                <a:cxn ang="0">
                  <a:pos x="2645" y="56"/>
                </a:cxn>
                <a:cxn ang="0">
                  <a:pos x="2728" y="277"/>
                </a:cxn>
                <a:cxn ang="0">
                  <a:pos x="2563" y="461"/>
                </a:cxn>
                <a:cxn ang="0">
                  <a:pos x="2235" y="62"/>
                </a:cxn>
                <a:cxn ang="0">
                  <a:pos x="2237" y="411"/>
                </a:cxn>
                <a:cxn ang="0">
                  <a:pos x="1726" y="472"/>
                </a:cxn>
                <a:cxn ang="0">
                  <a:pos x="1382" y="472"/>
                </a:cxn>
                <a:cxn ang="0">
                  <a:pos x="1270" y="44"/>
                </a:cxn>
                <a:cxn ang="0">
                  <a:pos x="1308" y="212"/>
                </a:cxn>
                <a:cxn ang="0">
                  <a:pos x="1160" y="310"/>
                </a:cxn>
                <a:cxn ang="0">
                  <a:pos x="721" y="2"/>
                </a:cxn>
                <a:cxn ang="0">
                  <a:pos x="895" y="121"/>
                </a:cxn>
                <a:cxn ang="0">
                  <a:pos x="839" y="273"/>
                </a:cxn>
                <a:cxn ang="0">
                  <a:pos x="608" y="472"/>
                </a:cxn>
                <a:cxn ang="0">
                  <a:pos x="483" y="472"/>
                </a:cxn>
                <a:cxn ang="0">
                  <a:pos x="0" y="472"/>
                </a:cxn>
              </a:cxnLst>
              <a:rect l="0" t="0" r="r" b="b"/>
              <a:pathLst>
                <a:path w="2733" h="932">
                  <a:moveTo>
                    <a:pt x="2015" y="639"/>
                  </a:moveTo>
                  <a:lnTo>
                    <a:pt x="1948" y="790"/>
                  </a:lnTo>
                  <a:lnTo>
                    <a:pt x="2083" y="790"/>
                  </a:lnTo>
                  <a:lnTo>
                    <a:pt x="2015" y="639"/>
                  </a:lnTo>
                  <a:close/>
                  <a:moveTo>
                    <a:pt x="593" y="639"/>
                  </a:moveTo>
                  <a:lnTo>
                    <a:pt x="526" y="790"/>
                  </a:lnTo>
                  <a:lnTo>
                    <a:pt x="660" y="790"/>
                  </a:lnTo>
                  <a:lnTo>
                    <a:pt x="593" y="639"/>
                  </a:lnTo>
                  <a:close/>
                  <a:moveTo>
                    <a:pt x="1432" y="622"/>
                  </a:moveTo>
                  <a:lnTo>
                    <a:pt x="1432" y="747"/>
                  </a:lnTo>
                  <a:lnTo>
                    <a:pt x="1531" y="747"/>
                  </a:lnTo>
                  <a:lnTo>
                    <a:pt x="1553" y="745"/>
                  </a:lnTo>
                  <a:lnTo>
                    <a:pt x="1574" y="739"/>
                  </a:lnTo>
                  <a:lnTo>
                    <a:pt x="1589" y="730"/>
                  </a:lnTo>
                  <a:lnTo>
                    <a:pt x="1601" y="717"/>
                  </a:lnTo>
                  <a:lnTo>
                    <a:pt x="1609" y="703"/>
                  </a:lnTo>
                  <a:lnTo>
                    <a:pt x="1611" y="685"/>
                  </a:lnTo>
                  <a:lnTo>
                    <a:pt x="1611" y="683"/>
                  </a:lnTo>
                  <a:lnTo>
                    <a:pt x="1609" y="665"/>
                  </a:lnTo>
                  <a:lnTo>
                    <a:pt x="1602" y="649"/>
                  </a:lnTo>
                  <a:lnTo>
                    <a:pt x="1590" y="638"/>
                  </a:lnTo>
                  <a:lnTo>
                    <a:pt x="1574" y="630"/>
                  </a:lnTo>
                  <a:lnTo>
                    <a:pt x="1554" y="623"/>
                  </a:lnTo>
                  <a:lnTo>
                    <a:pt x="1531" y="622"/>
                  </a:lnTo>
                  <a:lnTo>
                    <a:pt x="1432" y="622"/>
                  </a:lnTo>
                  <a:close/>
                  <a:moveTo>
                    <a:pt x="2245" y="574"/>
                  </a:moveTo>
                  <a:lnTo>
                    <a:pt x="2297" y="574"/>
                  </a:lnTo>
                  <a:lnTo>
                    <a:pt x="2297" y="879"/>
                  </a:lnTo>
                  <a:lnTo>
                    <a:pt x="2431" y="879"/>
                  </a:lnTo>
                  <a:lnTo>
                    <a:pt x="2431" y="927"/>
                  </a:lnTo>
                  <a:lnTo>
                    <a:pt x="2245" y="927"/>
                  </a:lnTo>
                  <a:lnTo>
                    <a:pt x="2245" y="574"/>
                  </a:lnTo>
                  <a:close/>
                  <a:moveTo>
                    <a:pt x="1734" y="574"/>
                  </a:moveTo>
                  <a:lnTo>
                    <a:pt x="1784" y="574"/>
                  </a:lnTo>
                  <a:lnTo>
                    <a:pt x="1784" y="927"/>
                  </a:lnTo>
                  <a:lnTo>
                    <a:pt x="1734" y="927"/>
                  </a:lnTo>
                  <a:lnTo>
                    <a:pt x="1734" y="574"/>
                  </a:lnTo>
                  <a:close/>
                  <a:moveTo>
                    <a:pt x="1381" y="574"/>
                  </a:moveTo>
                  <a:lnTo>
                    <a:pt x="1533" y="574"/>
                  </a:lnTo>
                  <a:lnTo>
                    <a:pt x="1564" y="577"/>
                  </a:lnTo>
                  <a:lnTo>
                    <a:pt x="1592" y="583"/>
                  </a:lnTo>
                  <a:lnTo>
                    <a:pt x="1615" y="595"/>
                  </a:lnTo>
                  <a:lnTo>
                    <a:pt x="1635" y="610"/>
                  </a:lnTo>
                  <a:lnTo>
                    <a:pt x="1646" y="625"/>
                  </a:lnTo>
                  <a:lnTo>
                    <a:pt x="1656" y="642"/>
                  </a:lnTo>
                  <a:lnTo>
                    <a:pt x="1662" y="661"/>
                  </a:lnTo>
                  <a:lnTo>
                    <a:pt x="1663" y="682"/>
                  </a:lnTo>
                  <a:lnTo>
                    <a:pt x="1661" y="707"/>
                  </a:lnTo>
                  <a:lnTo>
                    <a:pt x="1653" y="729"/>
                  </a:lnTo>
                  <a:lnTo>
                    <a:pt x="1640" y="748"/>
                  </a:lnTo>
                  <a:lnTo>
                    <a:pt x="1622" y="764"/>
                  </a:lnTo>
                  <a:lnTo>
                    <a:pt x="1601" y="777"/>
                  </a:lnTo>
                  <a:lnTo>
                    <a:pt x="1575" y="786"/>
                  </a:lnTo>
                  <a:lnTo>
                    <a:pt x="1674" y="916"/>
                  </a:lnTo>
                  <a:lnTo>
                    <a:pt x="1682" y="927"/>
                  </a:lnTo>
                  <a:lnTo>
                    <a:pt x="1618" y="927"/>
                  </a:lnTo>
                  <a:lnTo>
                    <a:pt x="1616" y="924"/>
                  </a:lnTo>
                  <a:lnTo>
                    <a:pt x="1519" y="795"/>
                  </a:lnTo>
                  <a:lnTo>
                    <a:pt x="1432" y="795"/>
                  </a:lnTo>
                  <a:lnTo>
                    <a:pt x="1432" y="927"/>
                  </a:lnTo>
                  <a:lnTo>
                    <a:pt x="1381" y="927"/>
                  </a:lnTo>
                  <a:lnTo>
                    <a:pt x="1381" y="574"/>
                  </a:lnTo>
                  <a:close/>
                  <a:moveTo>
                    <a:pt x="1054" y="574"/>
                  </a:moveTo>
                  <a:lnTo>
                    <a:pt x="1313" y="574"/>
                  </a:lnTo>
                  <a:lnTo>
                    <a:pt x="1313" y="622"/>
                  </a:lnTo>
                  <a:lnTo>
                    <a:pt x="1106" y="622"/>
                  </a:lnTo>
                  <a:lnTo>
                    <a:pt x="1106" y="725"/>
                  </a:lnTo>
                  <a:lnTo>
                    <a:pt x="1291" y="725"/>
                  </a:lnTo>
                  <a:lnTo>
                    <a:pt x="1291" y="773"/>
                  </a:lnTo>
                  <a:lnTo>
                    <a:pt x="1106" y="773"/>
                  </a:lnTo>
                  <a:lnTo>
                    <a:pt x="1106" y="879"/>
                  </a:lnTo>
                  <a:lnTo>
                    <a:pt x="1316" y="879"/>
                  </a:lnTo>
                  <a:lnTo>
                    <a:pt x="1316" y="927"/>
                  </a:lnTo>
                  <a:lnTo>
                    <a:pt x="1054" y="927"/>
                  </a:lnTo>
                  <a:lnTo>
                    <a:pt x="1054" y="574"/>
                  </a:lnTo>
                  <a:close/>
                  <a:moveTo>
                    <a:pt x="722" y="574"/>
                  </a:moveTo>
                  <a:lnTo>
                    <a:pt x="1002" y="574"/>
                  </a:lnTo>
                  <a:lnTo>
                    <a:pt x="1002" y="622"/>
                  </a:lnTo>
                  <a:lnTo>
                    <a:pt x="887" y="622"/>
                  </a:lnTo>
                  <a:lnTo>
                    <a:pt x="887" y="927"/>
                  </a:lnTo>
                  <a:lnTo>
                    <a:pt x="835" y="927"/>
                  </a:lnTo>
                  <a:lnTo>
                    <a:pt x="835" y="622"/>
                  </a:lnTo>
                  <a:lnTo>
                    <a:pt x="722" y="622"/>
                  </a:lnTo>
                  <a:lnTo>
                    <a:pt x="722" y="574"/>
                  </a:lnTo>
                  <a:close/>
                  <a:moveTo>
                    <a:pt x="26" y="574"/>
                  </a:moveTo>
                  <a:lnTo>
                    <a:pt x="74" y="574"/>
                  </a:lnTo>
                  <a:lnTo>
                    <a:pt x="76" y="577"/>
                  </a:lnTo>
                  <a:lnTo>
                    <a:pt x="195" y="754"/>
                  </a:lnTo>
                  <a:lnTo>
                    <a:pt x="313" y="577"/>
                  </a:lnTo>
                  <a:lnTo>
                    <a:pt x="315" y="574"/>
                  </a:lnTo>
                  <a:lnTo>
                    <a:pt x="364" y="574"/>
                  </a:lnTo>
                  <a:lnTo>
                    <a:pt x="364" y="927"/>
                  </a:lnTo>
                  <a:lnTo>
                    <a:pt x="312" y="927"/>
                  </a:lnTo>
                  <a:lnTo>
                    <a:pt x="312" y="666"/>
                  </a:lnTo>
                  <a:lnTo>
                    <a:pt x="200" y="830"/>
                  </a:lnTo>
                  <a:lnTo>
                    <a:pt x="199" y="834"/>
                  </a:lnTo>
                  <a:lnTo>
                    <a:pt x="190" y="834"/>
                  </a:lnTo>
                  <a:lnTo>
                    <a:pt x="188" y="830"/>
                  </a:lnTo>
                  <a:lnTo>
                    <a:pt x="76" y="666"/>
                  </a:lnTo>
                  <a:lnTo>
                    <a:pt x="76" y="927"/>
                  </a:lnTo>
                  <a:lnTo>
                    <a:pt x="26" y="927"/>
                  </a:lnTo>
                  <a:lnTo>
                    <a:pt x="26" y="574"/>
                  </a:lnTo>
                  <a:close/>
                  <a:moveTo>
                    <a:pt x="1994" y="571"/>
                  </a:moveTo>
                  <a:lnTo>
                    <a:pt x="2038" y="571"/>
                  </a:lnTo>
                  <a:lnTo>
                    <a:pt x="2040" y="575"/>
                  </a:lnTo>
                  <a:lnTo>
                    <a:pt x="2194" y="918"/>
                  </a:lnTo>
                  <a:lnTo>
                    <a:pt x="2200" y="927"/>
                  </a:lnTo>
                  <a:lnTo>
                    <a:pt x="2144" y="927"/>
                  </a:lnTo>
                  <a:lnTo>
                    <a:pt x="2141" y="923"/>
                  </a:lnTo>
                  <a:lnTo>
                    <a:pt x="2103" y="837"/>
                  </a:lnTo>
                  <a:lnTo>
                    <a:pt x="1926" y="837"/>
                  </a:lnTo>
                  <a:lnTo>
                    <a:pt x="1889" y="923"/>
                  </a:lnTo>
                  <a:lnTo>
                    <a:pt x="1886" y="927"/>
                  </a:lnTo>
                  <a:lnTo>
                    <a:pt x="1833" y="927"/>
                  </a:lnTo>
                  <a:lnTo>
                    <a:pt x="1836" y="918"/>
                  </a:lnTo>
                  <a:lnTo>
                    <a:pt x="1991" y="575"/>
                  </a:lnTo>
                  <a:lnTo>
                    <a:pt x="1994" y="571"/>
                  </a:lnTo>
                  <a:close/>
                  <a:moveTo>
                    <a:pt x="571" y="571"/>
                  </a:moveTo>
                  <a:lnTo>
                    <a:pt x="615" y="571"/>
                  </a:lnTo>
                  <a:lnTo>
                    <a:pt x="618" y="575"/>
                  </a:lnTo>
                  <a:lnTo>
                    <a:pt x="773" y="918"/>
                  </a:lnTo>
                  <a:lnTo>
                    <a:pt x="777" y="927"/>
                  </a:lnTo>
                  <a:lnTo>
                    <a:pt x="721" y="927"/>
                  </a:lnTo>
                  <a:lnTo>
                    <a:pt x="720" y="923"/>
                  </a:lnTo>
                  <a:lnTo>
                    <a:pt x="682" y="837"/>
                  </a:lnTo>
                  <a:lnTo>
                    <a:pt x="505" y="837"/>
                  </a:lnTo>
                  <a:lnTo>
                    <a:pt x="466" y="923"/>
                  </a:lnTo>
                  <a:lnTo>
                    <a:pt x="464" y="927"/>
                  </a:lnTo>
                  <a:lnTo>
                    <a:pt x="411" y="927"/>
                  </a:lnTo>
                  <a:lnTo>
                    <a:pt x="415" y="918"/>
                  </a:lnTo>
                  <a:lnTo>
                    <a:pt x="570" y="575"/>
                  </a:lnTo>
                  <a:lnTo>
                    <a:pt x="571" y="571"/>
                  </a:lnTo>
                  <a:close/>
                  <a:moveTo>
                    <a:pt x="2598" y="569"/>
                  </a:moveTo>
                  <a:lnTo>
                    <a:pt x="2632" y="571"/>
                  </a:lnTo>
                  <a:lnTo>
                    <a:pt x="2664" y="579"/>
                  </a:lnTo>
                  <a:lnTo>
                    <a:pt x="2693" y="592"/>
                  </a:lnTo>
                  <a:lnTo>
                    <a:pt x="2722" y="612"/>
                  </a:lnTo>
                  <a:lnTo>
                    <a:pt x="2726" y="617"/>
                  </a:lnTo>
                  <a:lnTo>
                    <a:pt x="2722" y="621"/>
                  </a:lnTo>
                  <a:lnTo>
                    <a:pt x="2700" y="651"/>
                  </a:lnTo>
                  <a:lnTo>
                    <a:pt x="2696" y="656"/>
                  </a:lnTo>
                  <a:lnTo>
                    <a:pt x="2690" y="652"/>
                  </a:lnTo>
                  <a:lnTo>
                    <a:pt x="2661" y="633"/>
                  </a:lnTo>
                  <a:lnTo>
                    <a:pt x="2629" y="621"/>
                  </a:lnTo>
                  <a:lnTo>
                    <a:pt x="2597" y="617"/>
                  </a:lnTo>
                  <a:lnTo>
                    <a:pt x="2575" y="620"/>
                  </a:lnTo>
                  <a:lnTo>
                    <a:pt x="2556" y="626"/>
                  </a:lnTo>
                  <a:lnTo>
                    <a:pt x="2542" y="635"/>
                  </a:lnTo>
                  <a:lnTo>
                    <a:pt x="2533" y="649"/>
                  </a:lnTo>
                  <a:lnTo>
                    <a:pt x="2530" y="665"/>
                  </a:lnTo>
                  <a:lnTo>
                    <a:pt x="2530" y="666"/>
                  </a:lnTo>
                  <a:lnTo>
                    <a:pt x="2532" y="679"/>
                  </a:lnTo>
                  <a:lnTo>
                    <a:pt x="2537" y="690"/>
                  </a:lnTo>
                  <a:lnTo>
                    <a:pt x="2547" y="700"/>
                  </a:lnTo>
                  <a:lnTo>
                    <a:pt x="2563" y="709"/>
                  </a:lnTo>
                  <a:lnTo>
                    <a:pt x="2586" y="717"/>
                  </a:lnTo>
                  <a:lnTo>
                    <a:pt x="2618" y="725"/>
                  </a:lnTo>
                  <a:lnTo>
                    <a:pt x="2654" y="735"/>
                  </a:lnTo>
                  <a:lnTo>
                    <a:pt x="2684" y="748"/>
                  </a:lnTo>
                  <a:lnTo>
                    <a:pt x="2706" y="763"/>
                  </a:lnTo>
                  <a:lnTo>
                    <a:pt x="2722" y="781"/>
                  </a:lnTo>
                  <a:lnTo>
                    <a:pt x="2731" y="803"/>
                  </a:lnTo>
                  <a:lnTo>
                    <a:pt x="2733" y="828"/>
                  </a:lnTo>
                  <a:lnTo>
                    <a:pt x="2733" y="829"/>
                  </a:lnTo>
                  <a:lnTo>
                    <a:pt x="2731" y="854"/>
                  </a:lnTo>
                  <a:lnTo>
                    <a:pt x="2722" y="876"/>
                  </a:lnTo>
                  <a:lnTo>
                    <a:pt x="2709" y="896"/>
                  </a:lnTo>
                  <a:lnTo>
                    <a:pt x="2690" y="911"/>
                  </a:lnTo>
                  <a:lnTo>
                    <a:pt x="2667" y="923"/>
                  </a:lnTo>
                  <a:lnTo>
                    <a:pt x="2641" y="929"/>
                  </a:lnTo>
                  <a:lnTo>
                    <a:pt x="2611" y="932"/>
                  </a:lnTo>
                  <a:lnTo>
                    <a:pt x="2572" y="928"/>
                  </a:lnTo>
                  <a:lnTo>
                    <a:pt x="2536" y="918"/>
                  </a:lnTo>
                  <a:lnTo>
                    <a:pt x="2500" y="901"/>
                  </a:lnTo>
                  <a:lnTo>
                    <a:pt x="2468" y="876"/>
                  </a:lnTo>
                  <a:lnTo>
                    <a:pt x="2463" y="872"/>
                  </a:lnTo>
                  <a:lnTo>
                    <a:pt x="2467" y="867"/>
                  </a:lnTo>
                  <a:lnTo>
                    <a:pt x="2491" y="838"/>
                  </a:lnTo>
                  <a:lnTo>
                    <a:pt x="2495" y="833"/>
                  </a:lnTo>
                  <a:lnTo>
                    <a:pt x="2500" y="838"/>
                  </a:lnTo>
                  <a:lnTo>
                    <a:pt x="2528" y="859"/>
                  </a:lnTo>
                  <a:lnTo>
                    <a:pt x="2554" y="873"/>
                  </a:lnTo>
                  <a:lnTo>
                    <a:pt x="2582" y="881"/>
                  </a:lnTo>
                  <a:lnTo>
                    <a:pt x="2612" y="884"/>
                  </a:lnTo>
                  <a:lnTo>
                    <a:pt x="2636" y="881"/>
                  </a:lnTo>
                  <a:lnTo>
                    <a:pt x="2654" y="875"/>
                  </a:lnTo>
                  <a:lnTo>
                    <a:pt x="2670" y="864"/>
                  </a:lnTo>
                  <a:lnTo>
                    <a:pt x="2679" y="850"/>
                  </a:lnTo>
                  <a:lnTo>
                    <a:pt x="2681" y="833"/>
                  </a:lnTo>
                  <a:lnTo>
                    <a:pt x="2681" y="832"/>
                  </a:lnTo>
                  <a:lnTo>
                    <a:pt x="2680" y="820"/>
                  </a:lnTo>
                  <a:lnTo>
                    <a:pt x="2675" y="808"/>
                  </a:lnTo>
                  <a:lnTo>
                    <a:pt x="2666" y="799"/>
                  </a:lnTo>
                  <a:lnTo>
                    <a:pt x="2651" y="790"/>
                  </a:lnTo>
                  <a:lnTo>
                    <a:pt x="2628" y="782"/>
                  </a:lnTo>
                  <a:lnTo>
                    <a:pt x="2598" y="774"/>
                  </a:lnTo>
                  <a:lnTo>
                    <a:pt x="2572" y="768"/>
                  </a:lnTo>
                  <a:lnTo>
                    <a:pt x="2550" y="760"/>
                  </a:lnTo>
                  <a:lnTo>
                    <a:pt x="2529" y="751"/>
                  </a:lnTo>
                  <a:lnTo>
                    <a:pt x="2512" y="741"/>
                  </a:lnTo>
                  <a:lnTo>
                    <a:pt x="2498" y="726"/>
                  </a:lnTo>
                  <a:lnTo>
                    <a:pt x="2487" y="711"/>
                  </a:lnTo>
                  <a:lnTo>
                    <a:pt x="2482" y="691"/>
                  </a:lnTo>
                  <a:lnTo>
                    <a:pt x="2480" y="669"/>
                  </a:lnTo>
                  <a:lnTo>
                    <a:pt x="2482" y="646"/>
                  </a:lnTo>
                  <a:lnTo>
                    <a:pt x="2491" y="623"/>
                  </a:lnTo>
                  <a:lnTo>
                    <a:pt x="2504" y="605"/>
                  </a:lnTo>
                  <a:lnTo>
                    <a:pt x="2523" y="590"/>
                  </a:lnTo>
                  <a:lnTo>
                    <a:pt x="2545" y="578"/>
                  </a:lnTo>
                  <a:lnTo>
                    <a:pt x="2569" y="571"/>
                  </a:lnTo>
                  <a:lnTo>
                    <a:pt x="2598" y="569"/>
                  </a:lnTo>
                  <a:close/>
                  <a:moveTo>
                    <a:pt x="240" y="82"/>
                  </a:moveTo>
                  <a:lnTo>
                    <a:pt x="147" y="291"/>
                  </a:lnTo>
                  <a:lnTo>
                    <a:pt x="334" y="291"/>
                  </a:lnTo>
                  <a:lnTo>
                    <a:pt x="240" y="82"/>
                  </a:lnTo>
                  <a:close/>
                  <a:moveTo>
                    <a:pt x="2382" y="64"/>
                  </a:moveTo>
                  <a:lnTo>
                    <a:pt x="2382" y="411"/>
                  </a:lnTo>
                  <a:lnTo>
                    <a:pt x="2482" y="411"/>
                  </a:lnTo>
                  <a:lnTo>
                    <a:pt x="2521" y="407"/>
                  </a:lnTo>
                  <a:lnTo>
                    <a:pt x="2555" y="398"/>
                  </a:lnTo>
                  <a:lnTo>
                    <a:pt x="2586" y="383"/>
                  </a:lnTo>
                  <a:lnTo>
                    <a:pt x="2614" y="363"/>
                  </a:lnTo>
                  <a:lnTo>
                    <a:pt x="2635" y="337"/>
                  </a:lnTo>
                  <a:lnTo>
                    <a:pt x="2651" y="308"/>
                  </a:lnTo>
                  <a:lnTo>
                    <a:pt x="2661" y="275"/>
                  </a:lnTo>
                  <a:lnTo>
                    <a:pt x="2664" y="238"/>
                  </a:lnTo>
                  <a:lnTo>
                    <a:pt x="2664" y="237"/>
                  </a:lnTo>
                  <a:lnTo>
                    <a:pt x="2661" y="200"/>
                  </a:lnTo>
                  <a:lnTo>
                    <a:pt x="2651" y="166"/>
                  </a:lnTo>
                  <a:lnTo>
                    <a:pt x="2635" y="138"/>
                  </a:lnTo>
                  <a:lnTo>
                    <a:pt x="2614" y="112"/>
                  </a:lnTo>
                  <a:lnTo>
                    <a:pt x="2586" y="92"/>
                  </a:lnTo>
                  <a:lnTo>
                    <a:pt x="2555" y="77"/>
                  </a:lnTo>
                  <a:lnTo>
                    <a:pt x="2521" y="68"/>
                  </a:lnTo>
                  <a:lnTo>
                    <a:pt x="2482" y="64"/>
                  </a:lnTo>
                  <a:lnTo>
                    <a:pt x="2382" y="64"/>
                  </a:lnTo>
                  <a:close/>
                  <a:moveTo>
                    <a:pt x="1028" y="64"/>
                  </a:moveTo>
                  <a:lnTo>
                    <a:pt x="1028" y="251"/>
                  </a:lnTo>
                  <a:lnTo>
                    <a:pt x="1135" y="251"/>
                  </a:lnTo>
                  <a:lnTo>
                    <a:pt x="1163" y="249"/>
                  </a:lnTo>
                  <a:lnTo>
                    <a:pt x="1189" y="242"/>
                  </a:lnTo>
                  <a:lnTo>
                    <a:pt x="1212" y="233"/>
                  </a:lnTo>
                  <a:lnTo>
                    <a:pt x="1230" y="219"/>
                  </a:lnTo>
                  <a:lnTo>
                    <a:pt x="1243" y="202"/>
                  </a:lnTo>
                  <a:lnTo>
                    <a:pt x="1251" y="181"/>
                  </a:lnTo>
                  <a:lnTo>
                    <a:pt x="1253" y="157"/>
                  </a:lnTo>
                  <a:lnTo>
                    <a:pt x="1253" y="156"/>
                  </a:lnTo>
                  <a:lnTo>
                    <a:pt x="1251" y="133"/>
                  </a:lnTo>
                  <a:lnTo>
                    <a:pt x="1243" y="112"/>
                  </a:lnTo>
                  <a:lnTo>
                    <a:pt x="1231" y="95"/>
                  </a:lnTo>
                  <a:lnTo>
                    <a:pt x="1214" y="82"/>
                  </a:lnTo>
                  <a:lnTo>
                    <a:pt x="1192" y="71"/>
                  </a:lnTo>
                  <a:lnTo>
                    <a:pt x="1167" y="66"/>
                  </a:lnTo>
                  <a:lnTo>
                    <a:pt x="1137" y="64"/>
                  </a:lnTo>
                  <a:lnTo>
                    <a:pt x="1028" y="64"/>
                  </a:lnTo>
                  <a:close/>
                  <a:moveTo>
                    <a:pt x="608" y="64"/>
                  </a:moveTo>
                  <a:lnTo>
                    <a:pt x="608" y="251"/>
                  </a:lnTo>
                  <a:lnTo>
                    <a:pt x="714" y="251"/>
                  </a:lnTo>
                  <a:lnTo>
                    <a:pt x="743" y="249"/>
                  </a:lnTo>
                  <a:lnTo>
                    <a:pt x="769" y="242"/>
                  </a:lnTo>
                  <a:lnTo>
                    <a:pt x="791" y="233"/>
                  </a:lnTo>
                  <a:lnTo>
                    <a:pt x="809" y="219"/>
                  </a:lnTo>
                  <a:lnTo>
                    <a:pt x="822" y="202"/>
                  </a:lnTo>
                  <a:lnTo>
                    <a:pt x="830" y="181"/>
                  </a:lnTo>
                  <a:lnTo>
                    <a:pt x="833" y="157"/>
                  </a:lnTo>
                  <a:lnTo>
                    <a:pt x="833" y="156"/>
                  </a:lnTo>
                  <a:lnTo>
                    <a:pt x="830" y="133"/>
                  </a:lnTo>
                  <a:lnTo>
                    <a:pt x="822" y="112"/>
                  </a:lnTo>
                  <a:lnTo>
                    <a:pt x="811" y="95"/>
                  </a:lnTo>
                  <a:lnTo>
                    <a:pt x="794" y="82"/>
                  </a:lnTo>
                  <a:lnTo>
                    <a:pt x="772" y="71"/>
                  </a:lnTo>
                  <a:lnTo>
                    <a:pt x="747" y="66"/>
                  </a:lnTo>
                  <a:lnTo>
                    <a:pt x="717" y="64"/>
                  </a:lnTo>
                  <a:lnTo>
                    <a:pt x="608" y="64"/>
                  </a:lnTo>
                  <a:close/>
                  <a:moveTo>
                    <a:pt x="2317" y="2"/>
                  </a:moveTo>
                  <a:lnTo>
                    <a:pt x="2482" y="2"/>
                  </a:lnTo>
                  <a:lnTo>
                    <a:pt x="2529" y="6"/>
                  </a:lnTo>
                  <a:lnTo>
                    <a:pt x="2572" y="17"/>
                  </a:lnTo>
                  <a:lnTo>
                    <a:pt x="2611" y="34"/>
                  </a:lnTo>
                  <a:lnTo>
                    <a:pt x="2645" y="56"/>
                  </a:lnTo>
                  <a:lnTo>
                    <a:pt x="2675" y="83"/>
                  </a:lnTo>
                  <a:lnTo>
                    <a:pt x="2698" y="116"/>
                  </a:lnTo>
                  <a:lnTo>
                    <a:pt x="2717" y="152"/>
                  </a:lnTo>
                  <a:lnTo>
                    <a:pt x="2727" y="193"/>
                  </a:lnTo>
                  <a:lnTo>
                    <a:pt x="2731" y="235"/>
                  </a:lnTo>
                  <a:lnTo>
                    <a:pt x="2731" y="237"/>
                  </a:lnTo>
                  <a:lnTo>
                    <a:pt x="2728" y="277"/>
                  </a:lnTo>
                  <a:lnTo>
                    <a:pt x="2719" y="314"/>
                  </a:lnTo>
                  <a:lnTo>
                    <a:pt x="2705" y="347"/>
                  </a:lnTo>
                  <a:lnTo>
                    <a:pt x="2685" y="379"/>
                  </a:lnTo>
                  <a:lnTo>
                    <a:pt x="2661" y="406"/>
                  </a:lnTo>
                  <a:lnTo>
                    <a:pt x="2632" y="429"/>
                  </a:lnTo>
                  <a:lnTo>
                    <a:pt x="2599" y="448"/>
                  </a:lnTo>
                  <a:lnTo>
                    <a:pt x="2563" y="461"/>
                  </a:lnTo>
                  <a:lnTo>
                    <a:pt x="2524" y="470"/>
                  </a:lnTo>
                  <a:lnTo>
                    <a:pt x="2482" y="472"/>
                  </a:lnTo>
                  <a:lnTo>
                    <a:pt x="2317" y="472"/>
                  </a:lnTo>
                  <a:lnTo>
                    <a:pt x="2317" y="2"/>
                  </a:lnTo>
                  <a:close/>
                  <a:moveTo>
                    <a:pt x="1892" y="2"/>
                  </a:moveTo>
                  <a:lnTo>
                    <a:pt x="2235" y="2"/>
                  </a:lnTo>
                  <a:lnTo>
                    <a:pt x="2235" y="62"/>
                  </a:lnTo>
                  <a:lnTo>
                    <a:pt x="1956" y="62"/>
                  </a:lnTo>
                  <a:lnTo>
                    <a:pt x="1956" y="206"/>
                  </a:lnTo>
                  <a:lnTo>
                    <a:pt x="2205" y="206"/>
                  </a:lnTo>
                  <a:lnTo>
                    <a:pt x="2205" y="265"/>
                  </a:lnTo>
                  <a:lnTo>
                    <a:pt x="1956" y="265"/>
                  </a:lnTo>
                  <a:lnTo>
                    <a:pt x="1956" y="411"/>
                  </a:lnTo>
                  <a:lnTo>
                    <a:pt x="2237" y="411"/>
                  </a:lnTo>
                  <a:lnTo>
                    <a:pt x="2237" y="472"/>
                  </a:lnTo>
                  <a:lnTo>
                    <a:pt x="1892" y="472"/>
                  </a:lnTo>
                  <a:lnTo>
                    <a:pt x="1892" y="2"/>
                  </a:lnTo>
                  <a:close/>
                  <a:moveTo>
                    <a:pt x="1726" y="2"/>
                  </a:moveTo>
                  <a:lnTo>
                    <a:pt x="1791" y="2"/>
                  </a:lnTo>
                  <a:lnTo>
                    <a:pt x="1791" y="472"/>
                  </a:lnTo>
                  <a:lnTo>
                    <a:pt x="1726" y="472"/>
                  </a:lnTo>
                  <a:lnTo>
                    <a:pt x="1726" y="2"/>
                  </a:lnTo>
                  <a:close/>
                  <a:moveTo>
                    <a:pt x="1382" y="2"/>
                  </a:moveTo>
                  <a:lnTo>
                    <a:pt x="1447" y="2"/>
                  </a:lnTo>
                  <a:lnTo>
                    <a:pt x="1447" y="411"/>
                  </a:lnTo>
                  <a:lnTo>
                    <a:pt x="1653" y="411"/>
                  </a:lnTo>
                  <a:lnTo>
                    <a:pt x="1653" y="472"/>
                  </a:lnTo>
                  <a:lnTo>
                    <a:pt x="1382" y="472"/>
                  </a:lnTo>
                  <a:lnTo>
                    <a:pt x="1382" y="2"/>
                  </a:lnTo>
                  <a:close/>
                  <a:moveTo>
                    <a:pt x="964" y="2"/>
                  </a:moveTo>
                  <a:lnTo>
                    <a:pt x="1141" y="2"/>
                  </a:lnTo>
                  <a:lnTo>
                    <a:pt x="1179" y="5"/>
                  </a:lnTo>
                  <a:lnTo>
                    <a:pt x="1214" y="13"/>
                  </a:lnTo>
                  <a:lnTo>
                    <a:pt x="1244" y="26"/>
                  </a:lnTo>
                  <a:lnTo>
                    <a:pt x="1270" y="44"/>
                  </a:lnTo>
                  <a:lnTo>
                    <a:pt x="1291" y="66"/>
                  </a:lnTo>
                  <a:lnTo>
                    <a:pt x="1305" y="91"/>
                  </a:lnTo>
                  <a:lnTo>
                    <a:pt x="1316" y="121"/>
                  </a:lnTo>
                  <a:lnTo>
                    <a:pt x="1318" y="153"/>
                  </a:lnTo>
                  <a:lnTo>
                    <a:pt x="1318" y="155"/>
                  </a:lnTo>
                  <a:lnTo>
                    <a:pt x="1316" y="186"/>
                  </a:lnTo>
                  <a:lnTo>
                    <a:pt x="1308" y="212"/>
                  </a:lnTo>
                  <a:lnTo>
                    <a:pt x="1296" y="237"/>
                  </a:lnTo>
                  <a:lnTo>
                    <a:pt x="1279" y="256"/>
                  </a:lnTo>
                  <a:lnTo>
                    <a:pt x="1260" y="273"/>
                  </a:lnTo>
                  <a:lnTo>
                    <a:pt x="1238" y="288"/>
                  </a:lnTo>
                  <a:lnTo>
                    <a:pt x="1213" y="298"/>
                  </a:lnTo>
                  <a:lnTo>
                    <a:pt x="1187" y="304"/>
                  </a:lnTo>
                  <a:lnTo>
                    <a:pt x="1160" y="310"/>
                  </a:lnTo>
                  <a:lnTo>
                    <a:pt x="1132" y="311"/>
                  </a:lnTo>
                  <a:lnTo>
                    <a:pt x="1028" y="311"/>
                  </a:lnTo>
                  <a:lnTo>
                    <a:pt x="1028" y="472"/>
                  </a:lnTo>
                  <a:lnTo>
                    <a:pt x="964" y="472"/>
                  </a:lnTo>
                  <a:lnTo>
                    <a:pt x="964" y="2"/>
                  </a:lnTo>
                  <a:close/>
                  <a:moveTo>
                    <a:pt x="544" y="2"/>
                  </a:moveTo>
                  <a:lnTo>
                    <a:pt x="721" y="2"/>
                  </a:lnTo>
                  <a:lnTo>
                    <a:pt x="759" y="5"/>
                  </a:lnTo>
                  <a:lnTo>
                    <a:pt x="794" y="13"/>
                  </a:lnTo>
                  <a:lnTo>
                    <a:pt x="824" y="26"/>
                  </a:lnTo>
                  <a:lnTo>
                    <a:pt x="850" y="44"/>
                  </a:lnTo>
                  <a:lnTo>
                    <a:pt x="871" y="66"/>
                  </a:lnTo>
                  <a:lnTo>
                    <a:pt x="885" y="91"/>
                  </a:lnTo>
                  <a:lnTo>
                    <a:pt x="895" y="121"/>
                  </a:lnTo>
                  <a:lnTo>
                    <a:pt x="898" y="153"/>
                  </a:lnTo>
                  <a:lnTo>
                    <a:pt x="898" y="155"/>
                  </a:lnTo>
                  <a:lnTo>
                    <a:pt x="895" y="186"/>
                  </a:lnTo>
                  <a:lnTo>
                    <a:pt x="887" y="212"/>
                  </a:lnTo>
                  <a:lnTo>
                    <a:pt x="876" y="237"/>
                  </a:lnTo>
                  <a:lnTo>
                    <a:pt x="859" y="256"/>
                  </a:lnTo>
                  <a:lnTo>
                    <a:pt x="839" y="273"/>
                  </a:lnTo>
                  <a:lnTo>
                    <a:pt x="817" y="288"/>
                  </a:lnTo>
                  <a:lnTo>
                    <a:pt x="792" y="298"/>
                  </a:lnTo>
                  <a:lnTo>
                    <a:pt x="766" y="304"/>
                  </a:lnTo>
                  <a:lnTo>
                    <a:pt x="739" y="310"/>
                  </a:lnTo>
                  <a:lnTo>
                    <a:pt x="712" y="311"/>
                  </a:lnTo>
                  <a:lnTo>
                    <a:pt x="608" y="311"/>
                  </a:lnTo>
                  <a:lnTo>
                    <a:pt x="608" y="472"/>
                  </a:lnTo>
                  <a:lnTo>
                    <a:pt x="544" y="472"/>
                  </a:lnTo>
                  <a:lnTo>
                    <a:pt x="544" y="2"/>
                  </a:lnTo>
                  <a:close/>
                  <a:moveTo>
                    <a:pt x="213" y="0"/>
                  </a:moveTo>
                  <a:lnTo>
                    <a:pt x="269" y="0"/>
                  </a:lnTo>
                  <a:lnTo>
                    <a:pt x="272" y="4"/>
                  </a:lnTo>
                  <a:lnTo>
                    <a:pt x="479" y="462"/>
                  </a:lnTo>
                  <a:lnTo>
                    <a:pt x="483" y="472"/>
                  </a:lnTo>
                  <a:lnTo>
                    <a:pt x="414" y="472"/>
                  </a:lnTo>
                  <a:lnTo>
                    <a:pt x="412" y="469"/>
                  </a:lnTo>
                  <a:lnTo>
                    <a:pt x="360" y="351"/>
                  </a:lnTo>
                  <a:lnTo>
                    <a:pt x="121" y="351"/>
                  </a:lnTo>
                  <a:lnTo>
                    <a:pt x="69" y="469"/>
                  </a:lnTo>
                  <a:lnTo>
                    <a:pt x="66" y="472"/>
                  </a:lnTo>
                  <a:lnTo>
                    <a:pt x="0" y="472"/>
                  </a:lnTo>
                  <a:lnTo>
                    <a:pt x="4" y="462"/>
                  </a:lnTo>
                  <a:lnTo>
                    <a:pt x="211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5242" y="2609"/>
              <a:ext cx="54" cy="55"/>
            </a:xfrm>
            <a:custGeom>
              <a:avLst/>
              <a:gdLst/>
              <a:ahLst/>
              <a:cxnLst>
                <a:cxn ang="0">
                  <a:pos x="62" y="79"/>
                </a:cxn>
                <a:cxn ang="0">
                  <a:pos x="96" y="78"/>
                </a:cxn>
                <a:cxn ang="0">
                  <a:pos x="107" y="63"/>
                </a:cxn>
                <a:cxn ang="0">
                  <a:pos x="104" y="56"/>
                </a:cxn>
                <a:cxn ang="0">
                  <a:pos x="97" y="50"/>
                </a:cxn>
                <a:cxn ang="0">
                  <a:pos x="62" y="49"/>
                </a:cxn>
                <a:cxn ang="0">
                  <a:pos x="87" y="37"/>
                </a:cxn>
                <a:cxn ang="0">
                  <a:pos x="112" y="47"/>
                </a:cxn>
                <a:cxn ang="0">
                  <a:pos x="117" y="53"/>
                </a:cxn>
                <a:cxn ang="0">
                  <a:pos x="117" y="75"/>
                </a:cxn>
                <a:cxn ang="0">
                  <a:pos x="97" y="88"/>
                </a:cxn>
                <a:cxn ang="0">
                  <a:pos x="108" y="122"/>
                </a:cxn>
                <a:cxn ang="0">
                  <a:pos x="62" y="91"/>
                </a:cxn>
                <a:cxn ang="0">
                  <a:pos x="49" y="122"/>
                </a:cxn>
                <a:cxn ang="0">
                  <a:pos x="82" y="7"/>
                </a:cxn>
                <a:cxn ang="0">
                  <a:pos x="43" y="18"/>
                </a:cxn>
                <a:cxn ang="0">
                  <a:pos x="17" y="44"/>
                </a:cxn>
                <a:cxn ang="0">
                  <a:pos x="6" y="82"/>
                </a:cxn>
                <a:cxn ang="0">
                  <a:pos x="9" y="103"/>
                </a:cxn>
                <a:cxn ang="0">
                  <a:pos x="28" y="135"/>
                </a:cxn>
                <a:cxn ang="0">
                  <a:pos x="61" y="155"/>
                </a:cxn>
                <a:cxn ang="0">
                  <a:pos x="103" y="155"/>
                </a:cxn>
                <a:cxn ang="0">
                  <a:pos x="135" y="135"/>
                </a:cxn>
                <a:cxn ang="0">
                  <a:pos x="153" y="101"/>
                </a:cxn>
                <a:cxn ang="0">
                  <a:pos x="153" y="62"/>
                </a:cxn>
                <a:cxn ang="0">
                  <a:pos x="135" y="30"/>
                </a:cxn>
                <a:cxn ang="0">
                  <a:pos x="103" y="10"/>
                </a:cxn>
                <a:cxn ang="0">
                  <a:pos x="82" y="0"/>
                </a:cxn>
                <a:cxn ang="0">
                  <a:pos x="123" y="11"/>
                </a:cxn>
                <a:cxn ang="0">
                  <a:pos x="152" y="41"/>
                </a:cxn>
                <a:cxn ang="0">
                  <a:pos x="164" y="82"/>
                </a:cxn>
                <a:cxn ang="0">
                  <a:pos x="152" y="123"/>
                </a:cxn>
                <a:cxn ang="0">
                  <a:pos x="123" y="153"/>
                </a:cxn>
                <a:cxn ang="0">
                  <a:pos x="82" y="165"/>
                </a:cxn>
                <a:cxn ang="0">
                  <a:pos x="40" y="153"/>
                </a:cxn>
                <a:cxn ang="0">
                  <a:pos x="10" y="123"/>
                </a:cxn>
                <a:cxn ang="0">
                  <a:pos x="0" y="83"/>
                </a:cxn>
                <a:cxn ang="0">
                  <a:pos x="2" y="61"/>
                </a:cxn>
                <a:cxn ang="0">
                  <a:pos x="23" y="24"/>
                </a:cxn>
                <a:cxn ang="0">
                  <a:pos x="60" y="2"/>
                </a:cxn>
              </a:cxnLst>
              <a:rect l="0" t="0" r="r" b="b"/>
              <a:pathLst>
                <a:path w="164" h="165">
                  <a:moveTo>
                    <a:pt x="62" y="49"/>
                  </a:moveTo>
                  <a:lnTo>
                    <a:pt x="62" y="79"/>
                  </a:lnTo>
                  <a:lnTo>
                    <a:pt x="86" y="79"/>
                  </a:lnTo>
                  <a:lnTo>
                    <a:pt x="96" y="78"/>
                  </a:lnTo>
                  <a:lnTo>
                    <a:pt x="104" y="73"/>
                  </a:lnTo>
                  <a:lnTo>
                    <a:pt x="107" y="63"/>
                  </a:lnTo>
                  <a:lnTo>
                    <a:pt x="107" y="60"/>
                  </a:lnTo>
                  <a:lnTo>
                    <a:pt x="104" y="56"/>
                  </a:lnTo>
                  <a:lnTo>
                    <a:pt x="101" y="53"/>
                  </a:lnTo>
                  <a:lnTo>
                    <a:pt x="97" y="50"/>
                  </a:lnTo>
                  <a:lnTo>
                    <a:pt x="92" y="49"/>
                  </a:lnTo>
                  <a:lnTo>
                    <a:pt x="62" y="49"/>
                  </a:lnTo>
                  <a:close/>
                  <a:moveTo>
                    <a:pt x="49" y="37"/>
                  </a:moveTo>
                  <a:lnTo>
                    <a:pt x="87" y="37"/>
                  </a:lnTo>
                  <a:lnTo>
                    <a:pt x="101" y="40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63"/>
                  </a:lnTo>
                  <a:lnTo>
                    <a:pt x="117" y="75"/>
                  </a:lnTo>
                  <a:lnTo>
                    <a:pt x="108" y="83"/>
                  </a:lnTo>
                  <a:lnTo>
                    <a:pt x="97" y="88"/>
                  </a:lnTo>
                  <a:lnTo>
                    <a:pt x="123" y="122"/>
                  </a:lnTo>
                  <a:lnTo>
                    <a:pt x="108" y="122"/>
                  </a:lnTo>
                  <a:lnTo>
                    <a:pt x="83" y="91"/>
                  </a:lnTo>
                  <a:lnTo>
                    <a:pt x="62" y="91"/>
                  </a:lnTo>
                  <a:lnTo>
                    <a:pt x="62" y="122"/>
                  </a:lnTo>
                  <a:lnTo>
                    <a:pt x="49" y="122"/>
                  </a:lnTo>
                  <a:lnTo>
                    <a:pt x="49" y="37"/>
                  </a:lnTo>
                  <a:close/>
                  <a:moveTo>
                    <a:pt x="82" y="7"/>
                  </a:moveTo>
                  <a:lnTo>
                    <a:pt x="61" y="10"/>
                  </a:lnTo>
                  <a:lnTo>
                    <a:pt x="43" y="18"/>
                  </a:lnTo>
                  <a:lnTo>
                    <a:pt x="28" y="30"/>
                  </a:lnTo>
                  <a:lnTo>
                    <a:pt x="17" y="44"/>
                  </a:lnTo>
                  <a:lnTo>
                    <a:pt x="9" y="62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9" y="103"/>
                  </a:lnTo>
                  <a:lnTo>
                    <a:pt x="17" y="121"/>
                  </a:lnTo>
                  <a:lnTo>
                    <a:pt x="28" y="135"/>
                  </a:lnTo>
                  <a:lnTo>
                    <a:pt x="43" y="147"/>
                  </a:lnTo>
                  <a:lnTo>
                    <a:pt x="61" y="155"/>
                  </a:lnTo>
                  <a:lnTo>
                    <a:pt x="82" y="157"/>
                  </a:lnTo>
                  <a:lnTo>
                    <a:pt x="103" y="155"/>
                  </a:lnTo>
                  <a:lnTo>
                    <a:pt x="120" y="147"/>
                  </a:lnTo>
                  <a:lnTo>
                    <a:pt x="135" y="135"/>
                  </a:lnTo>
                  <a:lnTo>
                    <a:pt x="147" y="119"/>
                  </a:lnTo>
                  <a:lnTo>
                    <a:pt x="153" y="101"/>
                  </a:lnTo>
                  <a:lnTo>
                    <a:pt x="156" y="82"/>
                  </a:lnTo>
                  <a:lnTo>
                    <a:pt x="153" y="62"/>
                  </a:lnTo>
                  <a:lnTo>
                    <a:pt x="147" y="44"/>
                  </a:lnTo>
                  <a:lnTo>
                    <a:pt x="135" y="30"/>
                  </a:lnTo>
                  <a:lnTo>
                    <a:pt x="120" y="18"/>
                  </a:lnTo>
                  <a:lnTo>
                    <a:pt x="103" y="10"/>
                  </a:lnTo>
                  <a:lnTo>
                    <a:pt x="82" y="7"/>
                  </a:lnTo>
                  <a:close/>
                  <a:moveTo>
                    <a:pt x="82" y="0"/>
                  </a:moveTo>
                  <a:lnTo>
                    <a:pt x="104" y="2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4" y="82"/>
                  </a:lnTo>
                  <a:lnTo>
                    <a:pt x="161" y="104"/>
                  </a:lnTo>
                  <a:lnTo>
                    <a:pt x="152" y="123"/>
                  </a:lnTo>
                  <a:lnTo>
                    <a:pt x="140" y="140"/>
                  </a:lnTo>
                  <a:lnTo>
                    <a:pt x="123" y="153"/>
                  </a:lnTo>
                  <a:lnTo>
                    <a:pt x="104" y="162"/>
                  </a:lnTo>
                  <a:lnTo>
                    <a:pt x="82" y="165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3" y="140"/>
                  </a:lnTo>
                  <a:lnTo>
                    <a:pt x="10" y="123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3" name="Freeform 16">
            <a:extLst>
              <a:ext uri="{FF2B5EF4-FFF2-40B4-BE49-F238E27FC236}">
                <a16:creationId xmlns:a16="http://schemas.microsoft.com/office/drawing/2014/main" id="{DACE27F3-A2FA-4F91-BE07-AD225FA656C8}"/>
              </a:ext>
            </a:extLst>
          </p:cNvPr>
          <p:cNvSpPr>
            <a:spLocks/>
          </p:cNvSpPr>
          <p:nvPr userDrawn="1"/>
        </p:nvSpPr>
        <p:spPr bwMode="auto">
          <a:xfrm>
            <a:off x="10832751" y="5644438"/>
            <a:ext cx="1257937" cy="1120775"/>
          </a:xfrm>
          <a:custGeom>
            <a:avLst/>
            <a:gdLst/>
            <a:ahLst/>
            <a:cxnLst>
              <a:cxn ang="0">
                <a:pos x="521" y="0"/>
              </a:cxn>
              <a:cxn ang="0">
                <a:pos x="133" y="0"/>
              </a:cxn>
              <a:cxn ang="0">
                <a:pos x="133" y="124"/>
              </a:cxn>
              <a:cxn ang="0">
                <a:pos x="113" y="144"/>
              </a:cxn>
              <a:cxn ang="0">
                <a:pos x="0" y="144"/>
              </a:cxn>
              <a:cxn ang="0">
                <a:pos x="0" y="353"/>
              </a:cxn>
              <a:cxn ang="0">
                <a:pos x="521" y="353"/>
              </a:cxn>
              <a:cxn ang="0">
                <a:pos x="521" y="0"/>
              </a:cxn>
            </a:cxnLst>
            <a:rect l="0" t="0" r="r" b="b"/>
            <a:pathLst>
              <a:path w="521" h="353">
                <a:moveTo>
                  <a:pt x="5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33" y="135"/>
                  <a:pt x="124" y="144"/>
                  <a:pt x="113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353"/>
                  <a:pt x="0" y="353"/>
                  <a:pt x="0" y="353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21" y="0"/>
                  <a:pt x="521" y="0"/>
                  <a:pt x="521" y="0"/>
                </a:cubicBezTo>
              </a:path>
            </a:pathLst>
          </a:custGeom>
          <a:solidFill>
            <a:srgbClr val="BDBCB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3781F727-6BEC-4877-8E7B-5C241C71C0EB}"/>
              </a:ext>
            </a:extLst>
          </p:cNvPr>
          <p:cNvSpPr>
            <a:spLocks/>
          </p:cNvSpPr>
          <p:nvPr userDrawn="1"/>
        </p:nvSpPr>
        <p:spPr bwMode="auto">
          <a:xfrm>
            <a:off x="10832751" y="5644437"/>
            <a:ext cx="614282" cy="588669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133" y="0"/>
              </a:cxn>
              <a:cxn ang="0">
                <a:pos x="21" y="0"/>
              </a:cxn>
              <a:cxn ang="0">
                <a:pos x="0" y="21"/>
              </a:cxn>
              <a:cxn ang="0">
                <a:pos x="0" y="144"/>
              </a:cxn>
              <a:cxn ang="0">
                <a:pos x="113" y="144"/>
              </a:cxn>
              <a:cxn ang="0">
                <a:pos x="133" y="124"/>
              </a:cxn>
              <a:cxn ang="0">
                <a:pos x="133" y="0"/>
              </a:cxn>
            </a:cxnLst>
            <a:rect l="0" t="0" r="r" b="b"/>
            <a:pathLst>
              <a:path w="133" h="144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144"/>
                  <a:pt x="0" y="144"/>
                  <a:pt x="0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24" y="144"/>
                  <a:pt x="133" y="135"/>
                  <a:pt x="133" y="124"/>
                </a:cubicBezTo>
                <a:cubicBezTo>
                  <a:pt x="133" y="0"/>
                  <a:pt x="133" y="0"/>
                  <a:pt x="133" y="0"/>
                </a:cubicBezTo>
              </a:path>
            </a:pathLst>
          </a:custGeom>
          <a:solidFill>
            <a:srgbClr val="AAB0B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FAD-3E10-4BFF-B331-D38F0AC284FE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"/>
          <p:cNvGrpSpPr>
            <a:grpSpLocks noChangeAspect="1"/>
          </p:cNvGrpSpPr>
          <p:nvPr userDrawn="1"/>
        </p:nvGrpSpPr>
        <p:grpSpPr bwMode="auto">
          <a:xfrm>
            <a:off x="-2117" y="0"/>
            <a:ext cx="12196233" cy="6861176"/>
            <a:chOff x="-1" y="0"/>
            <a:chExt cx="5762" cy="4322"/>
          </a:xfrm>
        </p:grpSpPr>
        <p:sp>
          <p:nvSpPr>
            <p:cNvPr id="3077" name="Freeform 5"/>
            <p:cNvSpPr>
              <a:spLocks/>
            </p:cNvSpPr>
            <p:nvPr userDrawn="1"/>
          </p:nvSpPr>
          <p:spPr bwMode="auto">
            <a:xfrm>
              <a:off x="5475" y="2801"/>
              <a:ext cx="286" cy="1521"/>
            </a:xfrm>
            <a:custGeom>
              <a:avLst/>
              <a:gdLst/>
              <a:ahLst/>
              <a:cxnLst>
                <a:cxn ang="0">
                  <a:pos x="397" y="2111"/>
                </a:cxn>
                <a:cxn ang="0">
                  <a:pos x="397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2111"/>
                </a:cxn>
                <a:cxn ang="0">
                  <a:pos x="397" y="2111"/>
                </a:cxn>
              </a:cxnLst>
              <a:rect l="0" t="0" r="r" b="b"/>
              <a:pathLst>
                <a:path w="397" h="2111">
                  <a:moveTo>
                    <a:pt x="397" y="2111"/>
                  </a:moveTo>
                  <a:cubicBezTo>
                    <a:pt x="397" y="0"/>
                    <a:pt x="397" y="0"/>
                    <a:pt x="39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2111"/>
                    <a:pt x="0" y="2111"/>
                    <a:pt x="0" y="2111"/>
                  </a:cubicBezTo>
                  <a:cubicBezTo>
                    <a:pt x="397" y="2111"/>
                    <a:pt x="397" y="2111"/>
                    <a:pt x="397" y="21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-1" y="453"/>
              <a:ext cx="4623" cy="2455"/>
            </a:xfrm>
            <a:custGeom>
              <a:avLst/>
              <a:gdLst/>
              <a:ahLst/>
              <a:cxnLst>
                <a:cxn ang="0">
                  <a:pos x="6363" y="0"/>
                </a:cxn>
                <a:cxn ang="0">
                  <a:pos x="0" y="0"/>
                </a:cxn>
                <a:cxn ang="0">
                  <a:pos x="0" y="3408"/>
                </a:cxn>
                <a:cxn ang="0">
                  <a:pos x="6363" y="3408"/>
                </a:cxn>
                <a:cxn ang="0">
                  <a:pos x="6419" y="3352"/>
                </a:cxn>
                <a:cxn ang="0">
                  <a:pos x="6419" y="56"/>
                </a:cxn>
                <a:cxn ang="0">
                  <a:pos x="6363" y="0"/>
                </a:cxn>
              </a:cxnLst>
              <a:rect l="0" t="0" r="r" b="b"/>
              <a:pathLst>
                <a:path w="6419" h="3408">
                  <a:moveTo>
                    <a:pt x="63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08"/>
                    <a:pt x="0" y="3408"/>
                    <a:pt x="0" y="3408"/>
                  </a:cubicBezTo>
                  <a:cubicBezTo>
                    <a:pt x="6363" y="3408"/>
                    <a:pt x="6363" y="3408"/>
                    <a:pt x="6363" y="3408"/>
                  </a:cubicBezTo>
                  <a:cubicBezTo>
                    <a:pt x="6394" y="3408"/>
                    <a:pt x="6419" y="3383"/>
                    <a:pt x="6419" y="3352"/>
                  </a:cubicBezTo>
                  <a:cubicBezTo>
                    <a:pt x="6419" y="56"/>
                    <a:pt x="6419" y="56"/>
                    <a:pt x="6419" y="56"/>
                  </a:cubicBezTo>
                  <a:cubicBezTo>
                    <a:pt x="6419" y="25"/>
                    <a:pt x="6394" y="0"/>
                    <a:pt x="636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5317" y="131"/>
              <a:ext cx="317" cy="302"/>
            </a:xfrm>
            <a:custGeom>
              <a:avLst/>
              <a:gdLst/>
              <a:ahLst/>
              <a:cxnLst>
                <a:cxn ang="0">
                  <a:pos x="0" y="364"/>
                </a:cxn>
                <a:cxn ang="0">
                  <a:pos x="56" y="420"/>
                </a:cxn>
                <a:cxn ang="0">
                  <a:pos x="384" y="420"/>
                </a:cxn>
                <a:cxn ang="0">
                  <a:pos x="440" y="364"/>
                </a:cxn>
                <a:cxn ang="0">
                  <a:pos x="440" y="56"/>
                </a:cxn>
                <a:cxn ang="0">
                  <a:pos x="384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64"/>
                </a:cxn>
              </a:cxnLst>
              <a:rect l="0" t="0" r="r" b="b"/>
              <a:pathLst>
                <a:path w="440" h="420">
                  <a:moveTo>
                    <a:pt x="0" y="364"/>
                  </a:moveTo>
                  <a:cubicBezTo>
                    <a:pt x="0" y="395"/>
                    <a:pt x="25" y="420"/>
                    <a:pt x="56" y="420"/>
                  </a:cubicBezTo>
                  <a:cubicBezTo>
                    <a:pt x="384" y="420"/>
                    <a:pt x="384" y="420"/>
                    <a:pt x="384" y="420"/>
                  </a:cubicBezTo>
                  <a:cubicBezTo>
                    <a:pt x="414" y="420"/>
                    <a:pt x="440" y="395"/>
                    <a:pt x="440" y="364"/>
                  </a:cubicBezTo>
                  <a:cubicBezTo>
                    <a:pt x="440" y="56"/>
                    <a:pt x="440" y="56"/>
                    <a:pt x="440" y="56"/>
                  </a:cubicBezTo>
                  <a:cubicBezTo>
                    <a:pt x="440" y="25"/>
                    <a:pt x="414" y="0"/>
                    <a:pt x="3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364"/>
                    <a:pt x="0" y="364"/>
                    <a:pt x="0" y="3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0" name="Freeform 8"/>
            <p:cNvSpPr>
              <a:spLocks/>
            </p:cNvSpPr>
            <p:nvPr userDrawn="1"/>
          </p:nvSpPr>
          <p:spPr bwMode="auto">
            <a:xfrm>
              <a:off x="4984" y="0"/>
              <a:ext cx="496" cy="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2"/>
                </a:cxn>
                <a:cxn ang="0">
                  <a:pos x="56" y="338"/>
                </a:cxn>
                <a:cxn ang="0">
                  <a:pos x="632" y="338"/>
                </a:cxn>
                <a:cxn ang="0">
                  <a:pos x="688" y="282"/>
                </a:cxn>
                <a:cxn ang="0">
                  <a:pos x="688" y="0"/>
                </a:cxn>
                <a:cxn ang="0">
                  <a:pos x="0" y="0"/>
                </a:cxn>
              </a:cxnLst>
              <a:rect l="0" t="0" r="r" b="b"/>
              <a:pathLst>
                <a:path w="688" h="338">
                  <a:moveTo>
                    <a:pt x="0" y="0"/>
                  </a:moveTo>
                  <a:cubicBezTo>
                    <a:pt x="0" y="282"/>
                    <a:pt x="0" y="282"/>
                    <a:pt x="0" y="282"/>
                  </a:cubicBezTo>
                  <a:cubicBezTo>
                    <a:pt x="0" y="313"/>
                    <a:pt x="25" y="338"/>
                    <a:pt x="56" y="338"/>
                  </a:cubicBezTo>
                  <a:cubicBezTo>
                    <a:pt x="632" y="338"/>
                    <a:pt x="632" y="338"/>
                    <a:pt x="632" y="338"/>
                  </a:cubicBezTo>
                  <a:cubicBezTo>
                    <a:pt x="662" y="338"/>
                    <a:pt x="688" y="313"/>
                    <a:pt x="688" y="282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1" name="Freeform 9"/>
            <p:cNvSpPr>
              <a:spLocks/>
            </p:cNvSpPr>
            <p:nvPr userDrawn="1"/>
          </p:nvSpPr>
          <p:spPr bwMode="auto">
            <a:xfrm>
              <a:off x="-1" y="2607"/>
              <a:ext cx="219" cy="75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0"/>
                </a:cxn>
                <a:cxn ang="0">
                  <a:pos x="0" y="1048"/>
                </a:cxn>
                <a:cxn ang="0">
                  <a:pos x="248" y="1048"/>
                </a:cxn>
                <a:cxn ang="0">
                  <a:pos x="304" y="992"/>
                </a:cxn>
                <a:cxn ang="0">
                  <a:pos x="304" y="56"/>
                </a:cxn>
                <a:cxn ang="0">
                  <a:pos x="248" y="0"/>
                </a:cxn>
              </a:cxnLst>
              <a:rect l="0" t="0" r="r" b="b"/>
              <a:pathLst>
                <a:path w="304" h="1048">
                  <a:moveTo>
                    <a:pt x="2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8"/>
                    <a:pt x="0" y="1048"/>
                    <a:pt x="0" y="1048"/>
                  </a:cubicBezTo>
                  <a:cubicBezTo>
                    <a:pt x="248" y="1048"/>
                    <a:pt x="248" y="1048"/>
                    <a:pt x="248" y="1048"/>
                  </a:cubicBezTo>
                  <a:cubicBezTo>
                    <a:pt x="279" y="1048"/>
                    <a:pt x="304" y="1023"/>
                    <a:pt x="304" y="992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25"/>
                    <a:pt x="279" y="0"/>
                    <a:pt x="248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auto">
            <a:xfrm>
              <a:off x="142" y="2775"/>
              <a:ext cx="316" cy="303"/>
            </a:xfrm>
            <a:custGeom>
              <a:avLst/>
              <a:gdLst/>
              <a:ahLst/>
              <a:cxnLst>
                <a:cxn ang="0">
                  <a:pos x="0" y="364"/>
                </a:cxn>
                <a:cxn ang="0">
                  <a:pos x="56" y="420"/>
                </a:cxn>
                <a:cxn ang="0">
                  <a:pos x="383" y="420"/>
                </a:cxn>
                <a:cxn ang="0">
                  <a:pos x="439" y="364"/>
                </a:cxn>
                <a:cxn ang="0">
                  <a:pos x="439" y="56"/>
                </a:cxn>
                <a:cxn ang="0">
                  <a:pos x="383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64"/>
                </a:cxn>
              </a:cxnLst>
              <a:rect l="0" t="0" r="r" b="b"/>
              <a:pathLst>
                <a:path w="439" h="420">
                  <a:moveTo>
                    <a:pt x="0" y="364"/>
                  </a:moveTo>
                  <a:cubicBezTo>
                    <a:pt x="0" y="395"/>
                    <a:pt x="25" y="420"/>
                    <a:pt x="56" y="420"/>
                  </a:cubicBezTo>
                  <a:cubicBezTo>
                    <a:pt x="383" y="420"/>
                    <a:pt x="383" y="420"/>
                    <a:pt x="383" y="420"/>
                  </a:cubicBezTo>
                  <a:cubicBezTo>
                    <a:pt x="414" y="420"/>
                    <a:pt x="439" y="395"/>
                    <a:pt x="439" y="364"/>
                  </a:cubicBezTo>
                  <a:cubicBezTo>
                    <a:pt x="439" y="56"/>
                    <a:pt x="439" y="56"/>
                    <a:pt x="439" y="56"/>
                  </a:cubicBezTo>
                  <a:cubicBezTo>
                    <a:pt x="439" y="26"/>
                    <a:pt x="414" y="0"/>
                    <a:pt x="3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364"/>
                    <a:pt x="0" y="364"/>
                    <a:pt x="0" y="3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3" name="Freeform 11"/>
            <p:cNvSpPr>
              <a:spLocks/>
            </p:cNvSpPr>
            <p:nvPr userDrawn="1"/>
          </p:nvSpPr>
          <p:spPr bwMode="auto">
            <a:xfrm>
              <a:off x="4069" y="1190"/>
              <a:ext cx="1692" cy="2455"/>
            </a:xfrm>
            <a:custGeom>
              <a:avLst/>
              <a:gdLst/>
              <a:ahLst/>
              <a:cxnLst>
                <a:cxn ang="0">
                  <a:pos x="2349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352"/>
                </a:cxn>
                <a:cxn ang="0">
                  <a:pos x="56" y="3408"/>
                </a:cxn>
                <a:cxn ang="0">
                  <a:pos x="2349" y="3408"/>
                </a:cxn>
                <a:cxn ang="0">
                  <a:pos x="2349" y="0"/>
                </a:cxn>
              </a:cxnLst>
              <a:rect l="0" t="0" r="r" b="b"/>
              <a:pathLst>
                <a:path w="2349" h="3408">
                  <a:moveTo>
                    <a:pt x="234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3352"/>
                    <a:pt x="0" y="3352"/>
                    <a:pt x="0" y="3352"/>
                  </a:cubicBezTo>
                  <a:cubicBezTo>
                    <a:pt x="0" y="3383"/>
                    <a:pt x="25" y="3408"/>
                    <a:pt x="56" y="3408"/>
                  </a:cubicBezTo>
                  <a:cubicBezTo>
                    <a:pt x="2349" y="3408"/>
                    <a:pt x="2349" y="3408"/>
                    <a:pt x="2349" y="3408"/>
                  </a:cubicBezTo>
                  <a:cubicBezTo>
                    <a:pt x="2349" y="0"/>
                    <a:pt x="2349" y="0"/>
                    <a:pt x="234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475" y="3645"/>
              <a:ext cx="286" cy="677"/>
            </a:xfrm>
            <a:prstGeom prst="rect">
              <a:avLst/>
            </a:prstGeom>
            <a:solidFill>
              <a:srgbClr val="CEDD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475" y="3645"/>
              <a:ext cx="286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6" name="Freeform 14"/>
            <p:cNvSpPr>
              <a:spLocks/>
            </p:cNvSpPr>
            <p:nvPr userDrawn="1"/>
          </p:nvSpPr>
          <p:spPr bwMode="auto">
            <a:xfrm>
              <a:off x="-1" y="453"/>
              <a:ext cx="4623" cy="2455"/>
            </a:xfrm>
            <a:custGeom>
              <a:avLst/>
              <a:gdLst/>
              <a:ahLst/>
              <a:cxnLst>
                <a:cxn ang="0">
                  <a:pos x="6363" y="0"/>
                </a:cxn>
                <a:cxn ang="0">
                  <a:pos x="0" y="0"/>
                </a:cxn>
                <a:cxn ang="0">
                  <a:pos x="0" y="2991"/>
                </a:cxn>
                <a:cxn ang="0">
                  <a:pos x="248" y="2991"/>
                </a:cxn>
                <a:cxn ang="0">
                  <a:pos x="304" y="3047"/>
                </a:cxn>
                <a:cxn ang="0">
                  <a:pos x="304" y="3224"/>
                </a:cxn>
                <a:cxn ang="0">
                  <a:pos x="581" y="3224"/>
                </a:cxn>
                <a:cxn ang="0">
                  <a:pos x="637" y="3280"/>
                </a:cxn>
                <a:cxn ang="0">
                  <a:pos x="637" y="3408"/>
                </a:cxn>
                <a:cxn ang="0">
                  <a:pos x="5651" y="3408"/>
                </a:cxn>
                <a:cxn ang="0">
                  <a:pos x="5651" y="1080"/>
                </a:cxn>
                <a:cxn ang="0">
                  <a:pos x="5651" y="1080"/>
                </a:cxn>
                <a:cxn ang="0">
                  <a:pos x="5707" y="1024"/>
                </a:cxn>
                <a:cxn ang="0">
                  <a:pos x="6419" y="1024"/>
                </a:cxn>
                <a:cxn ang="0">
                  <a:pos x="6419" y="56"/>
                </a:cxn>
                <a:cxn ang="0">
                  <a:pos x="6363" y="0"/>
                </a:cxn>
              </a:cxnLst>
              <a:rect l="0" t="0" r="r" b="b"/>
              <a:pathLst>
                <a:path w="6419" h="3408">
                  <a:moveTo>
                    <a:pt x="63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91"/>
                    <a:pt x="0" y="2991"/>
                    <a:pt x="0" y="2991"/>
                  </a:cubicBezTo>
                  <a:cubicBezTo>
                    <a:pt x="248" y="2991"/>
                    <a:pt x="248" y="2991"/>
                    <a:pt x="248" y="2991"/>
                  </a:cubicBezTo>
                  <a:cubicBezTo>
                    <a:pt x="279" y="2991"/>
                    <a:pt x="304" y="3016"/>
                    <a:pt x="304" y="3047"/>
                  </a:cubicBezTo>
                  <a:cubicBezTo>
                    <a:pt x="304" y="3224"/>
                    <a:pt x="304" y="3224"/>
                    <a:pt x="304" y="3224"/>
                  </a:cubicBezTo>
                  <a:cubicBezTo>
                    <a:pt x="581" y="3224"/>
                    <a:pt x="581" y="3224"/>
                    <a:pt x="581" y="3224"/>
                  </a:cubicBezTo>
                  <a:cubicBezTo>
                    <a:pt x="612" y="3224"/>
                    <a:pt x="637" y="3250"/>
                    <a:pt x="637" y="3280"/>
                  </a:cubicBezTo>
                  <a:cubicBezTo>
                    <a:pt x="637" y="3408"/>
                    <a:pt x="637" y="3408"/>
                    <a:pt x="637" y="3408"/>
                  </a:cubicBezTo>
                  <a:cubicBezTo>
                    <a:pt x="5651" y="3408"/>
                    <a:pt x="5651" y="3408"/>
                    <a:pt x="5651" y="3408"/>
                  </a:cubicBezTo>
                  <a:cubicBezTo>
                    <a:pt x="5651" y="1080"/>
                    <a:pt x="5651" y="1080"/>
                    <a:pt x="5651" y="1080"/>
                  </a:cubicBezTo>
                  <a:cubicBezTo>
                    <a:pt x="5651" y="1080"/>
                    <a:pt x="5651" y="1080"/>
                    <a:pt x="5651" y="1080"/>
                  </a:cubicBezTo>
                  <a:cubicBezTo>
                    <a:pt x="5651" y="1049"/>
                    <a:pt x="5676" y="1024"/>
                    <a:pt x="5707" y="1024"/>
                  </a:cubicBezTo>
                  <a:cubicBezTo>
                    <a:pt x="6419" y="1024"/>
                    <a:pt x="6419" y="1024"/>
                    <a:pt x="6419" y="1024"/>
                  </a:cubicBezTo>
                  <a:cubicBezTo>
                    <a:pt x="6419" y="56"/>
                    <a:pt x="6419" y="56"/>
                    <a:pt x="6419" y="56"/>
                  </a:cubicBezTo>
                  <a:cubicBezTo>
                    <a:pt x="6419" y="25"/>
                    <a:pt x="6394" y="0"/>
                    <a:pt x="6363" y="0"/>
                  </a:cubicBezTo>
                </a:path>
              </a:pathLst>
            </a:custGeom>
            <a:solidFill>
              <a:srgbClr val="ECEB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7" name="Freeform 15"/>
            <p:cNvSpPr>
              <a:spLocks/>
            </p:cNvSpPr>
            <p:nvPr userDrawn="1"/>
          </p:nvSpPr>
          <p:spPr bwMode="auto">
            <a:xfrm>
              <a:off x="5317" y="131"/>
              <a:ext cx="317" cy="30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226" y="0"/>
                </a:cxn>
                <a:cxn ang="0">
                  <a:pos x="226" y="100"/>
                </a:cxn>
                <a:cxn ang="0">
                  <a:pos x="226" y="100"/>
                </a:cxn>
                <a:cxn ang="0">
                  <a:pos x="170" y="156"/>
                </a:cxn>
                <a:cxn ang="0">
                  <a:pos x="0" y="156"/>
                </a:cxn>
                <a:cxn ang="0">
                  <a:pos x="0" y="364"/>
                </a:cxn>
                <a:cxn ang="0">
                  <a:pos x="56" y="420"/>
                </a:cxn>
                <a:cxn ang="0">
                  <a:pos x="384" y="420"/>
                </a:cxn>
                <a:cxn ang="0">
                  <a:pos x="440" y="364"/>
                </a:cxn>
                <a:cxn ang="0">
                  <a:pos x="440" y="56"/>
                </a:cxn>
                <a:cxn ang="0">
                  <a:pos x="384" y="0"/>
                </a:cxn>
              </a:cxnLst>
              <a:rect l="0" t="0" r="r" b="b"/>
              <a:pathLst>
                <a:path w="440" h="420">
                  <a:moveTo>
                    <a:pt x="384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100"/>
                    <a:pt x="226" y="100"/>
                    <a:pt x="226" y="100"/>
                  </a:cubicBezTo>
                  <a:cubicBezTo>
                    <a:pt x="226" y="100"/>
                    <a:pt x="226" y="100"/>
                    <a:pt x="226" y="100"/>
                  </a:cubicBezTo>
                  <a:cubicBezTo>
                    <a:pt x="226" y="131"/>
                    <a:pt x="200" y="156"/>
                    <a:pt x="17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5"/>
                    <a:pt x="25" y="420"/>
                    <a:pt x="56" y="420"/>
                  </a:cubicBezTo>
                  <a:cubicBezTo>
                    <a:pt x="384" y="420"/>
                    <a:pt x="384" y="420"/>
                    <a:pt x="384" y="420"/>
                  </a:cubicBezTo>
                  <a:cubicBezTo>
                    <a:pt x="414" y="420"/>
                    <a:pt x="440" y="395"/>
                    <a:pt x="440" y="364"/>
                  </a:cubicBezTo>
                  <a:cubicBezTo>
                    <a:pt x="440" y="56"/>
                    <a:pt x="440" y="56"/>
                    <a:pt x="440" y="56"/>
                  </a:cubicBezTo>
                  <a:cubicBezTo>
                    <a:pt x="440" y="25"/>
                    <a:pt x="414" y="0"/>
                    <a:pt x="384" y="0"/>
                  </a:cubicBezTo>
                </a:path>
              </a:pathLst>
            </a:custGeom>
            <a:solidFill>
              <a:srgbClr val="E6E6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8" name="Freeform 16"/>
            <p:cNvSpPr>
              <a:spLocks/>
            </p:cNvSpPr>
            <p:nvPr userDrawn="1"/>
          </p:nvSpPr>
          <p:spPr bwMode="auto">
            <a:xfrm>
              <a:off x="4984" y="0"/>
              <a:ext cx="496" cy="243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0" y="0"/>
                </a:cxn>
                <a:cxn ang="0">
                  <a:pos x="0" y="282"/>
                </a:cxn>
                <a:cxn ang="0">
                  <a:pos x="56" y="338"/>
                </a:cxn>
                <a:cxn ang="0">
                  <a:pos x="462" y="338"/>
                </a:cxn>
                <a:cxn ang="0">
                  <a:pos x="462" y="238"/>
                </a:cxn>
                <a:cxn ang="0">
                  <a:pos x="518" y="182"/>
                </a:cxn>
                <a:cxn ang="0">
                  <a:pos x="688" y="182"/>
                </a:cxn>
                <a:cxn ang="0">
                  <a:pos x="688" y="0"/>
                </a:cxn>
              </a:cxnLst>
              <a:rect l="0" t="0" r="r" b="b"/>
              <a:pathLst>
                <a:path w="688" h="338">
                  <a:moveTo>
                    <a:pt x="6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313"/>
                    <a:pt x="25" y="338"/>
                    <a:pt x="56" y="338"/>
                  </a:cubicBezTo>
                  <a:cubicBezTo>
                    <a:pt x="462" y="338"/>
                    <a:pt x="462" y="338"/>
                    <a:pt x="462" y="338"/>
                  </a:cubicBezTo>
                  <a:cubicBezTo>
                    <a:pt x="462" y="238"/>
                    <a:pt x="462" y="238"/>
                    <a:pt x="462" y="238"/>
                  </a:cubicBezTo>
                  <a:cubicBezTo>
                    <a:pt x="462" y="207"/>
                    <a:pt x="487" y="182"/>
                    <a:pt x="518" y="182"/>
                  </a:cubicBezTo>
                  <a:cubicBezTo>
                    <a:pt x="688" y="182"/>
                    <a:pt x="688" y="182"/>
                    <a:pt x="688" y="182"/>
                  </a:cubicBezTo>
                  <a:cubicBezTo>
                    <a:pt x="688" y="0"/>
                    <a:pt x="688" y="0"/>
                    <a:pt x="688" y="0"/>
                  </a:cubicBezTo>
                </a:path>
              </a:pathLst>
            </a:custGeom>
            <a:solidFill>
              <a:srgbClr val="A2C3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9" name="Freeform 17"/>
            <p:cNvSpPr>
              <a:spLocks/>
            </p:cNvSpPr>
            <p:nvPr userDrawn="1"/>
          </p:nvSpPr>
          <p:spPr bwMode="auto">
            <a:xfrm>
              <a:off x="5317" y="131"/>
              <a:ext cx="163" cy="112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56"/>
                </a:cxn>
                <a:cxn ang="0">
                  <a:pos x="170" y="156"/>
                </a:cxn>
                <a:cxn ang="0">
                  <a:pos x="226" y="100"/>
                </a:cxn>
                <a:cxn ang="0">
                  <a:pos x="226" y="0"/>
                </a:cxn>
              </a:cxnLst>
              <a:rect l="0" t="0" r="r" b="b"/>
              <a:pathLst>
                <a:path w="226" h="156">
                  <a:moveTo>
                    <a:pt x="22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200" y="156"/>
                    <a:pt x="226" y="131"/>
                    <a:pt x="226" y="100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99BA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0" name="Freeform 18"/>
            <p:cNvSpPr>
              <a:spLocks/>
            </p:cNvSpPr>
            <p:nvPr userDrawn="1"/>
          </p:nvSpPr>
          <p:spPr bwMode="auto">
            <a:xfrm>
              <a:off x="-1" y="2908"/>
              <a:ext cx="219" cy="45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0"/>
                </a:cxn>
                <a:cxn ang="0">
                  <a:pos x="0" y="631"/>
                </a:cxn>
                <a:cxn ang="0">
                  <a:pos x="248" y="631"/>
                </a:cxn>
                <a:cxn ang="0">
                  <a:pos x="304" y="575"/>
                </a:cxn>
                <a:cxn ang="0">
                  <a:pos x="304" y="236"/>
                </a:cxn>
                <a:cxn ang="0">
                  <a:pos x="254" y="236"/>
                </a:cxn>
                <a:cxn ang="0">
                  <a:pos x="198" y="180"/>
                </a:cxn>
                <a:cxn ang="0">
                  <a:pos x="198" y="0"/>
                </a:cxn>
              </a:cxnLst>
              <a:rect l="0" t="0" r="r" b="b"/>
              <a:pathLst>
                <a:path w="304" h="631">
                  <a:moveTo>
                    <a:pt x="1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48" y="631"/>
                    <a:pt x="248" y="631"/>
                    <a:pt x="248" y="631"/>
                  </a:cubicBezTo>
                  <a:cubicBezTo>
                    <a:pt x="279" y="631"/>
                    <a:pt x="304" y="606"/>
                    <a:pt x="304" y="575"/>
                  </a:cubicBezTo>
                  <a:cubicBezTo>
                    <a:pt x="304" y="236"/>
                    <a:pt x="304" y="236"/>
                    <a:pt x="304" y="236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23" y="236"/>
                    <a:pt x="198" y="211"/>
                    <a:pt x="198" y="18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solidFill>
              <a:srgbClr val="CAEA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1" name="Freeform 19"/>
            <p:cNvSpPr>
              <a:spLocks/>
            </p:cNvSpPr>
            <p:nvPr userDrawn="1"/>
          </p:nvSpPr>
          <p:spPr bwMode="auto">
            <a:xfrm>
              <a:off x="-1" y="2607"/>
              <a:ext cx="219" cy="301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198" y="417"/>
                </a:cxn>
                <a:cxn ang="0">
                  <a:pos x="198" y="289"/>
                </a:cxn>
                <a:cxn ang="0">
                  <a:pos x="198" y="289"/>
                </a:cxn>
                <a:cxn ang="0">
                  <a:pos x="254" y="233"/>
                </a:cxn>
                <a:cxn ang="0">
                  <a:pos x="304" y="233"/>
                </a:cxn>
                <a:cxn ang="0">
                  <a:pos x="304" y="56"/>
                </a:cxn>
                <a:cxn ang="0">
                  <a:pos x="248" y="0"/>
                </a:cxn>
              </a:cxnLst>
              <a:rect l="0" t="0" r="r" b="b"/>
              <a:pathLst>
                <a:path w="304" h="417">
                  <a:moveTo>
                    <a:pt x="2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198" y="417"/>
                    <a:pt x="198" y="417"/>
                    <a:pt x="198" y="417"/>
                  </a:cubicBezTo>
                  <a:cubicBezTo>
                    <a:pt x="198" y="289"/>
                    <a:pt x="198" y="289"/>
                    <a:pt x="198" y="289"/>
                  </a:cubicBezTo>
                  <a:cubicBezTo>
                    <a:pt x="198" y="289"/>
                    <a:pt x="198" y="289"/>
                    <a:pt x="198" y="289"/>
                  </a:cubicBezTo>
                  <a:cubicBezTo>
                    <a:pt x="198" y="259"/>
                    <a:pt x="223" y="233"/>
                    <a:pt x="254" y="233"/>
                  </a:cubicBezTo>
                  <a:cubicBezTo>
                    <a:pt x="304" y="233"/>
                    <a:pt x="304" y="233"/>
                    <a:pt x="304" y="233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25"/>
                    <a:pt x="279" y="0"/>
                    <a:pt x="248" y="0"/>
                  </a:cubicBezTo>
                </a:path>
              </a:pathLst>
            </a:custGeom>
            <a:solidFill>
              <a:srgbClr val="C3E2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2" name="Freeform 20"/>
            <p:cNvSpPr>
              <a:spLocks/>
            </p:cNvSpPr>
            <p:nvPr userDrawn="1"/>
          </p:nvSpPr>
          <p:spPr bwMode="auto">
            <a:xfrm>
              <a:off x="4069" y="1190"/>
              <a:ext cx="1692" cy="2455"/>
            </a:xfrm>
            <a:custGeom>
              <a:avLst/>
              <a:gdLst/>
              <a:ahLst/>
              <a:cxnLst>
                <a:cxn ang="0">
                  <a:pos x="2349" y="0"/>
                </a:cxn>
                <a:cxn ang="0">
                  <a:pos x="768" y="0"/>
                </a:cxn>
                <a:cxn ang="0">
                  <a:pos x="768" y="2328"/>
                </a:cxn>
                <a:cxn ang="0">
                  <a:pos x="712" y="2384"/>
                </a:cxn>
                <a:cxn ang="0">
                  <a:pos x="0" y="2384"/>
                </a:cxn>
                <a:cxn ang="0">
                  <a:pos x="0" y="3352"/>
                </a:cxn>
                <a:cxn ang="0">
                  <a:pos x="56" y="3408"/>
                </a:cxn>
                <a:cxn ang="0">
                  <a:pos x="1952" y="3408"/>
                </a:cxn>
                <a:cxn ang="0">
                  <a:pos x="1952" y="2292"/>
                </a:cxn>
                <a:cxn ang="0">
                  <a:pos x="2008" y="2236"/>
                </a:cxn>
                <a:cxn ang="0">
                  <a:pos x="2349" y="2236"/>
                </a:cxn>
                <a:cxn ang="0">
                  <a:pos x="2349" y="0"/>
                </a:cxn>
              </a:cxnLst>
              <a:rect l="0" t="0" r="r" b="b"/>
              <a:pathLst>
                <a:path w="2349" h="3408">
                  <a:moveTo>
                    <a:pt x="2349" y="0"/>
                  </a:moveTo>
                  <a:cubicBezTo>
                    <a:pt x="768" y="0"/>
                    <a:pt x="768" y="0"/>
                    <a:pt x="768" y="0"/>
                  </a:cubicBezTo>
                  <a:cubicBezTo>
                    <a:pt x="768" y="2328"/>
                    <a:pt x="768" y="2328"/>
                    <a:pt x="768" y="2328"/>
                  </a:cubicBezTo>
                  <a:cubicBezTo>
                    <a:pt x="768" y="2359"/>
                    <a:pt x="743" y="2384"/>
                    <a:pt x="712" y="2384"/>
                  </a:cubicBezTo>
                  <a:cubicBezTo>
                    <a:pt x="0" y="2384"/>
                    <a:pt x="0" y="2384"/>
                    <a:pt x="0" y="2384"/>
                  </a:cubicBezTo>
                  <a:cubicBezTo>
                    <a:pt x="0" y="3352"/>
                    <a:pt x="0" y="3352"/>
                    <a:pt x="0" y="3352"/>
                  </a:cubicBezTo>
                  <a:cubicBezTo>
                    <a:pt x="0" y="3383"/>
                    <a:pt x="25" y="3408"/>
                    <a:pt x="56" y="3408"/>
                  </a:cubicBezTo>
                  <a:cubicBezTo>
                    <a:pt x="1952" y="3408"/>
                    <a:pt x="1952" y="3408"/>
                    <a:pt x="1952" y="3408"/>
                  </a:cubicBezTo>
                  <a:cubicBezTo>
                    <a:pt x="1952" y="2292"/>
                    <a:pt x="1952" y="2292"/>
                    <a:pt x="1952" y="2292"/>
                  </a:cubicBezTo>
                  <a:cubicBezTo>
                    <a:pt x="1952" y="2261"/>
                    <a:pt x="1977" y="2236"/>
                    <a:pt x="2008" y="2236"/>
                  </a:cubicBezTo>
                  <a:cubicBezTo>
                    <a:pt x="2349" y="2236"/>
                    <a:pt x="2349" y="2236"/>
                    <a:pt x="2349" y="2236"/>
                  </a:cubicBezTo>
                  <a:cubicBezTo>
                    <a:pt x="2349" y="0"/>
                    <a:pt x="2349" y="0"/>
                    <a:pt x="2349" y="0"/>
                  </a:cubicBezTo>
                </a:path>
              </a:pathLst>
            </a:custGeom>
            <a:solidFill>
              <a:srgbClr val="C5D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3" name="Freeform 21"/>
            <p:cNvSpPr>
              <a:spLocks/>
            </p:cNvSpPr>
            <p:nvPr userDrawn="1"/>
          </p:nvSpPr>
          <p:spPr bwMode="auto">
            <a:xfrm>
              <a:off x="5475" y="2801"/>
              <a:ext cx="286" cy="844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172"/>
                </a:cxn>
                <a:cxn ang="0">
                  <a:pos x="397" y="1172"/>
                </a:cxn>
                <a:cxn ang="0">
                  <a:pos x="397" y="0"/>
                </a:cxn>
              </a:cxnLst>
              <a:rect l="0" t="0" r="r" b="b"/>
              <a:pathLst>
                <a:path w="397" h="1172">
                  <a:moveTo>
                    <a:pt x="39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72"/>
                    <a:pt x="0" y="1172"/>
                    <a:pt x="0" y="1172"/>
                  </a:cubicBezTo>
                  <a:cubicBezTo>
                    <a:pt x="397" y="1172"/>
                    <a:pt x="397" y="1172"/>
                    <a:pt x="397" y="1172"/>
                  </a:cubicBezTo>
                  <a:cubicBezTo>
                    <a:pt x="397" y="0"/>
                    <a:pt x="397" y="0"/>
                    <a:pt x="397" y="0"/>
                  </a:cubicBezTo>
                </a:path>
              </a:pathLst>
            </a:custGeom>
            <a:solidFill>
              <a:srgbClr val="A6C5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auto">
            <a:xfrm>
              <a:off x="4069" y="1190"/>
              <a:ext cx="553" cy="1718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768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2384"/>
                </a:cxn>
                <a:cxn ang="0">
                  <a:pos x="712" y="2384"/>
                </a:cxn>
                <a:cxn ang="0">
                  <a:pos x="768" y="2328"/>
                </a:cxn>
                <a:cxn ang="0">
                  <a:pos x="768" y="0"/>
                </a:cxn>
              </a:cxnLst>
              <a:rect l="0" t="0" r="r" b="b"/>
              <a:pathLst>
                <a:path w="768" h="2384">
                  <a:moveTo>
                    <a:pt x="768" y="0"/>
                  </a:moveTo>
                  <a:cubicBezTo>
                    <a:pt x="768" y="0"/>
                    <a:pt x="768" y="0"/>
                    <a:pt x="76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2384"/>
                    <a:pt x="0" y="2384"/>
                    <a:pt x="0" y="2384"/>
                  </a:cubicBezTo>
                  <a:cubicBezTo>
                    <a:pt x="712" y="2384"/>
                    <a:pt x="712" y="2384"/>
                    <a:pt x="712" y="2384"/>
                  </a:cubicBezTo>
                  <a:cubicBezTo>
                    <a:pt x="743" y="2384"/>
                    <a:pt x="768" y="2359"/>
                    <a:pt x="768" y="2328"/>
                  </a:cubicBezTo>
                  <a:cubicBezTo>
                    <a:pt x="768" y="0"/>
                    <a:pt x="768" y="0"/>
                    <a:pt x="768" y="0"/>
                  </a:cubicBezTo>
                </a:path>
              </a:pathLst>
            </a:custGeom>
            <a:solidFill>
              <a:srgbClr val="BACE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auto">
            <a:xfrm>
              <a:off x="218" y="2908"/>
              <a:ext cx="240" cy="170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77" y="236"/>
                </a:cxn>
                <a:cxn ang="0">
                  <a:pos x="333" y="180"/>
                </a:cxn>
                <a:cxn ang="0">
                  <a:pos x="333" y="0"/>
                </a:cxn>
              </a:cxnLst>
              <a:rect l="0" t="0" r="r" b="b"/>
              <a:pathLst>
                <a:path w="333" h="236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77" y="236"/>
                    <a:pt x="277" y="236"/>
                    <a:pt x="277" y="236"/>
                  </a:cubicBezTo>
                  <a:cubicBezTo>
                    <a:pt x="308" y="236"/>
                    <a:pt x="333" y="211"/>
                    <a:pt x="333" y="180"/>
                  </a:cubicBezTo>
                  <a:cubicBezTo>
                    <a:pt x="333" y="0"/>
                    <a:pt x="333" y="0"/>
                    <a:pt x="333" y="0"/>
                  </a:cubicBezTo>
                </a:path>
              </a:pathLst>
            </a:custGeom>
            <a:solidFill>
              <a:srgbClr val="6EA8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auto">
            <a:xfrm>
              <a:off x="218" y="2775"/>
              <a:ext cx="240" cy="133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333" y="184"/>
                </a:cxn>
                <a:cxn ang="0">
                  <a:pos x="333" y="56"/>
                </a:cxn>
                <a:cxn ang="0">
                  <a:pos x="277" y="0"/>
                </a:cxn>
              </a:cxnLst>
              <a:rect l="0" t="0" r="r" b="b"/>
              <a:pathLst>
                <a:path w="333" h="184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33" y="184"/>
                    <a:pt x="333" y="184"/>
                    <a:pt x="333" y="184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33" y="26"/>
                    <a:pt x="308" y="0"/>
                    <a:pt x="277" y="0"/>
                  </a:cubicBezTo>
                </a:path>
              </a:pathLst>
            </a:custGeom>
            <a:solidFill>
              <a:srgbClr val="6CA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auto">
            <a:xfrm>
              <a:off x="142" y="2908"/>
              <a:ext cx="76" cy="170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0" y="0"/>
                </a:cxn>
                <a:cxn ang="0">
                  <a:pos x="0" y="180"/>
                </a:cxn>
                <a:cxn ang="0">
                  <a:pos x="56" y="236"/>
                </a:cxn>
                <a:cxn ang="0">
                  <a:pos x="106" y="236"/>
                </a:cxn>
                <a:cxn ang="0">
                  <a:pos x="106" y="0"/>
                </a:cxn>
              </a:cxnLst>
              <a:rect l="0" t="0" r="r" b="b"/>
              <a:pathLst>
                <a:path w="106" h="236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11"/>
                    <a:pt x="25" y="236"/>
                    <a:pt x="56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3A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auto">
            <a:xfrm>
              <a:off x="142" y="2775"/>
              <a:ext cx="76" cy="133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06" y="184"/>
                </a:cxn>
                <a:cxn ang="0">
                  <a:pos x="106" y="0"/>
                </a:cxn>
              </a:cxnLst>
              <a:rect l="0" t="0" r="r" b="b"/>
              <a:pathLst>
                <a:path w="106" h="184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2A5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277430"/>
            <a:ext cx="8185997" cy="2723070"/>
          </a:xfrm>
        </p:spPr>
        <p:txBody>
          <a:bodyPr anchor="t">
            <a:normAutofit/>
          </a:bodyPr>
          <a:lstStyle>
            <a:lvl1pPr algn="l">
              <a:defRPr sz="38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5389613" y="6553201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78813"/>
            <a:ext cx="1133856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886121"/>
            <a:ext cx="5567680" cy="52400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86121"/>
            <a:ext cx="5567680" cy="52400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5768-F9E7-4210-95BC-46BB532763D2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EA9-73DB-4E80-B82D-A0A39FD8E8BF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44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830-2FF5-4857-AB95-5B1DCE8360C4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a_logo_dimensional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71997" y="1544638"/>
            <a:ext cx="2373271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Tagline1line_stratum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5985" y="4062414"/>
            <a:ext cx="4720167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Freeform 5"/>
          <p:cNvSpPr>
            <a:spLocks/>
          </p:cNvSpPr>
          <p:nvPr userDrawn="1"/>
        </p:nvSpPr>
        <p:spPr bwMode="auto">
          <a:xfrm>
            <a:off x="0" y="-792"/>
            <a:ext cx="2027775" cy="12610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"/>
              </a:cxn>
              <a:cxn ang="0">
                <a:pos x="459" y="397"/>
              </a:cxn>
              <a:cxn ang="0">
                <a:pos x="479" y="377"/>
              </a:cxn>
              <a:cxn ang="0">
                <a:pos x="479" y="0"/>
              </a:cxn>
              <a:cxn ang="0">
                <a:pos x="0" y="0"/>
              </a:cxn>
            </a:cxnLst>
            <a:rect l="0" t="0" r="r" b="b"/>
            <a:pathLst>
              <a:path w="479" h="397">
                <a:moveTo>
                  <a:pt x="0" y="0"/>
                </a:moveTo>
                <a:cubicBezTo>
                  <a:pt x="0" y="397"/>
                  <a:pt x="0" y="397"/>
                  <a:pt x="0" y="397"/>
                </a:cubicBezTo>
                <a:cubicBezTo>
                  <a:pt x="459" y="397"/>
                  <a:pt x="459" y="397"/>
                  <a:pt x="459" y="397"/>
                </a:cubicBezTo>
                <a:cubicBezTo>
                  <a:pt x="470" y="397"/>
                  <a:pt x="479" y="388"/>
                  <a:pt x="479" y="377"/>
                </a:cubicBezTo>
                <a:cubicBezTo>
                  <a:pt x="479" y="0"/>
                  <a:pt x="479" y="0"/>
                  <a:pt x="47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auto">
          <a:xfrm>
            <a:off x="9266511" y="5337961"/>
            <a:ext cx="2925489" cy="1520832"/>
          </a:xfrm>
          <a:custGeom>
            <a:avLst/>
            <a:gdLst/>
            <a:ahLst/>
            <a:cxnLst>
              <a:cxn ang="0">
                <a:pos x="691" y="479"/>
              </a:cxn>
              <a:cxn ang="0">
                <a:pos x="691" y="0"/>
              </a:cxn>
              <a:cxn ang="0">
                <a:pos x="20" y="0"/>
              </a:cxn>
              <a:cxn ang="0">
                <a:pos x="0" y="21"/>
              </a:cxn>
              <a:cxn ang="0">
                <a:pos x="0" y="479"/>
              </a:cxn>
              <a:cxn ang="0">
                <a:pos x="691" y="479"/>
              </a:cxn>
            </a:cxnLst>
            <a:rect l="0" t="0" r="r" b="b"/>
            <a:pathLst>
              <a:path w="691" h="479">
                <a:moveTo>
                  <a:pt x="691" y="479"/>
                </a:moveTo>
                <a:cubicBezTo>
                  <a:pt x="691" y="0"/>
                  <a:pt x="691" y="0"/>
                  <a:pt x="69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79"/>
                  <a:pt x="0" y="479"/>
                  <a:pt x="0" y="479"/>
                </a:cubicBezTo>
                <a:cubicBezTo>
                  <a:pt x="691" y="479"/>
                  <a:pt x="691" y="479"/>
                  <a:pt x="691" y="479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3" name="Freeform 7"/>
          <p:cNvSpPr>
            <a:spLocks/>
          </p:cNvSpPr>
          <p:nvPr userDrawn="1"/>
        </p:nvSpPr>
        <p:spPr bwMode="auto">
          <a:xfrm>
            <a:off x="8389921" y="5998573"/>
            <a:ext cx="2342503" cy="860220"/>
          </a:xfrm>
          <a:custGeom>
            <a:avLst/>
            <a:gdLst/>
            <a:ahLst/>
            <a:cxnLst>
              <a:cxn ang="0">
                <a:pos x="533" y="0"/>
              </a:cxn>
              <a:cxn ang="0">
                <a:pos x="20" y="0"/>
              </a:cxn>
              <a:cxn ang="0">
                <a:pos x="0" y="20"/>
              </a:cxn>
              <a:cxn ang="0">
                <a:pos x="0" y="271"/>
              </a:cxn>
              <a:cxn ang="0">
                <a:pos x="553" y="271"/>
              </a:cxn>
              <a:cxn ang="0">
                <a:pos x="553" y="20"/>
              </a:cxn>
              <a:cxn ang="0">
                <a:pos x="533" y="0"/>
              </a:cxn>
            </a:cxnLst>
            <a:rect l="0" t="0" r="r" b="b"/>
            <a:pathLst>
              <a:path w="553" h="271">
                <a:moveTo>
                  <a:pt x="53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1"/>
                  <a:pt x="0" y="271"/>
                  <a:pt x="0" y="271"/>
                </a:cubicBezTo>
                <a:cubicBezTo>
                  <a:pt x="553" y="271"/>
                  <a:pt x="553" y="271"/>
                  <a:pt x="553" y="271"/>
                </a:cubicBezTo>
                <a:cubicBezTo>
                  <a:pt x="553" y="20"/>
                  <a:pt x="553" y="20"/>
                  <a:pt x="553" y="20"/>
                </a:cubicBezTo>
                <a:cubicBezTo>
                  <a:pt x="553" y="9"/>
                  <a:pt x="544" y="0"/>
                  <a:pt x="53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4" name="Freeform 8"/>
          <p:cNvSpPr>
            <a:spLocks/>
          </p:cNvSpPr>
          <p:nvPr userDrawn="1"/>
        </p:nvSpPr>
        <p:spPr bwMode="auto">
          <a:xfrm>
            <a:off x="10481064" y="5778369"/>
            <a:ext cx="547077" cy="419813"/>
          </a:xfrm>
          <a:custGeom>
            <a:avLst/>
            <a:gdLst/>
            <a:ahLst/>
            <a:cxnLst>
              <a:cxn ang="0">
                <a:pos x="0" y="118"/>
              </a:cxn>
              <a:cxn ang="0">
                <a:pos x="15" y="132"/>
              </a:cxn>
              <a:cxn ang="0">
                <a:pos x="114" y="132"/>
              </a:cxn>
              <a:cxn ang="0">
                <a:pos x="129" y="118"/>
              </a:cxn>
              <a:cxn ang="0">
                <a:pos x="129" y="14"/>
              </a:cxn>
              <a:cxn ang="0">
                <a:pos x="114" y="0"/>
              </a:cxn>
              <a:cxn ang="0">
                <a:pos x="15" y="0"/>
              </a:cxn>
              <a:cxn ang="0">
                <a:pos x="0" y="14"/>
              </a:cxn>
              <a:cxn ang="0">
                <a:pos x="0" y="118"/>
              </a:cxn>
            </a:cxnLst>
            <a:rect l="0" t="0" r="r" b="b"/>
            <a:pathLst>
              <a:path w="129" h="132">
                <a:moveTo>
                  <a:pt x="0" y="118"/>
                </a:moveTo>
                <a:cubicBezTo>
                  <a:pt x="0" y="126"/>
                  <a:pt x="7" y="132"/>
                  <a:pt x="15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22" y="132"/>
                  <a:pt x="129" y="126"/>
                  <a:pt x="129" y="1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6"/>
                  <a:pt x="122" y="0"/>
                  <a:pt x="1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5" name="Freeform 9"/>
          <p:cNvSpPr>
            <a:spLocks/>
          </p:cNvSpPr>
          <p:nvPr userDrawn="1"/>
        </p:nvSpPr>
        <p:spPr bwMode="auto">
          <a:xfrm>
            <a:off x="1184981" y="1011512"/>
            <a:ext cx="627343" cy="480013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20" y="151"/>
              </a:cxn>
              <a:cxn ang="0">
                <a:pos x="127" y="151"/>
              </a:cxn>
              <a:cxn ang="0">
                <a:pos x="148" y="131"/>
              </a:cxn>
              <a:cxn ang="0">
                <a:pos x="148" y="20"/>
              </a:cxn>
              <a:cxn ang="0">
                <a:pos x="127" y="0"/>
              </a:cxn>
              <a:cxn ang="0">
                <a:pos x="20" y="0"/>
              </a:cxn>
              <a:cxn ang="0">
                <a:pos x="0" y="20"/>
              </a:cxn>
              <a:cxn ang="0">
                <a:pos x="0" y="131"/>
              </a:cxn>
            </a:cxnLst>
            <a:rect l="0" t="0" r="r" b="b"/>
            <a:pathLst>
              <a:path w="148" h="151">
                <a:moveTo>
                  <a:pt x="0" y="131"/>
                </a:moveTo>
                <a:cubicBezTo>
                  <a:pt x="0" y="142"/>
                  <a:pt x="9" y="151"/>
                  <a:pt x="20" y="151"/>
                </a:cubicBezTo>
                <a:cubicBezTo>
                  <a:pt x="127" y="151"/>
                  <a:pt x="127" y="151"/>
                  <a:pt x="127" y="151"/>
                </a:cubicBezTo>
                <a:cubicBezTo>
                  <a:pt x="138" y="151"/>
                  <a:pt x="148" y="142"/>
                  <a:pt x="148" y="131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8" y="0"/>
                  <a:pt x="1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31"/>
                  <a:pt x="0" y="131"/>
                  <a:pt x="0" y="1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6" name="Freeform 10"/>
          <p:cNvSpPr>
            <a:spLocks/>
          </p:cNvSpPr>
          <p:nvPr userDrawn="1"/>
        </p:nvSpPr>
        <p:spPr bwMode="auto">
          <a:xfrm>
            <a:off x="0" y="4267042"/>
            <a:ext cx="749854" cy="104557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0" y="0"/>
              </a:cxn>
              <a:cxn ang="0">
                <a:pos x="0" y="329"/>
              </a:cxn>
              <a:cxn ang="0">
                <a:pos x="157" y="329"/>
              </a:cxn>
              <a:cxn ang="0">
                <a:pos x="177" y="309"/>
              </a:cxn>
              <a:cxn ang="0">
                <a:pos x="177" y="20"/>
              </a:cxn>
              <a:cxn ang="0">
                <a:pos x="157" y="0"/>
              </a:cxn>
            </a:cxnLst>
            <a:rect l="0" t="0" r="r" b="b"/>
            <a:pathLst>
              <a:path w="177" h="329">
                <a:moveTo>
                  <a:pt x="1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9"/>
                  <a:pt x="0" y="329"/>
                  <a:pt x="0" y="329"/>
                </a:cubicBezTo>
                <a:cubicBezTo>
                  <a:pt x="157" y="329"/>
                  <a:pt x="157" y="329"/>
                  <a:pt x="157" y="329"/>
                </a:cubicBezTo>
                <a:cubicBezTo>
                  <a:pt x="168" y="329"/>
                  <a:pt x="177" y="320"/>
                  <a:pt x="177" y="309"/>
                </a:cubicBezTo>
                <a:cubicBezTo>
                  <a:pt x="177" y="20"/>
                  <a:pt x="177" y="20"/>
                  <a:pt x="177" y="20"/>
                </a:cubicBezTo>
                <a:cubicBezTo>
                  <a:pt x="177" y="9"/>
                  <a:pt x="168" y="0"/>
                  <a:pt x="157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7" name="Freeform 11"/>
          <p:cNvSpPr>
            <a:spLocks/>
          </p:cNvSpPr>
          <p:nvPr userDrawn="1"/>
        </p:nvSpPr>
        <p:spPr bwMode="auto">
          <a:xfrm>
            <a:off x="11099958" y="1162011"/>
            <a:ext cx="1092042" cy="1679252"/>
          </a:xfrm>
          <a:custGeom>
            <a:avLst/>
            <a:gdLst/>
            <a:ahLst/>
            <a:cxnLst>
              <a:cxn ang="0">
                <a:pos x="258" y="0"/>
              </a:cxn>
              <a:cxn ang="0">
                <a:pos x="20" y="0"/>
              </a:cxn>
              <a:cxn ang="0">
                <a:pos x="0" y="20"/>
              </a:cxn>
              <a:cxn ang="0">
                <a:pos x="0" y="509"/>
              </a:cxn>
              <a:cxn ang="0">
                <a:pos x="20" y="529"/>
              </a:cxn>
              <a:cxn ang="0">
                <a:pos x="258" y="529"/>
              </a:cxn>
              <a:cxn ang="0">
                <a:pos x="258" y="0"/>
              </a:cxn>
            </a:cxnLst>
            <a:rect l="0" t="0" r="r" b="b"/>
            <a:pathLst>
              <a:path w="258" h="529">
                <a:moveTo>
                  <a:pt x="25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20"/>
                  <a:pt x="9" y="529"/>
                  <a:pt x="20" y="529"/>
                </a:cubicBezTo>
                <a:cubicBezTo>
                  <a:pt x="258" y="529"/>
                  <a:pt x="258" y="529"/>
                  <a:pt x="258" y="529"/>
                </a:cubicBezTo>
                <a:cubicBezTo>
                  <a:pt x="258" y="0"/>
                  <a:pt x="258" y="0"/>
                  <a:pt x="2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8" name="Freeform 12"/>
          <p:cNvSpPr>
            <a:spLocks/>
          </p:cNvSpPr>
          <p:nvPr userDrawn="1"/>
        </p:nvSpPr>
        <p:spPr bwMode="auto">
          <a:xfrm>
            <a:off x="11883609" y="453873"/>
            <a:ext cx="308391" cy="1318054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20" y="0"/>
              </a:cxn>
              <a:cxn ang="0">
                <a:pos x="0" y="20"/>
              </a:cxn>
              <a:cxn ang="0">
                <a:pos x="0" y="395"/>
              </a:cxn>
              <a:cxn ang="0">
                <a:pos x="20" y="415"/>
              </a:cxn>
              <a:cxn ang="0">
                <a:pos x="73" y="415"/>
              </a:cxn>
              <a:cxn ang="0">
                <a:pos x="73" y="0"/>
              </a:cxn>
            </a:cxnLst>
            <a:rect l="0" t="0" r="r" b="b"/>
            <a:pathLst>
              <a:path w="73" h="415">
                <a:moveTo>
                  <a:pt x="7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406"/>
                  <a:pt x="9" y="415"/>
                  <a:pt x="20" y="415"/>
                </a:cubicBezTo>
                <a:cubicBezTo>
                  <a:pt x="73" y="415"/>
                  <a:pt x="73" y="415"/>
                  <a:pt x="73" y="415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9" name="Freeform 13"/>
          <p:cNvSpPr>
            <a:spLocks/>
          </p:cNvSpPr>
          <p:nvPr userDrawn="1"/>
        </p:nvSpPr>
        <p:spPr bwMode="auto">
          <a:xfrm>
            <a:off x="435127" y="5016369"/>
            <a:ext cx="745630" cy="57506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20" y="181"/>
              </a:cxn>
              <a:cxn ang="0">
                <a:pos x="156" y="181"/>
              </a:cxn>
              <a:cxn ang="0">
                <a:pos x="176" y="161"/>
              </a:cxn>
              <a:cxn ang="0">
                <a:pos x="176" y="20"/>
              </a:cxn>
              <a:cxn ang="0">
                <a:pos x="156" y="0"/>
              </a:cxn>
              <a:cxn ang="0">
                <a:pos x="20" y="0"/>
              </a:cxn>
              <a:cxn ang="0">
                <a:pos x="0" y="20"/>
              </a:cxn>
              <a:cxn ang="0">
                <a:pos x="0" y="161"/>
              </a:cxn>
            </a:cxnLst>
            <a:rect l="0" t="0" r="r" b="b"/>
            <a:pathLst>
              <a:path w="176" h="181">
                <a:moveTo>
                  <a:pt x="0" y="161"/>
                </a:moveTo>
                <a:cubicBezTo>
                  <a:pt x="0" y="172"/>
                  <a:pt x="9" y="181"/>
                  <a:pt x="20" y="181"/>
                </a:cubicBezTo>
                <a:cubicBezTo>
                  <a:pt x="156" y="181"/>
                  <a:pt x="156" y="181"/>
                  <a:pt x="156" y="181"/>
                </a:cubicBezTo>
                <a:cubicBezTo>
                  <a:pt x="167" y="181"/>
                  <a:pt x="176" y="172"/>
                  <a:pt x="176" y="161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61"/>
                  <a:pt x="0" y="161"/>
                  <a:pt x="0" y="16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0" name="Freeform 14"/>
          <p:cNvSpPr>
            <a:spLocks/>
          </p:cNvSpPr>
          <p:nvPr userDrawn="1"/>
        </p:nvSpPr>
        <p:spPr bwMode="auto">
          <a:xfrm>
            <a:off x="0" y="-792"/>
            <a:ext cx="2027775" cy="1261023"/>
          </a:xfrm>
          <a:custGeom>
            <a:avLst/>
            <a:gdLst/>
            <a:ahLst/>
            <a:cxnLst>
              <a:cxn ang="0">
                <a:pos x="479" y="0"/>
              </a:cxn>
              <a:cxn ang="0">
                <a:pos x="0" y="0"/>
              </a:cxn>
              <a:cxn ang="0">
                <a:pos x="0" y="397"/>
              </a:cxn>
              <a:cxn ang="0">
                <a:pos x="280" y="397"/>
              </a:cxn>
              <a:cxn ang="0">
                <a:pos x="280" y="339"/>
              </a:cxn>
              <a:cxn ang="0">
                <a:pos x="280" y="339"/>
              </a:cxn>
              <a:cxn ang="0">
                <a:pos x="300" y="319"/>
              </a:cxn>
              <a:cxn ang="0">
                <a:pos x="407" y="319"/>
              </a:cxn>
              <a:cxn ang="0">
                <a:pos x="428" y="339"/>
              </a:cxn>
              <a:cxn ang="0">
                <a:pos x="428" y="397"/>
              </a:cxn>
              <a:cxn ang="0">
                <a:pos x="459" y="397"/>
              </a:cxn>
              <a:cxn ang="0">
                <a:pos x="479" y="377"/>
              </a:cxn>
              <a:cxn ang="0">
                <a:pos x="479" y="0"/>
              </a:cxn>
            </a:cxnLst>
            <a:rect l="0" t="0" r="r" b="b"/>
            <a:pathLst>
              <a:path w="479" h="397">
                <a:moveTo>
                  <a:pt x="47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7"/>
                  <a:pt x="0" y="397"/>
                  <a:pt x="0" y="397"/>
                </a:cubicBezTo>
                <a:cubicBezTo>
                  <a:pt x="280" y="397"/>
                  <a:pt x="280" y="397"/>
                  <a:pt x="280" y="397"/>
                </a:cubicBezTo>
                <a:cubicBezTo>
                  <a:pt x="280" y="339"/>
                  <a:pt x="280" y="339"/>
                  <a:pt x="280" y="339"/>
                </a:cubicBezTo>
                <a:cubicBezTo>
                  <a:pt x="280" y="339"/>
                  <a:pt x="280" y="339"/>
                  <a:pt x="280" y="339"/>
                </a:cubicBezTo>
                <a:cubicBezTo>
                  <a:pt x="280" y="328"/>
                  <a:pt x="289" y="319"/>
                  <a:pt x="300" y="319"/>
                </a:cubicBezTo>
                <a:cubicBezTo>
                  <a:pt x="407" y="319"/>
                  <a:pt x="407" y="319"/>
                  <a:pt x="407" y="319"/>
                </a:cubicBezTo>
                <a:cubicBezTo>
                  <a:pt x="418" y="319"/>
                  <a:pt x="428" y="328"/>
                  <a:pt x="428" y="339"/>
                </a:cubicBezTo>
                <a:cubicBezTo>
                  <a:pt x="428" y="397"/>
                  <a:pt x="428" y="397"/>
                  <a:pt x="428" y="397"/>
                </a:cubicBezTo>
                <a:cubicBezTo>
                  <a:pt x="459" y="397"/>
                  <a:pt x="459" y="397"/>
                  <a:pt x="459" y="397"/>
                </a:cubicBezTo>
                <a:cubicBezTo>
                  <a:pt x="470" y="397"/>
                  <a:pt x="479" y="388"/>
                  <a:pt x="479" y="377"/>
                </a:cubicBezTo>
                <a:cubicBezTo>
                  <a:pt x="479" y="0"/>
                  <a:pt x="479" y="0"/>
                  <a:pt x="479" y="0"/>
                </a:cubicBezTo>
              </a:path>
            </a:pathLst>
          </a:custGeom>
          <a:solidFill>
            <a:srgbClr val="CEDD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1" name="Freeform 15"/>
          <p:cNvSpPr>
            <a:spLocks/>
          </p:cNvSpPr>
          <p:nvPr userDrawn="1"/>
        </p:nvSpPr>
        <p:spPr bwMode="auto">
          <a:xfrm>
            <a:off x="9266511" y="5337961"/>
            <a:ext cx="2925489" cy="1520832"/>
          </a:xfrm>
          <a:custGeom>
            <a:avLst/>
            <a:gdLst/>
            <a:ahLst/>
            <a:cxnLst>
              <a:cxn ang="0">
                <a:pos x="691" y="0"/>
              </a:cxn>
              <a:cxn ang="0">
                <a:pos x="20" y="0"/>
              </a:cxn>
              <a:cxn ang="0">
                <a:pos x="0" y="21"/>
              </a:cxn>
              <a:cxn ang="0">
                <a:pos x="0" y="208"/>
              </a:cxn>
              <a:cxn ang="0">
                <a:pos x="287" y="208"/>
              </a:cxn>
              <a:cxn ang="0">
                <a:pos x="287" y="153"/>
              </a:cxn>
              <a:cxn ang="0">
                <a:pos x="287" y="153"/>
              </a:cxn>
              <a:cxn ang="0">
                <a:pos x="302" y="139"/>
              </a:cxn>
              <a:cxn ang="0">
                <a:pos x="401" y="139"/>
              </a:cxn>
              <a:cxn ang="0">
                <a:pos x="416" y="153"/>
              </a:cxn>
              <a:cxn ang="0">
                <a:pos x="416" y="257"/>
              </a:cxn>
              <a:cxn ang="0">
                <a:pos x="416" y="257"/>
              </a:cxn>
              <a:cxn ang="0">
                <a:pos x="401" y="271"/>
              </a:cxn>
              <a:cxn ang="0">
                <a:pos x="346" y="271"/>
              </a:cxn>
              <a:cxn ang="0">
                <a:pos x="346" y="479"/>
              </a:cxn>
              <a:cxn ang="0">
                <a:pos x="691" y="479"/>
              </a:cxn>
              <a:cxn ang="0">
                <a:pos x="691" y="0"/>
              </a:cxn>
            </a:cxnLst>
            <a:rect l="0" t="0" r="r" b="b"/>
            <a:pathLst>
              <a:path w="691" h="479">
                <a:moveTo>
                  <a:pt x="691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08"/>
                  <a:pt x="0" y="208"/>
                  <a:pt x="0" y="208"/>
                </a:cubicBezTo>
                <a:cubicBezTo>
                  <a:pt x="287" y="208"/>
                  <a:pt x="287" y="208"/>
                  <a:pt x="287" y="208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45"/>
                  <a:pt x="294" y="139"/>
                  <a:pt x="302" y="139"/>
                </a:cubicBezTo>
                <a:cubicBezTo>
                  <a:pt x="401" y="139"/>
                  <a:pt x="401" y="139"/>
                  <a:pt x="401" y="139"/>
                </a:cubicBezTo>
                <a:cubicBezTo>
                  <a:pt x="409" y="139"/>
                  <a:pt x="416" y="145"/>
                  <a:pt x="416" y="153"/>
                </a:cubicBezTo>
                <a:cubicBezTo>
                  <a:pt x="416" y="257"/>
                  <a:pt x="416" y="257"/>
                  <a:pt x="416" y="257"/>
                </a:cubicBezTo>
                <a:cubicBezTo>
                  <a:pt x="416" y="257"/>
                  <a:pt x="416" y="257"/>
                  <a:pt x="416" y="257"/>
                </a:cubicBezTo>
                <a:cubicBezTo>
                  <a:pt x="416" y="265"/>
                  <a:pt x="409" y="271"/>
                  <a:pt x="401" y="271"/>
                </a:cubicBezTo>
                <a:cubicBezTo>
                  <a:pt x="346" y="271"/>
                  <a:pt x="346" y="271"/>
                  <a:pt x="346" y="271"/>
                </a:cubicBezTo>
                <a:cubicBezTo>
                  <a:pt x="346" y="479"/>
                  <a:pt x="346" y="479"/>
                  <a:pt x="346" y="479"/>
                </a:cubicBezTo>
                <a:cubicBezTo>
                  <a:pt x="691" y="479"/>
                  <a:pt x="691" y="479"/>
                  <a:pt x="691" y="479"/>
                </a:cubicBezTo>
                <a:cubicBezTo>
                  <a:pt x="691" y="0"/>
                  <a:pt x="691" y="0"/>
                  <a:pt x="691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2" name="Freeform 16"/>
          <p:cNvSpPr>
            <a:spLocks/>
          </p:cNvSpPr>
          <p:nvPr userDrawn="1"/>
        </p:nvSpPr>
        <p:spPr bwMode="auto">
          <a:xfrm>
            <a:off x="8389921" y="5998573"/>
            <a:ext cx="876590" cy="860220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20" y="0"/>
              </a:cxn>
              <a:cxn ang="0">
                <a:pos x="0" y="20"/>
              </a:cxn>
              <a:cxn ang="0">
                <a:pos x="0" y="271"/>
              </a:cxn>
              <a:cxn ang="0">
                <a:pos x="207" y="271"/>
              </a:cxn>
              <a:cxn ang="0">
                <a:pos x="207" y="0"/>
              </a:cxn>
            </a:cxnLst>
            <a:rect l="0" t="0" r="r" b="b"/>
            <a:pathLst>
              <a:path w="207" h="271">
                <a:moveTo>
                  <a:pt x="207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1"/>
                  <a:pt x="0" y="271"/>
                  <a:pt x="0" y="27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07" y="0"/>
                  <a:pt x="207" y="0"/>
                  <a:pt x="207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3" name="Freeform 17"/>
          <p:cNvSpPr>
            <a:spLocks/>
          </p:cNvSpPr>
          <p:nvPr userDrawn="1"/>
        </p:nvSpPr>
        <p:spPr bwMode="auto">
          <a:xfrm>
            <a:off x="9266511" y="5998573"/>
            <a:ext cx="1465913" cy="860220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0" y="0"/>
              </a:cxn>
              <a:cxn ang="0">
                <a:pos x="0" y="271"/>
              </a:cxn>
              <a:cxn ang="0">
                <a:pos x="346" y="271"/>
              </a:cxn>
              <a:cxn ang="0">
                <a:pos x="346" y="63"/>
              </a:cxn>
              <a:cxn ang="0">
                <a:pos x="302" y="63"/>
              </a:cxn>
              <a:cxn ang="0">
                <a:pos x="287" y="49"/>
              </a:cxn>
              <a:cxn ang="0">
                <a:pos x="287" y="0"/>
              </a:cxn>
            </a:cxnLst>
            <a:rect l="0" t="0" r="r" b="b"/>
            <a:pathLst>
              <a:path w="346" h="271">
                <a:moveTo>
                  <a:pt x="2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346" y="271"/>
                  <a:pt x="346" y="271"/>
                  <a:pt x="346" y="271"/>
                </a:cubicBezTo>
                <a:cubicBezTo>
                  <a:pt x="346" y="63"/>
                  <a:pt x="346" y="63"/>
                  <a:pt x="346" y="63"/>
                </a:cubicBezTo>
                <a:cubicBezTo>
                  <a:pt x="302" y="63"/>
                  <a:pt x="302" y="63"/>
                  <a:pt x="302" y="63"/>
                </a:cubicBezTo>
                <a:cubicBezTo>
                  <a:pt x="294" y="63"/>
                  <a:pt x="287" y="57"/>
                  <a:pt x="287" y="49"/>
                </a:cubicBezTo>
                <a:cubicBezTo>
                  <a:pt x="287" y="0"/>
                  <a:pt x="287" y="0"/>
                  <a:pt x="287" y="0"/>
                </a:cubicBezTo>
              </a:path>
            </a:pathLst>
          </a:custGeom>
          <a:solidFill>
            <a:srgbClr val="A7C1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4" name="Freeform 18"/>
          <p:cNvSpPr>
            <a:spLocks/>
          </p:cNvSpPr>
          <p:nvPr userDrawn="1"/>
        </p:nvSpPr>
        <p:spPr bwMode="auto">
          <a:xfrm>
            <a:off x="10481064" y="5778369"/>
            <a:ext cx="547077" cy="419813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15" y="0"/>
              </a:cxn>
              <a:cxn ang="0">
                <a:pos x="0" y="14"/>
              </a:cxn>
              <a:cxn ang="0">
                <a:pos x="0" y="69"/>
              </a:cxn>
              <a:cxn ang="0">
                <a:pos x="39" y="69"/>
              </a:cxn>
              <a:cxn ang="0">
                <a:pos x="59" y="89"/>
              </a:cxn>
              <a:cxn ang="0">
                <a:pos x="59" y="132"/>
              </a:cxn>
              <a:cxn ang="0">
                <a:pos x="114" y="132"/>
              </a:cxn>
              <a:cxn ang="0">
                <a:pos x="129" y="118"/>
              </a:cxn>
              <a:cxn ang="0">
                <a:pos x="129" y="14"/>
              </a:cxn>
              <a:cxn ang="0">
                <a:pos x="114" y="0"/>
              </a:cxn>
            </a:cxnLst>
            <a:rect l="0" t="0" r="r" b="b"/>
            <a:pathLst>
              <a:path w="129" h="132">
                <a:moveTo>
                  <a:pt x="11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69"/>
                  <a:pt x="0" y="69"/>
                  <a:pt x="0" y="69"/>
                </a:cubicBezTo>
                <a:cubicBezTo>
                  <a:pt x="39" y="69"/>
                  <a:pt x="39" y="69"/>
                  <a:pt x="39" y="69"/>
                </a:cubicBezTo>
                <a:cubicBezTo>
                  <a:pt x="50" y="69"/>
                  <a:pt x="59" y="78"/>
                  <a:pt x="59" y="89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22" y="132"/>
                  <a:pt x="129" y="126"/>
                  <a:pt x="129" y="1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6"/>
                  <a:pt x="122" y="0"/>
                  <a:pt x="114" y="0"/>
                </a:cubicBezTo>
              </a:path>
            </a:pathLst>
          </a:custGeom>
          <a:solidFill>
            <a:srgbClr val="8FC6E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5" name="Freeform 19"/>
          <p:cNvSpPr>
            <a:spLocks/>
          </p:cNvSpPr>
          <p:nvPr userDrawn="1"/>
        </p:nvSpPr>
        <p:spPr bwMode="auto">
          <a:xfrm>
            <a:off x="10481064" y="5998573"/>
            <a:ext cx="251360" cy="199609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49"/>
              </a:cxn>
              <a:cxn ang="0">
                <a:pos x="15" y="63"/>
              </a:cxn>
              <a:cxn ang="0">
                <a:pos x="59" y="63"/>
              </a:cxn>
              <a:cxn ang="0">
                <a:pos x="59" y="20"/>
              </a:cxn>
              <a:cxn ang="0">
                <a:pos x="39" y="0"/>
              </a:cxn>
            </a:cxnLst>
            <a:rect l="0" t="0" r="r" b="b"/>
            <a:pathLst>
              <a:path w="59" h="63">
                <a:moveTo>
                  <a:pt x="3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3"/>
                  <a:pt x="15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9"/>
                  <a:pt x="50" y="0"/>
                  <a:pt x="39" y="0"/>
                </a:cubicBezTo>
              </a:path>
            </a:pathLst>
          </a:custGeom>
          <a:solidFill>
            <a:srgbClr val="A7D1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6" name="Freeform 20"/>
          <p:cNvSpPr>
            <a:spLocks/>
          </p:cNvSpPr>
          <p:nvPr userDrawn="1"/>
        </p:nvSpPr>
        <p:spPr bwMode="auto">
          <a:xfrm>
            <a:off x="1184981" y="1260231"/>
            <a:ext cx="627343" cy="231293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0" y="53"/>
              </a:cxn>
              <a:cxn ang="0">
                <a:pos x="20" y="73"/>
              </a:cxn>
              <a:cxn ang="0">
                <a:pos x="127" y="73"/>
              </a:cxn>
              <a:cxn ang="0">
                <a:pos x="148" y="53"/>
              </a:cxn>
              <a:cxn ang="0">
                <a:pos x="148" y="0"/>
              </a:cxn>
            </a:cxnLst>
            <a:rect l="0" t="0" r="r" b="b"/>
            <a:pathLst>
              <a:path w="148" h="73">
                <a:moveTo>
                  <a:pt x="14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9" y="73"/>
                  <a:pt x="20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38" y="73"/>
                  <a:pt x="148" y="64"/>
                  <a:pt x="148" y="53"/>
                </a:cubicBezTo>
                <a:cubicBezTo>
                  <a:pt x="148" y="0"/>
                  <a:pt x="148" y="0"/>
                  <a:pt x="148" y="0"/>
                </a:cubicBezTo>
              </a:path>
            </a:pathLst>
          </a:custGeom>
          <a:solidFill>
            <a:srgbClr val="B8B4B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7" name="Freeform 21"/>
          <p:cNvSpPr>
            <a:spLocks/>
          </p:cNvSpPr>
          <p:nvPr userDrawn="1"/>
        </p:nvSpPr>
        <p:spPr bwMode="auto">
          <a:xfrm>
            <a:off x="1184981" y="1011512"/>
            <a:ext cx="627343" cy="248719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20" y="0"/>
              </a:cxn>
              <a:cxn ang="0">
                <a:pos x="0" y="20"/>
              </a:cxn>
              <a:cxn ang="0">
                <a:pos x="0" y="78"/>
              </a:cxn>
              <a:cxn ang="0">
                <a:pos x="148" y="78"/>
              </a:cxn>
              <a:cxn ang="0">
                <a:pos x="148" y="20"/>
              </a:cxn>
              <a:cxn ang="0">
                <a:pos x="127" y="0"/>
              </a:cxn>
            </a:cxnLst>
            <a:rect l="0" t="0" r="r" b="b"/>
            <a:pathLst>
              <a:path w="148" h="78">
                <a:moveTo>
                  <a:pt x="127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148" y="78"/>
                  <a:pt x="148" y="78"/>
                  <a:pt x="148" y="78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8" y="0"/>
                  <a:pt x="127" y="0"/>
                </a:cubicBezTo>
              </a:path>
            </a:pathLst>
          </a:custGeom>
          <a:solidFill>
            <a:srgbClr val="9EA4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8" name="Freeform 22"/>
          <p:cNvSpPr>
            <a:spLocks/>
          </p:cNvSpPr>
          <p:nvPr userDrawn="1"/>
        </p:nvSpPr>
        <p:spPr bwMode="auto">
          <a:xfrm>
            <a:off x="0" y="4267042"/>
            <a:ext cx="749854" cy="104557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0" y="0"/>
              </a:cxn>
              <a:cxn ang="0">
                <a:pos x="0" y="329"/>
              </a:cxn>
              <a:cxn ang="0">
                <a:pos x="103" y="329"/>
              </a:cxn>
              <a:cxn ang="0">
                <a:pos x="103" y="256"/>
              </a:cxn>
              <a:cxn ang="0">
                <a:pos x="103" y="256"/>
              </a:cxn>
              <a:cxn ang="0">
                <a:pos x="123" y="236"/>
              </a:cxn>
              <a:cxn ang="0">
                <a:pos x="177" y="236"/>
              </a:cxn>
              <a:cxn ang="0">
                <a:pos x="177" y="20"/>
              </a:cxn>
              <a:cxn ang="0">
                <a:pos x="157" y="0"/>
              </a:cxn>
            </a:cxnLst>
            <a:rect l="0" t="0" r="r" b="b"/>
            <a:pathLst>
              <a:path w="177" h="329">
                <a:moveTo>
                  <a:pt x="1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9"/>
                  <a:pt x="0" y="329"/>
                  <a:pt x="0" y="329"/>
                </a:cubicBezTo>
                <a:cubicBezTo>
                  <a:pt x="103" y="329"/>
                  <a:pt x="103" y="329"/>
                  <a:pt x="103" y="329"/>
                </a:cubicBezTo>
                <a:cubicBezTo>
                  <a:pt x="103" y="256"/>
                  <a:pt x="103" y="256"/>
                  <a:pt x="103" y="256"/>
                </a:cubicBezTo>
                <a:cubicBezTo>
                  <a:pt x="103" y="256"/>
                  <a:pt x="103" y="256"/>
                  <a:pt x="103" y="256"/>
                </a:cubicBezTo>
                <a:cubicBezTo>
                  <a:pt x="103" y="245"/>
                  <a:pt x="112" y="236"/>
                  <a:pt x="123" y="236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7" y="20"/>
                  <a:pt x="177" y="20"/>
                  <a:pt x="177" y="20"/>
                </a:cubicBezTo>
                <a:cubicBezTo>
                  <a:pt x="177" y="9"/>
                  <a:pt x="168" y="0"/>
                  <a:pt x="157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9" name="Freeform 23"/>
          <p:cNvSpPr>
            <a:spLocks/>
          </p:cNvSpPr>
          <p:nvPr userDrawn="1"/>
        </p:nvSpPr>
        <p:spPr bwMode="auto">
          <a:xfrm>
            <a:off x="11099958" y="1162011"/>
            <a:ext cx="1092042" cy="1679252"/>
          </a:xfrm>
          <a:custGeom>
            <a:avLst/>
            <a:gdLst/>
            <a:ahLst/>
            <a:cxnLst>
              <a:cxn ang="0">
                <a:pos x="185" y="0"/>
              </a:cxn>
              <a:cxn ang="0">
                <a:pos x="20" y="0"/>
              </a:cxn>
              <a:cxn ang="0">
                <a:pos x="0" y="20"/>
              </a:cxn>
              <a:cxn ang="0">
                <a:pos x="0" y="509"/>
              </a:cxn>
              <a:cxn ang="0">
                <a:pos x="20" y="529"/>
              </a:cxn>
              <a:cxn ang="0">
                <a:pos x="258" y="529"/>
              </a:cxn>
              <a:cxn ang="0">
                <a:pos x="258" y="192"/>
              </a:cxn>
              <a:cxn ang="0">
                <a:pos x="205" y="192"/>
              </a:cxn>
              <a:cxn ang="0">
                <a:pos x="185" y="172"/>
              </a:cxn>
              <a:cxn ang="0">
                <a:pos x="185" y="0"/>
              </a:cxn>
            </a:cxnLst>
            <a:rect l="0" t="0" r="r" b="b"/>
            <a:pathLst>
              <a:path w="258" h="529">
                <a:moveTo>
                  <a:pt x="185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20"/>
                  <a:pt x="9" y="529"/>
                  <a:pt x="20" y="529"/>
                </a:cubicBezTo>
                <a:cubicBezTo>
                  <a:pt x="258" y="529"/>
                  <a:pt x="258" y="529"/>
                  <a:pt x="258" y="529"/>
                </a:cubicBezTo>
                <a:cubicBezTo>
                  <a:pt x="258" y="192"/>
                  <a:pt x="258" y="192"/>
                  <a:pt x="258" y="192"/>
                </a:cubicBezTo>
                <a:cubicBezTo>
                  <a:pt x="205" y="192"/>
                  <a:pt x="205" y="192"/>
                  <a:pt x="205" y="192"/>
                </a:cubicBezTo>
                <a:cubicBezTo>
                  <a:pt x="194" y="192"/>
                  <a:pt x="185" y="183"/>
                  <a:pt x="185" y="172"/>
                </a:cubicBezTo>
                <a:cubicBezTo>
                  <a:pt x="185" y="0"/>
                  <a:pt x="185" y="0"/>
                  <a:pt x="185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0" name="Freeform 24"/>
          <p:cNvSpPr>
            <a:spLocks/>
          </p:cNvSpPr>
          <p:nvPr userDrawn="1"/>
        </p:nvSpPr>
        <p:spPr bwMode="auto">
          <a:xfrm>
            <a:off x="11883609" y="453873"/>
            <a:ext cx="308391" cy="70813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20" y="0"/>
              </a:cxn>
              <a:cxn ang="0">
                <a:pos x="0" y="20"/>
              </a:cxn>
              <a:cxn ang="0">
                <a:pos x="0" y="223"/>
              </a:cxn>
              <a:cxn ang="0">
                <a:pos x="73" y="223"/>
              </a:cxn>
              <a:cxn ang="0">
                <a:pos x="73" y="0"/>
              </a:cxn>
            </a:cxnLst>
            <a:rect l="0" t="0" r="r" b="b"/>
            <a:pathLst>
              <a:path w="73" h="223">
                <a:moveTo>
                  <a:pt x="7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23"/>
                  <a:pt x="0" y="223"/>
                  <a:pt x="0" y="223"/>
                </a:cubicBezTo>
                <a:cubicBezTo>
                  <a:pt x="73" y="223"/>
                  <a:pt x="73" y="223"/>
                  <a:pt x="73" y="223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1" name="Freeform 25"/>
          <p:cNvSpPr>
            <a:spLocks/>
          </p:cNvSpPr>
          <p:nvPr userDrawn="1"/>
        </p:nvSpPr>
        <p:spPr bwMode="auto">
          <a:xfrm>
            <a:off x="11883609" y="1162011"/>
            <a:ext cx="308391" cy="60991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0"/>
              </a:cxn>
              <a:cxn ang="0">
                <a:pos x="0" y="172"/>
              </a:cxn>
              <a:cxn ang="0">
                <a:pos x="20" y="192"/>
              </a:cxn>
              <a:cxn ang="0">
                <a:pos x="73" y="192"/>
              </a:cxn>
              <a:cxn ang="0">
                <a:pos x="73" y="0"/>
              </a:cxn>
            </a:cxnLst>
            <a:rect l="0" t="0" r="r" b="b"/>
            <a:pathLst>
              <a:path w="73" h="192"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3"/>
                  <a:pt x="9" y="192"/>
                  <a:pt x="20" y="192"/>
                </a:cubicBezTo>
                <a:cubicBezTo>
                  <a:pt x="73" y="192"/>
                  <a:pt x="73" y="192"/>
                  <a:pt x="73" y="192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6CA6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2" name="Freeform 26"/>
          <p:cNvSpPr>
            <a:spLocks/>
          </p:cNvSpPr>
          <p:nvPr userDrawn="1"/>
        </p:nvSpPr>
        <p:spPr bwMode="auto">
          <a:xfrm>
            <a:off x="435127" y="5016369"/>
            <a:ext cx="745630" cy="575065"/>
          </a:xfrm>
          <a:custGeom>
            <a:avLst/>
            <a:gdLst/>
            <a:ahLst/>
            <a:cxnLst>
              <a:cxn ang="0">
                <a:pos x="156" y="0"/>
              </a:cxn>
              <a:cxn ang="0">
                <a:pos x="74" y="0"/>
              </a:cxn>
              <a:cxn ang="0">
                <a:pos x="74" y="73"/>
              </a:cxn>
              <a:cxn ang="0">
                <a:pos x="54" y="93"/>
              </a:cxn>
              <a:cxn ang="0">
                <a:pos x="0" y="93"/>
              </a:cxn>
              <a:cxn ang="0">
                <a:pos x="0" y="161"/>
              </a:cxn>
              <a:cxn ang="0">
                <a:pos x="20" y="181"/>
              </a:cxn>
              <a:cxn ang="0">
                <a:pos x="156" y="181"/>
              </a:cxn>
              <a:cxn ang="0">
                <a:pos x="176" y="161"/>
              </a:cxn>
              <a:cxn ang="0">
                <a:pos x="176" y="20"/>
              </a:cxn>
              <a:cxn ang="0">
                <a:pos x="156" y="0"/>
              </a:cxn>
            </a:cxnLst>
            <a:rect l="0" t="0" r="r" b="b"/>
            <a:pathLst>
              <a:path w="176" h="181">
                <a:moveTo>
                  <a:pt x="156" y="0"/>
                </a:moveTo>
                <a:cubicBezTo>
                  <a:pt x="74" y="0"/>
                  <a:pt x="74" y="0"/>
                  <a:pt x="74" y="0"/>
                </a:cubicBezTo>
                <a:cubicBezTo>
                  <a:pt x="74" y="73"/>
                  <a:pt x="74" y="73"/>
                  <a:pt x="74" y="73"/>
                </a:cubicBezTo>
                <a:cubicBezTo>
                  <a:pt x="74" y="84"/>
                  <a:pt x="65" y="93"/>
                  <a:pt x="54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2"/>
                  <a:pt x="9" y="181"/>
                  <a:pt x="20" y="181"/>
                </a:cubicBezTo>
                <a:cubicBezTo>
                  <a:pt x="156" y="181"/>
                  <a:pt x="156" y="181"/>
                  <a:pt x="156" y="181"/>
                </a:cubicBezTo>
                <a:cubicBezTo>
                  <a:pt x="167" y="181"/>
                  <a:pt x="176" y="172"/>
                  <a:pt x="176" y="161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3" name="Freeform 27"/>
          <p:cNvSpPr>
            <a:spLocks/>
          </p:cNvSpPr>
          <p:nvPr userDrawn="1"/>
        </p:nvSpPr>
        <p:spPr bwMode="auto">
          <a:xfrm>
            <a:off x="435127" y="5016369"/>
            <a:ext cx="314728" cy="296245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74" y="0"/>
              </a:cxn>
              <a:cxn ang="0">
                <a:pos x="20" y="0"/>
              </a:cxn>
              <a:cxn ang="0">
                <a:pos x="0" y="20"/>
              </a:cxn>
              <a:cxn ang="0">
                <a:pos x="0" y="93"/>
              </a:cxn>
              <a:cxn ang="0">
                <a:pos x="54" y="93"/>
              </a:cxn>
              <a:cxn ang="0">
                <a:pos x="74" y="73"/>
              </a:cxn>
              <a:cxn ang="0">
                <a:pos x="74" y="0"/>
              </a:cxn>
            </a:cxnLst>
            <a:rect l="0" t="0" r="r" b="b"/>
            <a:pathLst>
              <a:path w="74" h="93">
                <a:moveTo>
                  <a:pt x="74" y="0"/>
                </a:moveTo>
                <a:cubicBezTo>
                  <a:pt x="74" y="0"/>
                  <a:pt x="74" y="0"/>
                  <a:pt x="7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65" y="93"/>
                  <a:pt x="74" y="84"/>
                  <a:pt x="74" y="73"/>
                </a:cubicBezTo>
                <a:cubicBezTo>
                  <a:pt x="74" y="0"/>
                  <a:pt x="74" y="0"/>
                  <a:pt x="74" y="0"/>
                </a:cubicBezTo>
              </a:path>
            </a:pathLst>
          </a:custGeom>
          <a:solidFill>
            <a:srgbClr val="A7C1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92127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1" y="-1"/>
            <a:ext cx="12192000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" y="2197100"/>
            <a:ext cx="975455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308" y="2390776"/>
            <a:ext cx="8567805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308" y="5092337"/>
            <a:ext cx="8567805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7142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7105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685" y="886122"/>
            <a:ext cx="5597586" cy="5592316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2"/>
            <a:ext cx="5597586" cy="5592316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1" y="178814"/>
            <a:ext cx="11551879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677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4468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0" y="178814"/>
            <a:ext cx="11570173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4547" y="886125"/>
            <a:ext cx="3750017" cy="5566434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4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7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9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91999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92" y="178814"/>
            <a:ext cx="1146041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886123"/>
            <a:ext cx="11460416" cy="559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3256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06009" y="6573256"/>
            <a:ext cx="1682542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28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6238578"/>
            <a:ext cx="12192000" cy="619423"/>
            <a:chOff x="0" y="6238577"/>
            <a:chExt cx="9144000" cy="619423"/>
          </a:xfrm>
        </p:grpSpPr>
        <p:grpSp>
          <p:nvGrpSpPr>
            <p:cNvPr id="30" name="Group 3"/>
            <p:cNvGrpSpPr>
              <a:grpSpLocks noChangeAspect="1"/>
            </p:cNvGrpSpPr>
            <p:nvPr userDrawn="1"/>
          </p:nvGrpSpPr>
          <p:grpSpPr bwMode="auto">
            <a:xfrm>
              <a:off x="0" y="6238577"/>
              <a:ext cx="9144000" cy="619423"/>
              <a:chOff x="-12" y="4450"/>
              <a:chExt cx="5772" cy="391"/>
            </a:xfrm>
          </p:grpSpPr>
          <p:sp>
            <p:nvSpPr>
              <p:cNvPr id="31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-12" y="4450"/>
                <a:ext cx="5772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2" name="Freeform 4"/>
              <p:cNvSpPr>
                <a:spLocks/>
              </p:cNvSpPr>
              <p:nvPr userDrawn="1"/>
            </p:nvSpPr>
            <p:spPr bwMode="auto">
              <a:xfrm>
                <a:off x="3573" y="4613"/>
                <a:ext cx="550" cy="228"/>
              </a:xfrm>
              <a:custGeom>
                <a:avLst/>
                <a:gdLst/>
                <a:ahLst/>
                <a:cxnLst>
                  <a:cxn ang="0">
                    <a:pos x="254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86"/>
                  </a:cxn>
                  <a:cxn ang="0">
                    <a:pos x="62" y="86"/>
                  </a:cxn>
                  <a:cxn ang="0">
                    <a:pos x="82" y="107"/>
                  </a:cxn>
                  <a:cxn ang="0">
                    <a:pos x="82" y="112"/>
                  </a:cxn>
                  <a:cxn ang="0">
                    <a:pos x="0" y="112"/>
                  </a:cxn>
                  <a:cxn ang="0">
                    <a:pos x="274" y="112"/>
                  </a:cxn>
                  <a:cxn ang="0">
                    <a:pos x="144" y="112"/>
                  </a:cxn>
                  <a:cxn ang="0">
                    <a:pos x="144" y="83"/>
                  </a:cxn>
                  <a:cxn ang="0">
                    <a:pos x="164" y="63"/>
                  </a:cxn>
                  <a:cxn ang="0">
                    <a:pos x="274" y="63"/>
                  </a:cxn>
                  <a:cxn ang="0">
                    <a:pos x="274" y="20"/>
                  </a:cxn>
                  <a:cxn ang="0">
                    <a:pos x="254" y="0"/>
                  </a:cxn>
                </a:cxnLst>
                <a:rect l="0" t="0" r="r" b="b"/>
                <a:pathLst>
                  <a:path w="274" h="112">
                    <a:moveTo>
                      <a:pt x="25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73" y="86"/>
                      <a:pt x="82" y="95"/>
                      <a:pt x="82" y="107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4" y="112"/>
                      <a:pt x="274" y="112"/>
                      <a:pt x="274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4" y="72"/>
                      <a:pt x="153" y="63"/>
                      <a:pt x="164" y="63"/>
                    </a:cubicBezTo>
                    <a:cubicBezTo>
                      <a:pt x="274" y="63"/>
                      <a:pt x="274" y="63"/>
                      <a:pt x="274" y="63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9"/>
                      <a:pt x="265" y="0"/>
                      <a:pt x="254" y="0"/>
                    </a:cubicBezTo>
                  </a:path>
                </a:pathLst>
              </a:custGeom>
              <a:solidFill>
                <a:srgbClr val="BDBC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3" name="Freeform 5"/>
              <p:cNvSpPr>
                <a:spLocks/>
              </p:cNvSpPr>
              <p:nvPr userDrawn="1"/>
            </p:nvSpPr>
            <p:spPr bwMode="auto">
              <a:xfrm>
                <a:off x="4123" y="4741"/>
                <a:ext cx="964" cy="100"/>
              </a:xfrm>
              <a:custGeom>
                <a:avLst/>
                <a:gdLst/>
                <a:ahLst/>
                <a:cxnLst>
                  <a:cxn ang="0">
                    <a:pos x="461" y="0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481" y="49"/>
                  </a:cxn>
                  <a:cxn ang="0">
                    <a:pos x="481" y="20"/>
                  </a:cxn>
                  <a:cxn ang="0">
                    <a:pos x="461" y="0"/>
                  </a:cxn>
                </a:cxnLst>
                <a:rect l="0" t="0" r="r" b="b"/>
                <a:pathLst>
                  <a:path w="481" h="49">
                    <a:moveTo>
                      <a:pt x="4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81" y="49"/>
                      <a:pt x="481" y="49"/>
                      <a:pt x="481" y="49"/>
                    </a:cubicBezTo>
                    <a:cubicBezTo>
                      <a:pt x="481" y="20"/>
                      <a:pt x="481" y="20"/>
                      <a:pt x="481" y="20"/>
                    </a:cubicBezTo>
                    <a:cubicBezTo>
                      <a:pt x="481" y="9"/>
                      <a:pt x="472" y="0"/>
                      <a:pt x="461" y="0"/>
                    </a:cubicBezTo>
                  </a:path>
                </a:pathLst>
              </a:custGeom>
              <a:solidFill>
                <a:srgbClr val="A2C3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4" name="Freeform 6"/>
              <p:cNvSpPr>
                <a:spLocks/>
              </p:cNvSpPr>
              <p:nvPr userDrawn="1"/>
            </p:nvSpPr>
            <p:spPr bwMode="auto">
              <a:xfrm>
                <a:off x="3862" y="4741"/>
                <a:ext cx="261" cy="100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130" y="49"/>
                  </a:cxn>
                  <a:cxn ang="0">
                    <a:pos x="130" y="0"/>
                  </a:cxn>
                </a:cxnLst>
                <a:rect l="0" t="0" r="r" b="b"/>
                <a:pathLst>
                  <a:path w="130" h="49">
                    <a:moveTo>
                      <a:pt x="13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30" y="0"/>
                      <a:pt x="130" y="0"/>
                      <a:pt x="130" y="0"/>
                    </a:cubicBezTo>
                  </a:path>
                </a:pathLst>
              </a:custGeom>
              <a:solidFill>
                <a:srgbClr val="88A9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5" name="Freeform 7"/>
              <p:cNvSpPr>
                <a:spLocks/>
              </p:cNvSpPr>
              <p:nvPr userDrawn="1"/>
            </p:nvSpPr>
            <p:spPr bwMode="auto">
              <a:xfrm>
                <a:off x="-12" y="4613"/>
                <a:ext cx="3301" cy="228"/>
              </a:xfrm>
              <a:custGeom>
                <a:avLst/>
                <a:gdLst/>
                <a:ahLst/>
                <a:cxnLst>
                  <a:cxn ang="0">
                    <a:pos x="1627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647" y="112"/>
                  </a:cxn>
                  <a:cxn ang="0">
                    <a:pos x="1253" y="112"/>
                  </a:cxn>
                  <a:cxn ang="0">
                    <a:pos x="1253" y="107"/>
                  </a:cxn>
                  <a:cxn ang="0">
                    <a:pos x="1274" y="86"/>
                  </a:cxn>
                  <a:cxn ang="0">
                    <a:pos x="1647" y="86"/>
                  </a:cxn>
                  <a:cxn ang="0">
                    <a:pos x="1647" y="20"/>
                  </a:cxn>
                  <a:cxn ang="0">
                    <a:pos x="1627" y="0"/>
                  </a:cxn>
                </a:cxnLst>
                <a:rect l="0" t="0" r="r" b="b"/>
                <a:pathLst>
                  <a:path w="1647" h="112">
                    <a:moveTo>
                      <a:pt x="16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1647" y="112"/>
                      <a:pt x="1647" y="112"/>
                      <a:pt x="1647" y="112"/>
                    </a:cubicBezTo>
                    <a:cubicBezTo>
                      <a:pt x="1253" y="112"/>
                      <a:pt x="1253" y="112"/>
                      <a:pt x="1253" y="112"/>
                    </a:cubicBezTo>
                    <a:cubicBezTo>
                      <a:pt x="1253" y="107"/>
                      <a:pt x="1253" y="107"/>
                      <a:pt x="1253" y="107"/>
                    </a:cubicBezTo>
                    <a:cubicBezTo>
                      <a:pt x="1253" y="95"/>
                      <a:pt x="1263" y="86"/>
                      <a:pt x="1274" y="86"/>
                    </a:cubicBezTo>
                    <a:cubicBezTo>
                      <a:pt x="1647" y="86"/>
                      <a:pt x="1647" y="86"/>
                      <a:pt x="1647" y="86"/>
                    </a:cubicBezTo>
                    <a:cubicBezTo>
                      <a:pt x="1647" y="20"/>
                      <a:pt x="1647" y="20"/>
                      <a:pt x="1647" y="20"/>
                    </a:cubicBezTo>
                    <a:cubicBezTo>
                      <a:pt x="1647" y="9"/>
                      <a:pt x="1638" y="0"/>
                      <a:pt x="1627" y="0"/>
                    </a:cubicBezTo>
                  </a:path>
                </a:pathLst>
              </a:custGeom>
              <a:solidFill>
                <a:srgbClr val="C5D8E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 userDrawn="1"/>
            </p:nvSpPr>
            <p:spPr bwMode="auto">
              <a:xfrm>
                <a:off x="3289" y="4788"/>
                <a:ext cx="284" cy="53"/>
              </a:xfrm>
              <a:prstGeom prst="rect">
                <a:avLst/>
              </a:prstGeom>
              <a:solidFill>
                <a:srgbClr val="8B888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 userDrawn="1"/>
            </p:nvSpPr>
            <p:spPr bwMode="auto">
              <a:xfrm>
                <a:off x="3289" y="4788"/>
                <a:ext cx="284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10"/>
              <p:cNvSpPr>
                <a:spLocks/>
              </p:cNvSpPr>
              <p:nvPr userDrawn="1"/>
            </p:nvSpPr>
            <p:spPr bwMode="auto">
              <a:xfrm>
                <a:off x="3573" y="4788"/>
                <a:ext cx="165" cy="5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82" y="26"/>
                  </a:cxn>
                  <a:cxn ang="0">
                    <a:pos x="82" y="21"/>
                  </a:cxn>
                  <a:cxn ang="0">
                    <a:pos x="62" y="0"/>
                  </a:cxn>
                </a:cxnLst>
                <a:rect l="0" t="0" r="r" b="b"/>
                <a:pathLst>
                  <a:path w="82" h="26">
                    <a:moveTo>
                      <a:pt x="6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2" y="9"/>
                      <a:pt x="73" y="0"/>
                      <a:pt x="62" y="0"/>
                    </a:cubicBezTo>
                  </a:path>
                </a:pathLst>
              </a:custGeom>
              <a:solidFill>
                <a:srgbClr val="79767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2499" y="4788"/>
                <a:ext cx="790" cy="53"/>
              </a:xfrm>
              <a:custGeom>
                <a:avLst/>
                <a:gdLst/>
                <a:ahLst/>
                <a:cxnLst>
                  <a:cxn ang="0">
                    <a:pos x="394" y="0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0" y="26"/>
                  </a:cxn>
                  <a:cxn ang="0">
                    <a:pos x="394" y="26"/>
                  </a:cxn>
                  <a:cxn ang="0">
                    <a:pos x="394" y="0"/>
                  </a:cxn>
                </a:cxnLst>
                <a:rect l="0" t="0" r="r" b="b"/>
                <a:pathLst>
                  <a:path w="394" h="26">
                    <a:moveTo>
                      <a:pt x="39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94" y="26"/>
                      <a:pt x="394" y="26"/>
                      <a:pt x="394" y="26"/>
                    </a:cubicBezTo>
                    <a:cubicBezTo>
                      <a:pt x="394" y="0"/>
                      <a:pt x="394" y="0"/>
                      <a:pt x="394" y="0"/>
                    </a:cubicBezTo>
                  </a:path>
                </a:pathLst>
              </a:custGeom>
              <a:solidFill>
                <a:srgbClr val="797E8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2"/>
              <p:cNvSpPr>
                <a:spLocks/>
              </p:cNvSpPr>
              <p:nvPr userDrawn="1"/>
            </p:nvSpPr>
            <p:spPr bwMode="auto">
              <a:xfrm>
                <a:off x="4616" y="4448"/>
                <a:ext cx="1144" cy="393"/>
              </a:xfrm>
              <a:custGeom>
                <a:avLst/>
                <a:gdLst/>
                <a:ahLst/>
                <a:cxnLst>
                  <a:cxn ang="0">
                    <a:pos x="571" y="193"/>
                  </a:cxn>
                  <a:cxn ang="0">
                    <a:pos x="571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193"/>
                  </a:cxn>
                  <a:cxn ang="0">
                    <a:pos x="571" y="193"/>
                  </a:cxn>
                </a:cxnLst>
                <a:rect l="0" t="0" r="r" b="b"/>
                <a:pathLst>
                  <a:path w="571" h="193">
                    <a:moveTo>
                      <a:pt x="571" y="193"/>
                    </a:moveTo>
                    <a:cubicBezTo>
                      <a:pt x="571" y="0"/>
                      <a:pt x="571" y="0"/>
                      <a:pt x="57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571" y="193"/>
                    </a:lnTo>
                    <a:close/>
                  </a:path>
                </a:pathLst>
              </a:custGeom>
              <a:solidFill>
                <a:srgbClr val="4699C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>
              <a:off x="4042210" y="6553200"/>
              <a:ext cx="116161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800">
                  <a:solidFill>
                    <a:schemeClr val="tx1"/>
                  </a:solidFill>
                  <a:ea typeface="+mn-ea"/>
                  <a:cs typeface="+mn-cs"/>
                </a:rPr>
                <a:t>Applied Materials Confidential</a:t>
              </a:r>
            </a:p>
          </p:txBody>
        </p:sp>
        <p:grpSp>
          <p:nvGrpSpPr>
            <p:cNvPr id="20" name="Group 18"/>
            <p:cNvGrpSpPr>
              <a:grpSpLocks noChangeAspect="1"/>
            </p:cNvGrpSpPr>
            <p:nvPr userDrawn="1"/>
          </p:nvGrpSpPr>
          <p:grpSpPr bwMode="auto">
            <a:xfrm>
              <a:off x="7616750" y="6362700"/>
              <a:ext cx="1298448" cy="327791"/>
              <a:chOff x="3866" y="2303"/>
              <a:chExt cx="1430" cy="361"/>
            </a:xfrm>
            <a:solidFill>
              <a:srgbClr val="FFFFFF"/>
            </a:solidFill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3866" y="2303"/>
                <a:ext cx="362" cy="359"/>
              </a:xfrm>
              <a:custGeom>
                <a:avLst/>
                <a:gdLst/>
                <a:ahLst/>
                <a:cxnLst>
                  <a:cxn ang="0">
                    <a:pos x="702" y="300"/>
                  </a:cxn>
                  <a:cxn ang="0">
                    <a:pos x="747" y="314"/>
                  </a:cxn>
                  <a:cxn ang="0">
                    <a:pos x="775" y="352"/>
                  </a:cxn>
                  <a:cxn ang="0">
                    <a:pos x="778" y="1077"/>
                  </a:cxn>
                  <a:cxn ang="0">
                    <a:pos x="702" y="375"/>
                  </a:cxn>
                  <a:cxn ang="0">
                    <a:pos x="383" y="702"/>
                  </a:cxn>
                  <a:cxn ang="0">
                    <a:pos x="627" y="776"/>
                  </a:cxn>
                  <a:cxn ang="0">
                    <a:pos x="359" y="772"/>
                  </a:cxn>
                  <a:cxn ang="0">
                    <a:pos x="322" y="746"/>
                  </a:cxn>
                  <a:cxn ang="0">
                    <a:pos x="306" y="702"/>
                  </a:cxn>
                  <a:cxn ang="0">
                    <a:pos x="230" y="375"/>
                  </a:cxn>
                  <a:cxn ang="0">
                    <a:pos x="234" y="736"/>
                  </a:cxn>
                  <a:cxn ang="0">
                    <a:pos x="264" y="796"/>
                  </a:cxn>
                  <a:cxn ang="0">
                    <a:pos x="315" y="836"/>
                  </a:cxn>
                  <a:cxn ang="0">
                    <a:pos x="383" y="852"/>
                  </a:cxn>
                  <a:cxn ang="0">
                    <a:pos x="479" y="926"/>
                  </a:cxn>
                  <a:cxn ang="0">
                    <a:pos x="341" y="922"/>
                  </a:cxn>
                  <a:cxn ang="0">
                    <a:pos x="267" y="896"/>
                  </a:cxn>
                  <a:cxn ang="0">
                    <a:pos x="207" y="846"/>
                  </a:cxn>
                  <a:cxn ang="0">
                    <a:pos x="168" y="780"/>
                  </a:cxn>
                  <a:cxn ang="0">
                    <a:pos x="154" y="702"/>
                  </a:cxn>
                  <a:cxn ang="0">
                    <a:pos x="77" y="375"/>
                  </a:cxn>
                  <a:cxn ang="0">
                    <a:pos x="81" y="750"/>
                  </a:cxn>
                  <a:cxn ang="0">
                    <a:pos x="111" y="840"/>
                  </a:cxn>
                  <a:cxn ang="0">
                    <a:pos x="167" y="914"/>
                  </a:cxn>
                  <a:cxn ang="0">
                    <a:pos x="242" y="967"/>
                  </a:cxn>
                  <a:cxn ang="0">
                    <a:pos x="333" y="997"/>
                  </a:cxn>
                  <a:cxn ang="0">
                    <a:pos x="405" y="1001"/>
                  </a:cxn>
                  <a:cxn ang="0">
                    <a:pos x="284" y="1065"/>
                  </a:cxn>
                  <a:cxn ang="0">
                    <a:pos x="191" y="1027"/>
                  </a:cxn>
                  <a:cxn ang="0">
                    <a:pos x="113" y="969"/>
                  </a:cxn>
                  <a:cxn ang="0">
                    <a:pos x="53" y="892"/>
                  </a:cxn>
                  <a:cxn ang="0">
                    <a:pos x="14" y="802"/>
                  </a:cxn>
                  <a:cxn ang="0">
                    <a:pos x="0" y="702"/>
                  </a:cxn>
                  <a:cxn ang="0">
                    <a:pos x="74" y="300"/>
                  </a:cxn>
                  <a:cxn ang="0">
                    <a:pos x="702" y="150"/>
                  </a:cxn>
                  <a:cxn ang="0">
                    <a:pos x="782" y="164"/>
                  </a:cxn>
                  <a:cxn ang="0">
                    <a:pos x="850" y="203"/>
                  </a:cxn>
                  <a:cxn ang="0">
                    <a:pos x="901" y="261"/>
                  </a:cxn>
                  <a:cxn ang="0">
                    <a:pos x="928" y="335"/>
                  </a:cxn>
                  <a:cxn ang="0">
                    <a:pos x="932" y="1077"/>
                  </a:cxn>
                  <a:cxn ang="0">
                    <a:pos x="855" y="375"/>
                  </a:cxn>
                  <a:cxn ang="0">
                    <a:pos x="844" y="316"/>
                  </a:cxn>
                  <a:cxn ang="0">
                    <a:pos x="810" y="268"/>
                  </a:cxn>
                  <a:cxn ang="0">
                    <a:pos x="762" y="237"/>
                  </a:cxn>
                  <a:cxn ang="0">
                    <a:pos x="702" y="225"/>
                  </a:cxn>
                  <a:cxn ang="0">
                    <a:pos x="223" y="150"/>
                  </a:cxn>
                  <a:cxn ang="0">
                    <a:pos x="702" y="0"/>
                  </a:cxn>
                  <a:cxn ang="0">
                    <a:pos x="803" y="13"/>
                  </a:cxn>
                  <a:cxn ang="0">
                    <a:pos x="896" y="51"/>
                  </a:cxn>
                  <a:cxn ang="0">
                    <a:pos x="974" y="109"/>
                  </a:cxn>
                  <a:cxn ang="0">
                    <a:pos x="1034" y="186"/>
                  </a:cxn>
                  <a:cxn ang="0">
                    <a:pos x="1071" y="275"/>
                  </a:cxn>
                  <a:cxn ang="0">
                    <a:pos x="1086" y="375"/>
                  </a:cxn>
                  <a:cxn ang="0">
                    <a:pos x="1009" y="1077"/>
                  </a:cxn>
                  <a:cxn ang="0">
                    <a:pos x="1005" y="327"/>
                  </a:cxn>
                  <a:cxn ang="0">
                    <a:pos x="975" y="237"/>
                  </a:cxn>
                  <a:cxn ang="0">
                    <a:pos x="919" y="163"/>
                  </a:cxn>
                  <a:cxn ang="0">
                    <a:pos x="842" y="108"/>
                  </a:cxn>
                  <a:cxn ang="0">
                    <a:pos x="751" y="78"/>
                  </a:cxn>
                  <a:cxn ang="0">
                    <a:pos x="297" y="74"/>
                  </a:cxn>
                </a:cxnLst>
                <a:rect l="0" t="0" r="r" b="b"/>
                <a:pathLst>
                  <a:path w="1086" h="1077">
                    <a:moveTo>
                      <a:pt x="74" y="300"/>
                    </a:moveTo>
                    <a:lnTo>
                      <a:pt x="702" y="300"/>
                    </a:lnTo>
                    <a:lnTo>
                      <a:pt x="726" y="303"/>
                    </a:lnTo>
                    <a:lnTo>
                      <a:pt x="747" y="314"/>
                    </a:lnTo>
                    <a:lnTo>
                      <a:pt x="764" y="331"/>
                    </a:lnTo>
                    <a:lnTo>
                      <a:pt x="775" y="352"/>
                    </a:lnTo>
                    <a:lnTo>
                      <a:pt x="778" y="375"/>
                    </a:lnTo>
                    <a:lnTo>
                      <a:pt x="778" y="1077"/>
                    </a:lnTo>
                    <a:lnTo>
                      <a:pt x="702" y="1077"/>
                    </a:lnTo>
                    <a:lnTo>
                      <a:pt x="702" y="375"/>
                    </a:lnTo>
                    <a:lnTo>
                      <a:pt x="383" y="375"/>
                    </a:lnTo>
                    <a:lnTo>
                      <a:pt x="383" y="702"/>
                    </a:lnTo>
                    <a:lnTo>
                      <a:pt x="702" y="702"/>
                    </a:lnTo>
                    <a:lnTo>
                      <a:pt x="627" y="776"/>
                    </a:lnTo>
                    <a:lnTo>
                      <a:pt x="383" y="776"/>
                    </a:lnTo>
                    <a:lnTo>
                      <a:pt x="359" y="772"/>
                    </a:lnTo>
                    <a:lnTo>
                      <a:pt x="338" y="762"/>
                    </a:lnTo>
                    <a:lnTo>
                      <a:pt x="322" y="746"/>
                    </a:lnTo>
                    <a:lnTo>
                      <a:pt x="310" y="725"/>
                    </a:lnTo>
                    <a:lnTo>
                      <a:pt x="306" y="702"/>
                    </a:lnTo>
                    <a:lnTo>
                      <a:pt x="306" y="375"/>
                    </a:lnTo>
                    <a:lnTo>
                      <a:pt x="230" y="375"/>
                    </a:lnTo>
                    <a:lnTo>
                      <a:pt x="230" y="702"/>
                    </a:lnTo>
                    <a:lnTo>
                      <a:pt x="234" y="736"/>
                    </a:lnTo>
                    <a:lnTo>
                      <a:pt x="246" y="767"/>
                    </a:lnTo>
                    <a:lnTo>
                      <a:pt x="264" y="796"/>
                    </a:lnTo>
                    <a:lnTo>
                      <a:pt x="288" y="819"/>
                    </a:lnTo>
                    <a:lnTo>
                      <a:pt x="315" y="836"/>
                    </a:lnTo>
                    <a:lnTo>
                      <a:pt x="348" y="848"/>
                    </a:lnTo>
                    <a:lnTo>
                      <a:pt x="383" y="852"/>
                    </a:lnTo>
                    <a:lnTo>
                      <a:pt x="553" y="852"/>
                    </a:lnTo>
                    <a:lnTo>
                      <a:pt x="479" y="926"/>
                    </a:lnTo>
                    <a:lnTo>
                      <a:pt x="383" y="926"/>
                    </a:lnTo>
                    <a:lnTo>
                      <a:pt x="341" y="922"/>
                    </a:lnTo>
                    <a:lnTo>
                      <a:pt x="303" y="911"/>
                    </a:lnTo>
                    <a:lnTo>
                      <a:pt x="267" y="896"/>
                    </a:lnTo>
                    <a:lnTo>
                      <a:pt x="236" y="874"/>
                    </a:lnTo>
                    <a:lnTo>
                      <a:pt x="207" y="846"/>
                    </a:lnTo>
                    <a:lnTo>
                      <a:pt x="185" y="815"/>
                    </a:lnTo>
                    <a:lnTo>
                      <a:pt x="168" y="780"/>
                    </a:lnTo>
                    <a:lnTo>
                      <a:pt x="158" y="742"/>
                    </a:lnTo>
                    <a:lnTo>
                      <a:pt x="154" y="702"/>
                    </a:lnTo>
                    <a:lnTo>
                      <a:pt x="154" y="375"/>
                    </a:lnTo>
                    <a:lnTo>
                      <a:pt x="77" y="375"/>
                    </a:lnTo>
                    <a:lnTo>
                      <a:pt x="77" y="702"/>
                    </a:lnTo>
                    <a:lnTo>
                      <a:pt x="81" y="750"/>
                    </a:lnTo>
                    <a:lnTo>
                      <a:pt x="92" y="797"/>
                    </a:lnTo>
                    <a:lnTo>
                      <a:pt x="111" y="840"/>
                    </a:lnTo>
                    <a:lnTo>
                      <a:pt x="135" y="879"/>
                    </a:lnTo>
                    <a:lnTo>
                      <a:pt x="167" y="914"/>
                    </a:lnTo>
                    <a:lnTo>
                      <a:pt x="202" y="944"/>
                    </a:lnTo>
                    <a:lnTo>
                      <a:pt x="242" y="967"/>
                    </a:lnTo>
                    <a:lnTo>
                      <a:pt x="286" y="986"/>
                    </a:lnTo>
                    <a:lnTo>
                      <a:pt x="333" y="997"/>
                    </a:lnTo>
                    <a:lnTo>
                      <a:pt x="383" y="1001"/>
                    </a:lnTo>
                    <a:lnTo>
                      <a:pt x="405" y="1001"/>
                    </a:lnTo>
                    <a:lnTo>
                      <a:pt x="335" y="1074"/>
                    </a:lnTo>
                    <a:lnTo>
                      <a:pt x="284" y="1065"/>
                    </a:lnTo>
                    <a:lnTo>
                      <a:pt x="237" y="1048"/>
                    </a:lnTo>
                    <a:lnTo>
                      <a:pt x="191" y="1027"/>
                    </a:lnTo>
                    <a:lnTo>
                      <a:pt x="151" y="1000"/>
                    </a:lnTo>
                    <a:lnTo>
                      <a:pt x="113" y="969"/>
                    </a:lnTo>
                    <a:lnTo>
                      <a:pt x="81" y="932"/>
                    </a:lnTo>
                    <a:lnTo>
                      <a:pt x="53" y="892"/>
                    </a:lnTo>
                    <a:lnTo>
                      <a:pt x="30" y="848"/>
                    </a:lnTo>
                    <a:lnTo>
                      <a:pt x="14" y="802"/>
                    </a:lnTo>
                    <a:lnTo>
                      <a:pt x="4" y="753"/>
                    </a:lnTo>
                    <a:lnTo>
                      <a:pt x="0" y="702"/>
                    </a:lnTo>
                    <a:lnTo>
                      <a:pt x="0" y="375"/>
                    </a:lnTo>
                    <a:lnTo>
                      <a:pt x="74" y="300"/>
                    </a:lnTo>
                    <a:close/>
                    <a:moveTo>
                      <a:pt x="223" y="150"/>
                    </a:moveTo>
                    <a:lnTo>
                      <a:pt x="702" y="150"/>
                    </a:lnTo>
                    <a:lnTo>
                      <a:pt x="743" y="154"/>
                    </a:lnTo>
                    <a:lnTo>
                      <a:pt x="782" y="164"/>
                    </a:lnTo>
                    <a:lnTo>
                      <a:pt x="818" y="181"/>
                    </a:lnTo>
                    <a:lnTo>
                      <a:pt x="850" y="203"/>
                    </a:lnTo>
                    <a:lnTo>
                      <a:pt x="877" y="229"/>
                    </a:lnTo>
                    <a:lnTo>
                      <a:pt x="901" y="261"/>
                    </a:lnTo>
                    <a:lnTo>
                      <a:pt x="918" y="296"/>
                    </a:lnTo>
                    <a:lnTo>
                      <a:pt x="928" y="335"/>
                    </a:lnTo>
                    <a:lnTo>
                      <a:pt x="932" y="375"/>
                    </a:lnTo>
                    <a:lnTo>
                      <a:pt x="932" y="1077"/>
                    </a:lnTo>
                    <a:lnTo>
                      <a:pt x="855" y="1077"/>
                    </a:lnTo>
                    <a:lnTo>
                      <a:pt x="855" y="375"/>
                    </a:lnTo>
                    <a:lnTo>
                      <a:pt x="853" y="345"/>
                    </a:lnTo>
                    <a:lnTo>
                      <a:pt x="844" y="316"/>
                    </a:lnTo>
                    <a:lnTo>
                      <a:pt x="829" y="290"/>
                    </a:lnTo>
                    <a:lnTo>
                      <a:pt x="810" y="268"/>
                    </a:lnTo>
                    <a:lnTo>
                      <a:pt x="788" y="251"/>
                    </a:lnTo>
                    <a:lnTo>
                      <a:pt x="762" y="237"/>
                    </a:lnTo>
                    <a:lnTo>
                      <a:pt x="733" y="228"/>
                    </a:lnTo>
                    <a:lnTo>
                      <a:pt x="702" y="225"/>
                    </a:lnTo>
                    <a:lnTo>
                      <a:pt x="148" y="225"/>
                    </a:lnTo>
                    <a:lnTo>
                      <a:pt x="223" y="150"/>
                    </a:lnTo>
                    <a:close/>
                    <a:moveTo>
                      <a:pt x="371" y="0"/>
                    </a:moveTo>
                    <a:lnTo>
                      <a:pt x="702" y="0"/>
                    </a:lnTo>
                    <a:lnTo>
                      <a:pt x="754" y="4"/>
                    </a:lnTo>
                    <a:lnTo>
                      <a:pt x="803" y="13"/>
                    </a:lnTo>
                    <a:lnTo>
                      <a:pt x="851" y="30"/>
                    </a:lnTo>
                    <a:lnTo>
                      <a:pt x="896" y="51"/>
                    </a:lnTo>
                    <a:lnTo>
                      <a:pt x="936" y="78"/>
                    </a:lnTo>
                    <a:lnTo>
                      <a:pt x="974" y="109"/>
                    </a:lnTo>
                    <a:lnTo>
                      <a:pt x="1006" y="146"/>
                    </a:lnTo>
                    <a:lnTo>
                      <a:pt x="1034" y="186"/>
                    </a:lnTo>
                    <a:lnTo>
                      <a:pt x="1056" y="229"/>
                    </a:lnTo>
                    <a:lnTo>
                      <a:pt x="1071" y="275"/>
                    </a:lnTo>
                    <a:lnTo>
                      <a:pt x="1082" y="324"/>
                    </a:lnTo>
                    <a:lnTo>
                      <a:pt x="1086" y="375"/>
                    </a:lnTo>
                    <a:lnTo>
                      <a:pt x="1086" y="1077"/>
                    </a:lnTo>
                    <a:lnTo>
                      <a:pt x="1009" y="1077"/>
                    </a:lnTo>
                    <a:lnTo>
                      <a:pt x="1009" y="375"/>
                    </a:lnTo>
                    <a:lnTo>
                      <a:pt x="1005" y="327"/>
                    </a:lnTo>
                    <a:lnTo>
                      <a:pt x="993" y="280"/>
                    </a:lnTo>
                    <a:lnTo>
                      <a:pt x="975" y="237"/>
                    </a:lnTo>
                    <a:lnTo>
                      <a:pt x="949" y="198"/>
                    </a:lnTo>
                    <a:lnTo>
                      <a:pt x="919" y="163"/>
                    </a:lnTo>
                    <a:lnTo>
                      <a:pt x="883" y="133"/>
                    </a:lnTo>
                    <a:lnTo>
                      <a:pt x="842" y="108"/>
                    </a:lnTo>
                    <a:lnTo>
                      <a:pt x="798" y="90"/>
                    </a:lnTo>
                    <a:lnTo>
                      <a:pt x="751" y="78"/>
                    </a:lnTo>
                    <a:lnTo>
                      <a:pt x="702" y="74"/>
                    </a:lnTo>
                    <a:lnTo>
                      <a:pt x="297" y="74"/>
                    </a:lnTo>
                    <a:lnTo>
                      <a:pt x="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03" y="2353"/>
                <a:ext cx="911" cy="311"/>
              </a:xfrm>
              <a:custGeom>
                <a:avLst/>
                <a:gdLst/>
                <a:ahLst/>
                <a:cxnLst>
                  <a:cxn ang="0">
                    <a:pos x="660" y="790"/>
                  </a:cxn>
                  <a:cxn ang="0">
                    <a:pos x="1589" y="730"/>
                  </a:cxn>
                  <a:cxn ang="0">
                    <a:pos x="1590" y="638"/>
                  </a:cxn>
                  <a:cxn ang="0">
                    <a:pos x="2297" y="879"/>
                  </a:cxn>
                  <a:cxn ang="0">
                    <a:pos x="1784" y="927"/>
                  </a:cxn>
                  <a:cxn ang="0">
                    <a:pos x="1615" y="595"/>
                  </a:cxn>
                  <a:cxn ang="0">
                    <a:pos x="1653" y="729"/>
                  </a:cxn>
                  <a:cxn ang="0">
                    <a:pos x="1618" y="927"/>
                  </a:cxn>
                  <a:cxn ang="0">
                    <a:pos x="1054" y="574"/>
                  </a:cxn>
                  <a:cxn ang="0">
                    <a:pos x="1106" y="773"/>
                  </a:cxn>
                  <a:cxn ang="0">
                    <a:pos x="1002" y="574"/>
                  </a:cxn>
                  <a:cxn ang="0">
                    <a:pos x="722" y="574"/>
                  </a:cxn>
                  <a:cxn ang="0">
                    <a:pos x="364" y="574"/>
                  </a:cxn>
                  <a:cxn ang="0">
                    <a:pos x="188" y="830"/>
                  </a:cxn>
                  <a:cxn ang="0">
                    <a:pos x="2040" y="575"/>
                  </a:cxn>
                  <a:cxn ang="0">
                    <a:pos x="1889" y="923"/>
                  </a:cxn>
                  <a:cxn ang="0">
                    <a:pos x="615" y="571"/>
                  </a:cxn>
                  <a:cxn ang="0">
                    <a:pos x="505" y="837"/>
                  </a:cxn>
                  <a:cxn ang="0">
                    <a:pos x="2598" y="569"/>
                  </a:cxn>
                  <a:cxn ang="0">
                    <a:pos x="2700" y="651"/>
                  </a:cxn>
                  <a:cxn ang="0">
                    <a:pos x="2556" y="626"/>
                  </a:cxn>
                  <a:cxn ang="0">
                    <a:pos x="2547" y="700"/>
                  </a:cxn>
                  <a:cxn ang="0">
                    <a:pos x="2722" y="781"/>
                  </a:cxn>
                  <a:cxn ang="0">
                    <a:pos x="2690" y="911"/>
                  </a:cxn>
                  <a:cxn ang="0">
                    <a:pos x="2468" y="876"/>
                  </a:cxn>
                  <a:cxn ang="0">
                    <a:pos x="2554" y="873"/>
                  </a:cxn>
                  <a:cxn ang="0">
                    <a:pos x="2681" y="833"/>
                  </a:cxn>
                  <a:cxn ang="0">
                    <a:pos x="2598" y="774"/>
                  </a:cxn>
                  <a:cxn ang="0">
                    <a:pos x="2482" y="691"/>
                  </a:cxn>
                  <a:cxn ang="0">
                    <a:pos x="2569" y="571"/>
                  </a:cxn>
                  <a:cxn ang="0">
                    <a:pos x="2382" y="411"/>
                  </a:cxn>
                  <a:cxn ang="0">
                    <a:pos x="2651" y="308"/>
                  </a:cxn>
                  <a:cxn ang="0">
                    <a:pos x="2614" y="112"/>
                  </a:cxn>
                  <a:cxn ang="0">
                    <a:pos x="1028" y="251"/>
                  </a:cxn>
                  <a:cxn ang="0">
                    <a:pos x="1251" y="181"/>
                  </a:cxn>
                  <a:cxn ang="0">
                    <a:pos x="1192" y="71"/>
                  </a:cxn>
                  <a:cxn ang="0">
                    <a:pos x="743" y="249"/>
                  </a:cxn>
                  <a:cxn ang="0">
                    <a:pos x="833" y="156"/>
                  </a:cxn>
                  <a:cxn ang="0">
                    <a:pos x="717" y="64"/>
                  </a:cxn>
                  <a:cxn ang="0">
                    <a:pos x="2645" y="56"/>
                  </a:cxn>
                  <a:cxn ang="0">
                    <a:pos x="2728" y="277"/>
                  </a:cxn>
                  <a:cxn ang="0">
                    <a:pos x="2563" y="461"/>
                  </a:cxn>
                  <a:cxn ang="0">
                    <a:pos x="2235" y="62"/>
                  </a:cxn>
                  <a:cxn ang="0">
                    <a:pos x="2237" y="411"/>
                  </a:cxn>
                  <a:cxn ang="0">
                    <a:pos x="1726" y="472"/>
                  </a:cxn>
                  <a:cxn ang="0">
                    <a:pos x="1382" y="472"/>
                  </a:cxn>
                  <a:cxn ang="0">
                    <a:pos x="1270" y="44"/>
                  </a:cxn>
                  <a:cxn ang="0">
                    <a:pos x="1308" y="212"/>
                  </a:cxn>
                  <a:cxn ang="0">
                    <a:pos x="1160" y="310"/>
                  </a:cxn>
                  <a:cxn ang="0">
                    <a:pos x="721" y="2"/>
                  </a:cxn>
                  <a:cxn ang="0">
                    <a:pos x="895" y="121"/>
                  </a:cxn>
                  <a:cxn ang="0">
                    <a:pos x="839" y="273"/>
                  </a:cxn>
                  <a:cxn ang="0">
                    <a:pos x="608" y="472"/>
                  </a:cxn>
                  <a:cxn ang="0">
                    <a:pos x="483" y="472"/>
                  </a:cxn>
                  <a:cxn ang="0">
                    <a:pos x="0" y="472"/>
                  </a:cxn>
                </a:cxnLst>
                <a:rect l="0" t="0" r="r" b="b"/>
                <a:pathLst>
                  <a:path w="2733" h="932">
                    <a:moveTo>
                      <a:pt x="2015" y="639"/>
                    </a:moveTo>
                    <a:lnTo>
                      <a:pt x="1948" y="790"/>
                    </a:lnTo>
                    <a:lnTo>
                      <a:pt x="2083" y="790"/>
                    </a:lnTo>
                    <a:lnTo>
                      <a:pt x="2015" y="639"/>
                    </a:lnTo>
                    <a:close/>
                    <a:moveTo>
                      <a:pt x="593" y="639"/>
                    </a:moveTo>
                    <a:lnTo>
                      <a:pt x="526" y="790"/>
                    </a:lnTo>
                    <a:lnTo>
                      <a:pt x="660" y="790"/>
                    </a:lnTo>
                    <a:lnTo>
                      <a:pt x="593" y="639"/>
                    </a:lnTo>
                    <a:close/>
                    <a:moveTo>
                      <a:pt x="1432" y="622"/>
                    </a:moveTo>
                    <a:lnTo>
                      <a:pt x="1432" y="747"/>
                    </a:lnTo>
                    <a:lnTo>
                      <a:pt x="1531" y="747"/>
                    </a:lnTo>
                    <a:lnTo>
                      <a:pt x="1553" y="745"/>
                    </a:lnTo>
                    <a:lnTo>
                      <a:pt x="1574" y="739"/>
                    </a:lnTo>
                    <a:lnTo>
                      <a:pt x="1589" y="730"/>
                    </a:lnTo>
                    <a:lnTo>
                      <a:pt x="1601" y="717"/>
                    </a:lnTo>
                    <a:lnTo>
                      <a:pt x="1609" y="703"/>
                    </a:lnTo>
                    <a:lnTo>
                      <a:pt x="1611" y="685"/>
                    </a:lnTo>
                    <a:lnTo>
                      <a:pt x="1611" y="683"/>
                    </a:lnTo>
                    <a:lnTo>
                      <a:pt x="1609" y="665"/>
                    </a:lnTo>
                    <a:lnTo>
                      <a:pt x="1602" y="649"/>
                    </a:lnTo>
                    <a:lnTo>
                      <a:pt x="1590" y="638"/>
                    </a:lnTo>
                    <a:lnTo>
                      <a:pt x="1574" y="630"/>
                    </a:lnTo>
                    <a:lnTo>
                      <a:pt x="1554" y="623"/>
                    </a:lnTo>
                    <a:lnTo>
                      <a:pt x="1531" y="622"/>
                    </a:lnTo>
                    <a:lnTo>
                      <a:pt x="1432" y="622"/>
                    </a:lnTo>
                    <a:close/>
                    <a:moveTo>
                      <a:pt x="2245" y="574"/>
                    </a:moveTo>
                    <a:lnTo>
                      <a:pt x="2297" y="574"/>
                    </a:lnTo>
                    <a:lnTo>
                      <a:pt x="2297" y="879"/>
                    </a:lnTo>
                    <a:lnTo>
                      <a:pt x="2431" y="879"/>
                    </a:lnTo>
                    <a:lnTo>
                      <a:pt x="2431" y="927"/>
                    </a:lnTo>
                    <a:lnTo>
                      <a:pt x="2245" y="927"/>
                    </a:lnTo>
                    <a:lnTo>
                      <a:pt x="2245" y="574"/>
                    </a:lnTo>
                    <a:close/>
                    <a:moveTo>
                      <a:pt x="1734" y="574"/>
                    </a:moveTo>
                    <a:lnTo>
                      <a:pt x="1784" y="574"/>
                    </a:lnTo>
                    <a:lnTo>
                      <a:pt x="1784" y="927"/>
                    </a:lnTo>
                    <a:lnTo>
                      <a:pt x="1734" y="927"/>
                    </a:lnTo>
                    <a:lnTo>
                      <a:pt x="1734" y="574"/>
                    </a:lnTo>
                    <a:close/>
                    <a:moveTo>
                      <a:pt x="1381" y="574"/>
                    </a:moveTo>
                    <a:lnTo>
                      <a:pt x="1533" y="574"/>
                    </a:lnTo>
                    <a:lnTo>
                      <a:pt x="1564" y="577"/>
                    </a:lnTo>
                    <a:lnTo>
                      <a:pt x="1592" y="583"/>
                    </a:lnTo>
                    <a:lnTo>
                      <a:pt x="1615" y="595"/>
                    </a:lnTo>
                    <a:lnTo>
                      <a:pt x="1635" y="610"/>
                    </a:lnTo>
                    <a:lnTo>
                      <a:pt x="1646" y="625"/>
                    </a:lnTo>
                    <a:lnTo>
                      <a:pt x="1656" y="642"/>
                    </a:lnTo>
                    <a:lnTo>
                      <a:pt x="1662" y="661"/>
                    </a:lnTo>
                    <a:lnTo>
                      <a:pt x="1663" y="682"/>
                    </a:lnTo>
                    <a:lnTo>
                      <a:pt x="1661" y="707"/>
                    </a:lnTo>
                    <a:lnTo>
                      <a:pt x="1653" y="729"/>
                    </a:lnTo>
                    <a:lnTo>
                      <a:pt x="1640" y="748"/>
                    </a:lnTo>
                    <a:lnTo>
                      <a:pt x="1622" y="764"/>
                    </a:lnTo>
                    <a:lnTo>
                      <a:pt x="1601" y="777"/>
                    </a:lnTo>
                    <a:lnTo>
                      <a:pt x="1575" y="786"/>
                    </a:lnTo>
                    <a:lnTo>
                      <a:pt x="1674" y="916"/>
                    </a:lnTo>
                    <a:lnTo>
                      <a:pt x="1682" y="927"/>
                    </a:lnTo>
                    <a:lnTo>
                      <a:pt x="1618" y="927"/>
                    </a:lnTo>
                    <a:lnTo>
                      <a:pt x="1616" y="924"/>
                    </a:lnTo>
                    <a:lnTo>
                      <a:pt x="1519" y="795"/>
                    </a:lnTo>
                    <a:lnTo>
                      <a:pt x="1432" y="795"/>
                    </a:lnTo>
                    <a:lnTo>
                      <a:pt x="1432" y="927"/>
                    </a:lnTo>
                    <a:lnTo>
                      <a:pt x="1381" y="927"/>
                    </a:lnTo>
                    <a:lnTo>
                      <a:pt x="1381" y="574"/>
                    </a:lnTo>
                    <a:close/>
                    <a:moveTo>
                      <a:pt x="1054" y="574"/>
                    </a:moveTo>
                    <a:lnTo>
                      <a:pt x="1313" y="574"/>
                    </a:lnTo>
                    <a:lnTo>
                      <a:pt x="1313" y="622"/>
                    </a:lnTo>
                    <a:lnTo>
                      <a:pt x="1106" y="622"/>
                    </a:lnTo>
                    <a:lnTo>
                      <a:pt x="1106" y="725"/>
                    </a:lnTo>
                    <a:lnTo>
                      <a:pt x="1291" y="725"/>
                    </a:lnTo>
                    <a:lnTo>
                      <a:pt x="1291" y="773"/>
                    </a:lnTo>
                    <a:lnTo>
                      <a:pt x="1106" y="773"/>
                    </a:lnTo>
                    <a:lnTo>
                      <a:pt x="1106" y="879"/>
                    </a:lnTo>
                    <a:lnTo>
                      <a:pt x="1316" y="879"/>
                    </a:lnTo>
                    <a:lnTo>
                      <a:pt x="1316" y="927"/>
                    </a:lnTo>
                    <a:lnTo>
                      <a:pt x="1054" y="927"/>
                    </a:lnTo>
                    <a:lnTo>
                      <a:pt x="1054" y="574"/>
                    </a:lnTo>
                    <a:close/>
                    <a:moveTo>
                      <a:pt x="722" y="574"/>
                    </a:moveTo>
                    <a:lnTo>
                      <a:pt x="1002" y="574"/>
                    </a:lnTo>
                    <a:lnTo>
                      <a:pt x="1002" y="622"/>
                    </a:lnTo>
                    <a:lnTo>
                      <a:pt x="887" y="622"/>
                    </a:lnTo>
                    <a:lnTo>
                      <a:pt x="887" y="927"/>
                    </a:lnTo>
                    <a:lnTo>
                      <a:pt x="835" y="927"/>
                    </a:lnTo>
                    <a:lnTo>
                      <a:pt x="835" y="622"/>
                    </a:lnTo>
                    <a:lnTo>
                      <a:pt x="722" y="622"/>
                    </a:lnTo>
                    <a:lnTo>
                      <a:pt x="722" y="574"/>
                    </a:lnTo>
                    <a:close/>
                    <a:moveTo>
                      <a:pt x="26" y="574"/>
                    </a:moveTo>
                    <a:lnTo>
                      <a:pt x="74" y="574"/>
                    </a:lnTo>
                    <a:lnTo>
                      <a:pt x="76" y="577"/>
                    </a:lnTo>
                    <a:lnTo>
                      <a:pt x="195" y="754"/>
                    </a:lnTo>
                    <a:lnTo>
                      <a:pt x="313" y="577"/>
                    </a:lnTo>
                    <a:lnTo>
                      <a:pt x="315" y="574"/>
                    </a:lnTo>
                    <a:lnTo>
                      <a:pt x="364" y="574"/>
                    </a:lnTo>
                    <a:lnTo>
                      <a:pt x="364" y="927"/>
                    </a:lnTo>
                    <a:lnTo>
                      <a:pt x="312" y="927"/>
                    </a:lnTo>
                    <a:lnTo>
                      <a:pt x="312" y="666"/>
                    </a:lnTo>
                    <a:lnTo>
                      <a:pt x="200" y="830"/>
                    </a:lnTo>
                    <a:lnTo>
                      <a:pt x="199" y="834"/>
                    </a:lnTo>
                    <a:lnTo>
                      <a:pt x="190" y="834"/>
                    </a:lnTo>
                    <a:lnTo>
                      <a:pt x="188" y="830"/>
                    </a:lnTo>
                    <a:lnTo>
                      <a:pt x="76" y="666"/>
                    </a:lnTo>
                    <a:lnTo>
                      <a:pt x="76" y="927"/>
                    </a:lnTo>
                    <a:lnTo>
                      <a:pt x="26" y="927"/>
                    </a:lnTo>
                    <a:lnTo>
                      <a:pt x="26" y="574"/>
                    </a:lnTo>
                    <a:close/>
                    <a:moveTo>
                      <a:pt x="1994" y="571"/>
                    </a:moveTo>
                    <a:lnTo>
                      <a:pt x="2038" y="571"/>
                    </a:lnTo>
                    <a:lnTo>
                      <a:pt x="2040" y="575"/>
                    </a:lnTo>
                    <a:lnTo>
                      <a:pt x="2194" y="918"/>
                    </a:lnTo>
                    <a:lnTo>
                      <a:pt x="2200" y="927"/>
                    </a:lnTo>
                    <a:lnTo>
                      <a:pt x="2144" y="927"/>
                    </a:lnTo>
                    <a:lnTo>
                      <a:pt x="2141" y="923"/>
                    </a:lnTo>
                    <a:lnTo>
                      <a:pt x="2103" y="837"/>
                    </a:lnTo>
                    <a:lnTo>
                      <a:pt x="1926" y="837"/>
                    </a:lnTo>
                    <a:lnTo>
                      <a:pt x="1889" y="923"/>
                    </a:lnTo>
                    <a:lnTo>
                      <a:pt x="1886" y="927"/>
                    </a:lnTo>
                    <a:lnTo>
                      <a:pt x="1833" y="927"/>
                    </a:lnTo>
                    <a:lnTo>
                      <a:pt x="1836" y="918"/>
                    </a:lnTo>
                    <a:lnTo>
                      <a:pt x="1991" y="575"/>
                    </a:lnTo>
                    <a:lnTo>
                      <a:pt x="1994" y="571"/>
                    </a:lnTo>
                    <a:close/>
                    <a:moveTo>
                      <a:pt x="571" y="571"/>
                    </a:moveTo>
                    <a:lnTo>
                      <a:pt x="615" y="571"/>
                    </a:lnTo>
                    <a:lnTo>
                      <a:pt x="618" y="575"/>
                    </a:lnTo>
                    <a:lnTo>
                      <a:pt x="773" y="918"/>
                    </a:lnTo>
                    <a:lnTo>
                      <a:pt x="777" y="927"/>
                    </a:lnTo>
                    <a:lnTo>
                      <a:pt x="721" y="927"/>
                    </a:lnTo>
                    <a:lnTo>
                      <a:pt x="720" y="923"/>
                    </a:lnTo>
                    <a:lnTo>
                      <a:pt x="682" y="837"/>
                    </a:lnTo>
                    <a:lnTo>
                      <a:pt x="505" y="837"/>
                    </a:lnTo>
                    <a:lnTo>
                      <a:pt x="466" y="923"/>
                    </a:lnTo>
                    <a:lnTo>
                      <a:pt x="464" y="927"/>
                    </a:lnTo>
                    <a:lnTo>
                      <a:pt x="411" y="927"/>
                    </a:lnTo>
                    <a:lnTo>
                      <a:pt x="415" y="918"/>
                    </a:lnTo>
                    <a:lnTo>
                      <a:pt x="570" y="575"/>
                    </a:lnTo>
                    <a:lnTo>
                      <a:pt x="571" y="571"/>
                    </a:lnTo>
                    <a:close/>
                    <a:moveTo>
                      <a:pt x="2598" y="569"/>
                    </a:moveTo>
                    <a:lnTo>
                      <a:pt x="2632" y="571"/>
                    </a:lnTo>
                    <a:lnTo>
                      <a:pt x="2664" y="579"/>
                    </a:lnTo>
                    <a:lnTo>
                      <a:pt x="2693" y="592"/>
                    </a:lnTo>
                    <a:lnTo>
                      <a:pt x="2722" y="612"/>
                    </a:lnTo>
                    <a:lnTo>
                      <a:pt x="2726" y="617"/>
                    </a:lnTo>
                    <a:lnTo>
                      <a:pt x="2722" y="621"/>
                    </a:lnTo>
                    <a:lnTo>
                      <a:pt x="2700" y="651"/>
                    </a:lnTo>
                    <a:lnTo>
                      <a:pt x="2696" y="656"/>
                    </a:lnTo>
                    <a:lnTo>
                      <a:pt x="2690" y="652"/>
                    </a:lnTo>
                    <a:lnTo>
                      <a:pt x="2661" y="633"/>
                    </a:lnTo>
                    <a:lnTo>
                      <a:pt x="2629" y="621"/>
                    </a:lnTo>
                    <a:lnTo>
                      <a:pt x="2597" y="617"/>
                    </a:lnTo>
                    <a:lnTo>
                      <a:pt x="2575" y="620"/>
                    </a:lnTo>
                    <a:lnTo>
                      <a:pt x="2556" y="626"/>
                    </a:lnTo>
                    <a:lnTo>
                      <a:pt x="2542" y="635"/>
                    </a:lnTo>
                    <a:lnTo>
                      <a:pt x="2533" y="649"/>
                    </a:lnTo>
                    <a:lnTo>
                      <a:pt x="2530" y="665"/>
                    </a:lnTo>
                    <a:lnTo>
                      <a:pt x="2530" y="666"/>
                    </a:lnTo>
                    <a:lnTo>
                      <a:pt x="2532" y="679"/>
                    </a:lnTo>
                    <a:lnTo>
                      <a:pt x="2537" y="690"/>
                    </a:lnTo>
                    <a:lnTo>
                      <a:pt x="2547" y="700"/>
                    </a:lnTo>
                    <a:lnTo>
                      <a:pt x="2563" y="709"/>
                    </a:lnTo>
                    <a:lnTo>
                      <a:pt x="2586" y="717"/>
                    </a:lnTo>
                    <a:lnTo>
                      <a:pt x="2618" y="725"/>
                    </a:lnTo>
                    <a:lnTo>
                      <a:pt x="2654" y="735"/>
                    </a:lnTo>
                    <a:lnTo>
                      <a:pt x="2684" y="748"/>
                    </a:lnTo>
                    <a:lnTo>
                      <a:pt x="2706" y="763"/>
                    </a:lnTo>
                    <a:lnTo>
                      <a:pt x="2722" y="781"/>
                    </a:lnTo>
                    <a:lnTo>
                      <a:pt x="2731" y="803"/>
                    </a:lnTo>
                    <a:lnTo>
                      <a:pt x="2733" y="828"/>
                    </a:lnTo>
                    <a:lnTo>
                      <a:pt x="2733" y="829"/>
                    </a:lnTo>
                    <a:lnTo>
                      <a:pt x="2731" y="854"/>
                    </a:lnTo>
                    <a:lnTo>
                      <a:pt x="2722" y="876"/>
                    </a:lnTo>
                    <a:lnTo>
                      <a:pt x="2709" y="896"/>
                    </a:lnTo>
                    <a:lnTo>
                      <a:pt x="2690" y="911"/>
                    </a:lnTo>
                    <a:lnTo>
                      <a:pt x="2667" y="923"/>
                    </a:lnTo>
                    <a:lnTo>
                      <a:pt x="2641" y="929"/>
                    </a:lnTo>
                    <a:lnTo>
                      <a:pt x="2611" y="932"/>
                    </a:lnTo>
                    <a:lnTo>
                      <a:pt x="2572" y="928"/>
                    </a:lnTo>
                    <a:lnTo>
                      <a:pt x="2536" y="918"/>
                    </a:lnTo>
                    <a:lnTo>
                      <a:pt x="2500" y="901"/>
                    </a:lnTo>
                    <a:lnTo>
                      <a:pt x="2468" y="876"/>
                    </a:lnTo>
                    <a:lnTo>
                      <a:pt x="2463" y="872"/>
                    </a:lnTo>
                    <a:lnTo>
                      <a:pt x="2467" y="867"/>
                    </a:lnTo>
                    <a:lnTo>
                      <a:pt x="2491" y="838"/>
                    </a:lnTo>
                    <a:lnTo>
                      <a:pt x="2495" y="833"/>
                    </a:lnTo>
                    <a:lnTo>
                      <a:pt x="2500" y="838"/>
                    </a:lnTo>
                    <a:lnTo>
                      <a:pt x="2528" y="859"/>
                    </a:lnTo>
                    <a:lnTo>
                      <a:pt x="2554" y="873"/>
                    </a:lnTo>
                    <a:lnTo>
                      <a:pt x="2582" y="881"/>
                    </a:lnTo>
                    <a:lnTo>
                      <a:pt x="2612" y="884"/>
                    </a:lnTo>
                    <a:lnTo>
                      <a:pt x="2636" y="881"/>
                    </a:lnTo>
                    <a:lnTo>
                      <a:pt x="2654" y="875"/>
                    </a:lnTo>
                    <a:lnTo>
                      <a:pt x="2670" y="864"/>
                    </a:lnTo>
                    <a:lnTo>
                      <a:pt x="2679" y="850"/>
                    </a:lnTo>
                    <a:lnTo>
                      <a:pt x="2681" y="833"/>
                    </a:lnTo>
                    <a:lnTo>
                      <a:pt x="2681" y="832"/>
                    </a:lnTo>
                    <a:lnTo>
                      <a:pt x="2680" y="820"/>
                    </a:lnTo>
                    <a:lnTo>
                      <a:pt x="2675" y="808"/>
                    </a:lnTo>
                    <a:lnTo>
                      <a:pt x="2666" y="799"/>
                    </a:lnTo>
                    <a:lnTo>
                      <a:pt x="2651" y="790"/>
                    </a:lnTo>
                    <a:lnTo>
                      <a:pt x="2628" y="782"/>
                    </a:lnTo>
                    <a:lnTo>
                      <a:pt x="2598" y="774"/>
                    </a:lnTo>
                    <a:lnTo>
                      <a:pt x="2572" y="768"/>
                    </a:lnTo>
                    <a:lnTo>
                      <a:pt x="2550" y="760"/>
                    </a:lnTo>
                    <a:lnTo>
                      <a:pt x="2529" y="751"/>
                    </a:lnTo>
                    <a:lnTo>
                      <a:pt x="2512" y="741"/>
                    </a:lnTo>
                    <a:lnTo>
                      <a:pt x="2498" y="726"/>
                    </a:lnTo>
                    <a:lnTo>
                      <a:pt x="2487" y="711"/>
                    </a:lnTo>
                    <a:lnTo>
                      <a:pt x="2482" y="691"/>
                    </a:lnTo>
                    <a:lnTo>
                      <a:pt x="2480" y="669"/>
                    </a:lnTo>
                    <a:lnTo>
                      <a:pt x="2482" y="646"/>
                    </a:lnTo>
                    <a:lnTo>
                      <a:pt x="2491" y="623"/>
                    </a:lnTo>
                    <a:lnTo>
                      <a:pt x="2504" y="605"/>
                    </a:lnTo>
                    <a:lnTo>
                      <a:pt x="2523" y="590"/>
                    </a:lnTo>
                    <a:lnTo>
                      <a:pt x="2545" y="578"/>
                    </a:lnTo>
                    <a:lnTo>
                      <a:pt x="2569" y="571"/>
                    </a:lnTo>
                    <a:lnTo>
                      <a:pt x="2598" y="569"/>
                    </a:lnTo>
                    <a:close/>
                    <a:moveTo>
                      <a:pt x="240" y="82"/>
                    </a:moveTo>
                    <a:lnTo>
                      <a:pt x="147" y="291"/>
                    </a:lnTo>
                    <a:lnTo>
                      <a:pt x="334" y="291"/>
                    </a:lnTo>
                    <a:lnTo>
                      <a:pt x="240" y="82"/>
                    </a:lnTo>
                    <a:close/>
                    <a:moveTo>
                      <a:pt x="2382" y="64"/>
                    </a:moveTo>
                    <a:lnTo>
                      <a:pt x="2382" y="411"/>
                    </a:lnTo>
                    <a:lnTo>
                      <a:pt x="2482" y="411"/>
                    </a:lnTo>
                    <a:lnTo>
                      <a:pt x="2521" y="407"/>
                    </a:lnTo>
                    <a:lnTo>
                      <a:pt x="2555" y="398"/>
                    </a:lnTo>
                    <a:lnTo>
                      <a:pt x="2586" y="383"/>
                    </a:lnTo>
                    <a:lnTo>
                      <a:pt x="2614" y="363"/>
                    </a:lnTo>
                    <a:lnTo>
                      <a:pt x="2635" y="337"/>
                    </a:lnTo>
                    <a:lnTo>
                      <a:pt x="2651" y="308"/>
                    </a:lnTo>
                    <a:lnTo>
                      <a:pt x="2661" y="275"/>
                    </a:lnTo>
                    <a:lnTo>
                      <a:pt x="2664" y="238"/>
                    </a:lnTo>
                    <a:lnTo>
                      <a:pt x="2664" y="237"/>
                    </a:lnTo>
                    <a:lnTo>
                      <a:pt x="2661" y="200"/>
                    </a:lnTo>
                    <a:lnTo>
                      <a:pt x="2651" y="166"/>
                    </a:lnTo>
                    <a:lnTo>
                      <a:pt x="2635" y="138"/>
                    </a:lnTo>
                    <a:lnTo>
                      <a:pt x="2614" y="112"/>
                    </a:lnTo>
                    <a:lnTo>
                      <a:pt x="2586" y="92"/>
                    </a:lnTo>
                    <a:lnTo>
                      <a:pt x="2555" y="77"/>
                    </a:lnTo>
                    <a:lnTo>
                      <a:pt x="2521" y="68"/>
                    </a:lnTo>
                    <a:lnTo>
                      <a:pt x="2482" y="64"/>
                    </a:lnTo>
                    <a:lnTo>
                      <a:pt x="2382" y="64"/>
                    </a:lnTo>
                    <a:close/>
                    <a:moveTo>
                      <a:pt x="1028" y="64"/>
                    </a:moveTo>
                    <a:lnTo>
                      <a:pt x="1028" y="251"/>
                    </a:lnTo>
                    <a:lnTo>
                      <a:pt x="1135" y="251"/>
                    </a:lnTo>
                    <a:lnTo>
                      <a:pt x="1163" y="249"/>
                    </a:lnTo>
                    <a:lnTo>
                      <a:pt x="1189" y="242"/>
                    </a:lnTo>
                    <a:lnTo>
                      <a:pt x="1212" y="233"/>
                    </a:lnTo>
                    <a:lnTo>
                      <a:pt x="1230" y="219"/>
                    </a:lnTo>
                    <a:lnTo>
                      <a:pt x="1243" y="202"/>
                    </a:lnTo>
                    <a:lnTo>
                      <a:pt x="1251" y="181"/>
                    </a:lnTo>
                    <a:lnTo>
                      <a:pt x="1253" y="157"/>
                    </a:lnTo>
                    <a:lnTo>
                      <a:pt x="1253" y="156"/>
                    </a:lnTo>
                    <a:lnTo>
                      <a:pt x="1251" y="133"/>
                    </a:lnTo>
                    <a:lnTo>
                      <a:pt x="1243" y="112"/>
                    </a:lnTo>
                    <a:lnTo>
                      <a:pt x="1231" y="95"/>
                    </a:lnTo>
                    <a:lnTo>
                      <a:pt x="1214" y="82"/>
                    </a:lnTo>
                    <a:lnTo>
                      <a:pt x="1192" y="71"/>
                    </a:lnTo>
                    <a:lnTo>
                      <a:pt x="1167" y="66"/>
                    </a:lnTo>
                    <a:lnTo>
                      <a:pt x="1137" y="64"/>
                    </a:lnTo>
                    <a:lnTo>
                      <a:pt x="1028" y="64"/>
                    </a:lnTo>
                    <a:close/>
                    <a:moveTo>
                      <a:pt x="608" y="64"/>
                    </a:moveTo>
                    <a:lnTo>
                      <a:pt x="608" y="251"/>
                    </a:lnTo>
                    <a:lnTo>
                      <a:pt x="714" y="251"/>
                    </a:lnTo>
                    <a:lnTo>
                      <a:pt x="743" y="249"/>
                    </a:lnTo>
                    <a:lnTo>
                      <a:pt x="769" y="242"/>
                    </a:lnTo>
                    <a:lnTo>
                      <a:pt x="791" y="233"/>
                    </a:lnTo>
                    <a:lnTo>
                      <a:pt x="809" y="219"/>
                    </a:lnTo>
                    <a:lnTo>
                      <a:pt x="822" y="202"/>
                    </a:lnTo>
                    <a:lnTo>
                      <a:pt x="830" y="181"/>
                    </a:lnTo>
                    <a:lnTo>
                      <a:pt x="833" y="157"/>
                    </a:lnTo>
                    <a:lnTo>
                      <a:pt x="833" y="156"/>
                    </a:lnTo>
                    <a:lnTo>
                      <a:pt x="830" y="133"/>
                    </a:lnTo>
                    <a:lnTo>
                      <a:pt x="822" y="112"/>
                    </a:lnTo>
                    <a:lnTo>
                      <a:pt x="811" y="95"/>
                    </a:lnTo>
                    <a:lnTo>
                      <a:pt x="794" y="82"/>
                    </a:lnTo>
                    <a:lnTo>
                      <a:pt x="772" y="71"/>
                    </a:lnTo>
                    <a:lnTo>
                      <a:pt x="747" y="66"/>
                    </a:lnTo>
                    <a:lnTo>
                      <a:pt x="717" y="64"/>
                    </a:lnTo>
                    <a:lnTo>
                      <a:pt x="608" y="64"/>
                    </a:lnTo>
                    <a:close/>
                    <a:moveTo>
                      <a:pt x="2317" y="2"/>
                    </a:moveTo>
                    <a:lnTo>
                      <a:pt x="2482" y="2"/>
                    </a:lnTo>
                    <a:lnTo>
                      <a:pt x="2529" y="6"/>
                    </a:lnTo>
                    <a:lnTo>
                      <a:pt x="2572" y="17"/>
                    </a:lnTo>
                    <a:lnTo>
                      <a:pt x="2611" y="34"/>
                    </a:lnTo>
                    <a:lnTo>
                      <a:pt x="2645" y="56"/>
                    </a:lnTo>
                    <a:lnTo>
                      <a:pt x="2675" y="83"/>
                    </a:lnTo>
                    <a:lnTo>
                      <a:pt x="2698" y="116"/>
                    </a:lnTo>
                    <a:lnTo>
                      <a:pt x="2717" y="152"/>
                    </a:lnTo>
                    <a:lnTo>
                      <a:pt x="2727" y="193"/>
                    </a:lnTo>
                    <a:lnTo>
                      <a:pt x="2731" y="235"/>
                    </a:lnTo>
                    <a:lnTo>
                      <a:pt x="2731" y="237"/>
                    </a:lnTo>
                    <a:lnTo>
                      <a:pt x="2728" y="277"/>
                    </a:lnTo>
                    <a:lnTo>
                      <a:pt x="2719" y="314"/>
                    </a:lnTo>
                    <a:lnTo>
                      <a:pt x="2705" y="347"/>
                    </a:lnTo>
                    <a:lnTo>
                      <a:pt x="2685" y="379"/>
                    </a:lnTo>
                    <a:lnTo>
                      <a:pt x="2661" y="406"/>
                    </a:lnTo>
                    <a:lnTo>
                      <a:pt x="2632" y="429"/>
                    </a:lnTo>
                    <a:lnTo>
                      <a:pt x="2599" y="448"/>
                    </a:lnTo>
                    <a:lnTo>
                      <a:pt x="2563" y="461"/>
                    </a:lnTo>
                    <a:lnTo>
                      <a:pt x="2524" y="470"/>
                    </a:lnTo>
                    <a:lnTo>
                      <a:pt x="2482" y="472"/>
                    </a:lnTo>
                    <a:lnTo>
                      <a:pt x="2317" y="472"/>
                    </a:lnTo>
                    <a:lnTo>
                      <a:pt x="2317" y="2"/>
                    </a:lnTo>
                    <a:close/>
                    <a:moveTo>
                      <a:pt x="1892" y="2"/>
                    </a:moveTo>
                    <a:lnTo>
                      <a:pt x="2235" y="2"/>
                    </a:lnTo>
                    <a:lnTo>
                      <a:pt x="2235" y="62"/>
                    </a:lnTo>
                    <a:lnTo>
                      <a:pt x="1956" y="62"/>
                    </a:lnTo>
                    <a:lnTo>
                      <a:pt x="1956" y="206"/>
                    </a:lnTo>
                    <a:lnTo>
                      <a:pt x="2205" y="206"/>
                    </a:lnTo>
                    <a:lnTo>
                      <a:pt x="2205" y="265"/>
                    </a:lnTo>
                    <a:lnTo>
                      <a:pt x="1956" y="265"/>
                    </a:lnTo>
                    <a:lnTo>
                      <a:pt x="1956" y="411"/>
                    </a:lnTo>
                    <a:lnTo>
                      <a:pt x="2237" y="411"/>
                    </a:lnTo>
                    <a:lnTo>
                      <a:pt x="2237" y="472"/>
                    </a:lnTo>
                    <a:lnTo>
                      <a:pt x="1892" y="472"/>
                    </a:lnTo>
                    <a:lnTo>
                      <a:pt x="1892" y="2"/>
                    </a:lnTo>
                    <a:close/>
                    <a:moveTo>
                      <a:pt x="1726" y="2"/>
                    </a:moveTo>
                    <a:lnTo>
                      <a:pt x="1791" y="2"/>
                    </a:lnTo>
                    <a:lnTo>
                      <a:pt x="1791" y="472"/>
                    </a:lnTo>
                    <a:lnTo>
                      <a:pt x="1726" y="472"/>
                    </a:lnTo>
                    <a:lnTo>
                      <a:pt x="1726" y="2"/>
                    </a:lnTo>
                    <a:close/>
                    <a:moveTo>
                      <a:pt x="1382" y="2"/>
                    </a:moveTo>
                    <a:lnTo>
                      <a:pt x="1447" y="2"/>
                    </a:lnTo>
                    <a:lnTo>
                      <a:pt x="1447" y="411"/>
                    </a:lnTo>
                    <a:lnTo>
                      <a:pt x="1653" y="411"/>
                    </a:lnTo>
                    <a:lnTo>
                      <a:pt x="1653" y="472"/>
                    </a:lnTo>
                    <a:lnTo>
                      <a:pt x="1382" y="472"/>
                    </a:lnTo>
                    <a:lnTo>
                      <a:pt x="1382" y="2"/>
                    </a:lnTo>
                    <a:close/>
                    <a:moveTo>
                      <a:pt x="964" y="2"/>
                    </a:moveTo>
                    <a:lnTo>
                      <a:pt x="1141" y="2"/>
                    </a:lnTo>
                    <a:lnTo>
                      <a:pt x="1179" y="5"/>
                    </a:lnTo>
                    <a:lnTo>
                      <a:pt x="1214" y="13"/>
                    </a:lnTo>
                    <a:lnTo>
                      <a:pt x="1244" y="26"/>
                    </a:lnTo>
                    <a:lnTo>
                      <a:pt x="1270" y="44"/>
                    </a:lnTo>
                    <a:lnTo>
                      <a:pt x="1291" y="66"/>
                    </a:lnTo>
                    <a:lnTo>
                      <a:pt x="1305" y="91"/>
                    </a:lnTo>
                    <a:lnTo>
                      <a:pt x="1316" y="121"/>
                    </a:lnTo>
                    <a:lnTo>
                      <a:pt x="1318" y="153"/>
                    </a:lnTo>
                    <a:lnTo>
                      <a:pt x="1318" y="155"/>
                    </a:lnTo>
                    <a:lnTo>
                      <a:pt x="1316" y="186"/>
                    </a:lnTo>
                    <a:lnTo>
                      <a:pt x="1308" y="212"/>
                    </a:lnTo>
                    <a:lnTo>
                      <a:pt x="1296" y="237"/>
                    </a:lnTo>
                    <a:lnTo>
                      <a:pt x="1279" y="256"/>
                    </a:lnTo>
                    <a:lnTo>
                      <a:pt x="1260" y="273"/>
                    </a:lnTo>
                    <a:lnTo>
                      <a:pt x="1238" y="288"/>
                    </a:lnTo>
                    <a:lnTo>
                      <a:pt x="1213" y="298"/>
                    </a:lnTo>
                    <a:lnTo>
                      <a:pt x="1187" y="304"/>
                    </a:lnTo>
                    <a:lnTo>
                      <a:pt x="1160" y="310"/>
                    </a:lnTo>
                    <a:lnTo>
                      <a:pt x="1132" y="311"/>
                    </a:lnTo>
                    <a:lnTo>
                      <a:pt x="1028" y="311"/>
                    </a:lnTo>
                    <a:lnTo>
                      <a:pt x="1028" y="472"/>
                    </a:lnTo>
                    <a:lnTo>
                      <a:pt x="964" y="472"/>
                    </a:lnTo>
                    <a:lnTo>
                      <a:pt x="964" y="2"/>
                    </a:lnTo>
                    <a:close/>
                    <a:moveTo>
                      <a:pt x="544" y="2"/>
                    </a:moveTo>
                    <a:lnTo>
                      <a:pt x="721" y="2"/>
                    </a:lnTo>
                    <a:lnTo>
                      <a:pt x="759" y="5"/>
                    </a:lnTo>
                    <a:lnTo>
                      <a:pt x="794" y="13"/>
                    </a:lnTo>
                    <a:lnTo>
                      <a:pt x="824" y="26"/>
                    </a:lnTo>
                    <a:lnTo>
                      <a:pt x="850" y="44"/>
                    </a:lnTo>
                    <a:lnTo>
                      <a:pt x="871" y="66"/>
                    </a:lnTo>
                    <a:lnTo>
                      <a:pt x="885" y="91"/>
                    </a:lnTo>
                    <a:lnTo>
                      <a:pt x="895" y="121"/>
                    </a:lnTo>
                    <a:lnTo>
                      <a:pt x="898" y="153"/>
                    </a:lnTo>
                    <a:lnTo>
                      <a:pt x="898" y="155"/>
                    </a:lnTo>
                    <a:lnTo>
                      <a:pt x="895" y="186"/>
                    </a:lnTo>
                    <a:lnTo>
                      <a:pt x="887" y="212"/>
                    </a:lnTo>
                    <a:lnTo>
                      <a:pt x="876" y="237"/>
                    </a:lnTo>
                    <a:lnTo>
                      <a:pt x="859" y="256"/>
                    </a:lnTo>
                    <a:lnTo>
                      <a:pt x="839" y="273"/>
                    </a:lnTo>
                    <a:lnTo>
                      <a:pt x="817" y="288"/>
                    </a:lnTo>
                    <a:lnTo>
                      <a:pt x="792" y="298"/>
                    </a:lnTo>
                    <a:lnTo>
                      <a:pt x="766" y="304"/>
                    </a:lnTo>
                    <a:lnTo>
                      <a:pt x="739" y="310"/>
                    </a:lnTo>
                    <a:lnTo>
                      <a:pt x="712" y="311"/>
                    </a:lnTo>
                    <a:lnTo>
                      <a:pt x="608" y="311"/>
                    </a:lnTo>
                    <a:lnTo>
                      <a:pt x="608" y="472"/>
                    </a:lnTo>
                    <a:lnTo>
                      <a:pt x="544" y="472"/>
                    </a:lnTo>
                    <a:lnTo>
                      <a:pt x="544" y="2"/>
                    </a:lnTo>
                    <a:close/>
                    <a:moveTo>
                      <a:pt x="213" y="0"/>
                    </a:moveTo>
                    <a:lnTo>
                      <a:pt x="269" y="0"/>
                    </a:lnTo>
                    <a:lnTo>
                      <a:pt x="272" y="4"/>
                    </a:lnTo>
                    <a:lnTo>
                      <a:pt x="479" y="462"/>
                    </a:lnTo>
                    <a:lnTo>
                      <a:pt x="483" y="472"/>
                    </a:lnTo>
                    <a:lnTo>
                      <a:pt x="414" y="472"/>
                    </a:lnTo>
                    <a:lnTo>
                      <a:pt x="412" y="469"/>
                    </a:lnTo>
                    <a:lnTo>
                      <a:pt x="360" y="351"/>
                    </a:lnTo>
                    <a:lnTo>
                      <a:pt x="121" y="351"/>
                    </a:lnTo>
                    <a:lnTo>
                      <a:pt x="69" y="469"/>
                    </a:lnTo>
                    <a:lnTo>
                      <a:pt x="66" y="472"/>
                    </a:lnTo>
                    <a:lnTo>
                      <a:pt x="0" y="472"/>
                    </a:lnTo>
                    <a:lnTo>
                      <a:pt x="4" y="462"/>
                    </a:lnTo>
                    <a:lnTo>
                      <a:pt x="211" y="4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2"/>
              <p:cNvSpPr>
                <a:spLocks noEditPoints="1"/>
              </p:cNvSpPr>
              <p:nvPr userDrawn="1"/>
            </p:nvSpPr>
            <p:spPr bwMode="auto">
              <a:xfrm>
                <a:off x="5242" y="2609"/>
                <a:ext cx="54" cy="55"/>
              </a:xfrm>
              <a:custGeom>
                <a:avLst/>
                <a:gdLst/>
                <a:ahLst/>
                <a:cxnLst>
                  <a:cxn ang="0">
                    <a:pos x="62" y="79"/>
                  </a:cxn>
                  <a:cxn ang="0">
                    <a:pos x="96" y="78"/>
                  </a:cxn>
                  <a:cxn ang="0">
                    <a:pos x="107" y="63"/>
                  </a:cxn>
                  <a:cxn ang="0">
                    <a:pos x="104" y="56"/>
                  </a:cxn>
                  <a:cxn ang="0">
                    <a:pos x="97" y="50"/>
                  </a:cxn>
                  <a:cxn ang="0">
                    <a:pos x="62" y="49"/>
                  </a:cxn>
                  <a:cxn ang="0">
                    <a:pos x="87" y="37"/>
                  </a:cxn>
                  <a:cxn ang="0">
                    <a:pos x="112" y="47"/>
                  </a:cxn>
                  <a:cxn ang="0">
                    <a:pos x="117" y="53"/>
                  </a:cxn>
                  <a:cxn ang="0">
                    <a:pos x="117" y="75"/>
                  </a:cxn>
                  <a:cxn ang="0">
                    <a:pos x="97" y="88"/>
                  </a:cxn>
                  <a:cxn ang="0">
                    <a:pos x="108" y="122"/>
                  </a:cxn>
                  <a:cxn ang="0">
                    <a:pos x="62" y="91"/>
                  </a:cxn>
                  <a:cxn ang="0">
                    <a:pos x="49" y="122"/>
                  </a:cxn>
                  <a:cxn ang="0">
                    <a:pos x="82" y="7"/>
                  </a:cxn>
                  <a:cxn ang="0">
                    <a:pos x="43" y="18"/>
                  </a:cxn>
                  <a:cxn ang="0">
                    <a:pos x="17" y="44"/>
                  </a:cxn>
                  <a:cxn ang="0">
                    <a:pos x="6" y="82"/>
                  </a:cxn>
                  <a:cxn ang="0">
                    <a:pos x="9" y="103"/>
                  </a:cxn>
                  <a:cxn ang="0">
                    <a:pos x="28" y="135"/>
                  </a:cxn>
                  <a:cxn ang="0">
                    <a:pos x="61" y="155"/>
                  </a:cxn>
                  <a:cxn ang="0">
                    <a:pos x="103" y="155"/>
                  </a:cxn>
                  <a:cxn ang="0">
                    <a:pos x="135" y="135"/>
                  </a:cxn>
                  <a:cxn ang="0">
                    <a:pos x="153" y="101"/>
                  </a:cxn>
                  <a:cxn ang="0">
                    <a:pos x="153" y="62"/>
                  </a:cxn>
                  <a:cxn ang="0">
                    <a:pos x="135" y="30"/>
                  </a:cxn>
                  <a:cxn ang="0">
                    <a:pos x="103" y="10"/>
                  </a:cxn>
                  <a:cxn ang="0">
                    <a:pos x="82" y="0"/>
                  </a:cxn>
                  <a:cxn ang="0">
                    <a:pos x="123" y="11"/>
                  </a:cxn>
                  <a:cxn ang="0">
                    <a:pos x="152" y="41"/>
                  </a:cxn>
                  <a:cxn ang="0">
                    <a:pos x="164" y="82"/>
                  </a:cxn>
                  <a:cxn ang="0">
                    <a:pos x="152" y="123"/>
                  </a:cxn>
                  <a:cxn ang="0">
                    <a:pos x="123" y="153"/>
                  </a:cxn>
                  <a:cxn ang="0">
                    <a:pos x="82" y="165"/>
                  </a:cxn>
                  <a:cxn ang="0">
                    <a:pos x="40" y="153"/>
                  </a:cxn>
                  <a:cxn ang="0">
                    <a:pos x="10" y="123"/>
                  </a:cxn>
                  <a:cxn ang="0">
                    <a:pos x="0" y="83"/>
                  </a:cxn>
                  <a:cxn ang="0">
                    <a:pos x="2" y="61"/>
                  </a:cxn>
                  <a:cxn ang="0">
                    <a:pos x="23" y="24"/>
                  </a:cxn>
                  <a:cxn ang="0">
                    <a:pos x="60" y="2"/>
                  </a:cxn>
                </a:cxnLst>
                <a:rect l="0" t="0" r="r" b="b"/>
                <a:pathLst>
                  <a:path w="164" h="165">
                    <a:moveTo>
                      <a:pt x="62" y="49"/>
                    </a:moveTo>
                    <a:lnTo>
                      <a:pt x="62" y="79"/>
                    </a:lnTo>
                    <a:lnTo>
                      <a:pt x="86" y="79"/>
                    </a:lnTo>
                    <a:lnTo>
                      <a:pt x="96" y="78"/>
                    </a:lnTo>
                    <a:lnTo>
                      <a:pt x="104" y="73"/>
                    </a:lnTo>
                    <a:lnTo>
                      <a:pt x="107" y="63"/>
                    </a:lnTo>
                    <a:lnTo>
                      <a:pt x="107" y="60"/>
                    </a:lnTo>
                    <a:lnTo>
                      <a:pt x="104" y="56"/>
                    </a:lnTo>
                    <a:lnTo>
                      <a:pt x="101" y="53"/>
                    </a:lnTo>
                    <a:lnTo>
                      <a:pt x="97" y="50"/>
                    </a:lnTo>
                    <a:lnTo>
                      <a:pt x="92" y="49"/>
                    </a:lnTo>
                    <a:lnTo>
                      <a:pt x="62" y="49"/>
                    </a:lnTo>
                    <a:close/>
                    <a:moveTo>
                      <a:pt x="49" y="37"/>
                    </a:moveTo>
                    <a:lnTo>
                      <a:pt x="87" y="37"/>
                    </a:lnTo>
                    <a:lnTo>
                      <a:pt x="101" y="40"/>
                    </a:lnTo>
                    <a:lnTo>
                      <a:pt x="112" y="47"/>
                    </a:lnTo>
                    <a:lnTo>
                      <a:pt x="114" y="49"/>
                    </a:lnTo>
                    <a:lnTo>
                      <a:pt x="117" y="53"/>
                    </a:lnTo>
                    <a:lnTo>
                      <a:pt x="120" y="63"/>
                    </a:lnTo>
                    <a:lnTo>
                      <a:pt x="117" y="75"/>
                    </a:lnTo>
                    <a:lnTo>
                      <a:pt x="108" y="83"/>
                    </a:lnTo>
                    <a:lnTo>
                      <a:pt x="97" y="88"/>
                    </a:lnTo>
                    <a:lnTo>
                      <a:pt x="123" y="122"/>
                    </a:lnTo>
                    <a:lnTo>
                      <a:pt x="108" y="122"/>
                    </a:lnTo>
                    <a:lnTo>
                      <a:pt x="83" y="91"/>
                    </a:lnTo>
                    <a:lnTo>
                      <a:pt x="62" y="91"/>
                    </a:lnTo>
                    <a:lnTo>
                      <a:pt x="62" y="122"/>
                    </a:lnTo>
                    <a:lnTo>
                      <a:pt x="49" y="122"/>
                    </a:lnTo>
                    <a:lnTo>
                      <a:pt x="49" y="37"/>
                    </a:lnTo>
                    <a:close/>
                    <a:moveTo>
                      <a:pt x="82" y="7"/>
                    </a:moveTo>
                    <a:lnTo>
                      <a:pt x="61" y="10"/>
                    </a:lnTo>
                    <a:lnTo>
                      <a:pt x="43" y="18"/>
                    </a:lnTo>
                    <a:lnTo>
                      <a:pt x="28" y="30"/>
                    </a:lnTo>
                    <a:lnTo>
                      <a:pt x="17" y="44"/>
                    </a:lnTo>
                    <a:lnTo>
                      <a:pt x="9" y="62"/>
                    </a:lnTo>
                    <a:lnTo>
                      <a:pt x="6" y="82"/>
                    </a:lnTo>
                    <a:lnTo>
                      <a:pt x="6" y="83"/>
                    </a:lnTo>
                    <a:lnTo>
                      <a:pt x="9" y="103"/>
                    </a:lnTo>
                    <a:lnTo>
                      <a:pt x="17" y="121"/>
                    </a:lnTo>
                    <a:lnTo>
                      <a:pt x="28" y="135"/>
                    </a:lnTo>
                    <a:lnTo>
                      <a:pt x="43" y="147"/>
                    </a:lnTo>
                    <a:lnTo>
                      <a:pt x="61" y="155"/>
                    </a:lnTo>
                    <a:lnTo>
                      <a:pt x="82" y="157"/>
                    </a:lnTo>
                    <a:lnTo>
                      <a:pt x="103" y="155"/>
                    </a:lnTo>
                    <a:lnTo>
                      <a:pt x="120" y="147"/>
                    </a:lnTo>
                    <a:lnTo>
                      <a:pt x="135" y="135"/>
                    </a:lnTo>
                    <a:lnTo>
                      <a:pt x="147" y="119"/>
                    </a:lnTo>
                    <a:lnTo>
                      <a:pt x="153" y="101"/>
                    </a:lnTo>
                    <a:lnTo>
                      <a:pt x="156" y="82"/>
                    </a:lnTo>
                    <a:lnTo>
                      <a:pt x="153" y="62"/>
                    </a:lnTo>
                    <a:lnTo>
                      <a:pt x="147" y="44"/>
                    </a:lnTo>
                    <a:lnTo>
                      <a:pt x="135" y="30"/>
                    </a:lnTo>
                    <a:lnTo>
                      <a:pt x="120" y="18"/>
                    </a:lnTo>
                    <a:lnTo>
                      <a:pt x="103" y="10"/>
                    </a:lnTo>
                    <a:lnTo>
                      <a:pt x="82" y="7"/>
                    </a:lnTo>
                    <a:close/>
                    <a:moveTo>
                      <a:pt x="82" y="0"/>
                    </a:moveTo>
                    <a:lnTo>
                      <a:pt x="104" y="2"/>
                    </a:lnTo>
                    <a:lnTo>
                      <a:pt x="123" y="11"/>
                    </a:lnTo>
                    <a:lnTo>
                      <a:pt x="140" y="24"/>
                    </a:lnTo>
                    <a:lnTo>
                      <a:pt x="152" y="41"/>
                    </a:lnTo>
                    <a:lnTo>
                      <a:pt x="161" y="61"/>
                    </a:lnTo>
                    <a:lnTo>
                      <a:pt x="164" y="82"/>
                    </a:lnTo>
                    <a:lnTo>
                      <a:pt x="161" y="104"/>
                    </a:lnTo>
                    <a:lnTo>
                      <a:pt x="152" y="123"/>
                    </a:lnTo>
                    <a:lnTo>
                      <a:pt x="140" y="140"/>
                    </a:lnTo>
                    <a:lnTo>
                      <a:pt x="123" y="153"/>
                    </a:lnTo>
                    <a:lnTo>
                      <a:pt x="104" y="162"/>
                    </a:lnTo>
                    <a:lnTo>
                      <a:pt x="82" y="165"/>
                    </a:lnTo>
                    <a:lnTo>
                      <a:pt x="60" y="162"/>
                    </a:lnTo>
                    <a:lnTo>
                      <a:pt x="40" y="153"/>
                    </a:lnTo>
                    <a:lnTo>
                      <a:pt x="23" y="140"/>
                    </a:lnTo>
                    <a:lnTo>
                      <a:pt x="10" y="123"/>
                    </a:lnTo>
                    <a:lnTo>
                      <a:pt x="2" y="104"/>
                    </a:lnTo>
                    <a:lnTo>
                      <a:pt x="0" y="83"/>
                    </a:lnTo>
                    <a:lnTo>
                      <a:pt x="0" y="82"/>
                    </a:lnTo>
                    <a:lnTo>
                      <a:pt x="2" y="61"/>
                    </a:lnTo>
                    <a:lnTo>
                      <a:pt x="11" y="41"/>
                    </a:lnTo>
                    <a:lnTo>
                      <a:pt x="23" y="24"/>
                    </a:lnTo>
                    <a:lnTo>
                      <a:pt x="40" y="11"/>
                    </a:lnTo>
                    <a:lnTo>
                      <a:pt x="60" y="2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178813"/>
            <a:ext cx="11338560" cy="58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886121"/>
            <a:ext cx="11338560" cy="524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6412" y="6576220"/>
            <a:ext cx="97615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3B2991-FA54-44E4-82BA-788E93F1B201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6356" y="6576220"/>
            <a:ext cx="2740057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Event or Business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" y="6576220"/>
            <a:ext cx="72963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961813" y="11998"/>
            <a:ext cx="792480" cy="5868424"/>
            <a:chOff x="-721360" y="11998"/>
            <a:chExt cx="594360" cy="5868424"/>
          </a:xfrm>
        </p:grpSpPr>
        <p:sp>
          <p:nvSpPr>
            <p:cNvPr id="24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1182722"/>
              <a:ext cx="594360" cy="600164"/>
            </a:xfrm>
            <a:prstGeom prst="rect">
              <a:avLst/>
            </a:prstGeom>
            <a:solidFill>
              <a:srgbClr val="8C8C8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140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140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140</a:t>
              </a:r>
            </a:p>
          </p:txBody>
        </p:sp>
        <p:sp>
          <p:nvSpPr>
            <p:cNvPr id="26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597360"/>
              <a:ext cx="594360" cy="600164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220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220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220</a:t>
              </a:r>
            </a:p>
          </p:txBody>
        </p:sp>
        <p:sp>
          <p:nvSpPr>
            <p:cNvPr id="27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11998"/>
              <a:ext cx="594360" cy="600164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195</a:t>
              </a:r>
            </a:p>
          </p:txBody>
        </p:sp>
        <p:sp>
          <p:nvSpPr>
            <p:cNvPr id="28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3524170"/>
              <a:ext cx="594360" cy="600164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0</a:t>
              </a:r>
            </a:p>
          </p:txBody>
        </p:sp>
        <p:sp>
          <p:nvSpPr>
            <p:cNvPr id="29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4109532"/>
              <a:ext cx="594360" cy="600164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1</a:t>
              </a:r>
            </a:p>
          </p:txBody>
        </p:sp>
        <p:sp>
          <p:nvSpPr>
            <p:cNvPr id="42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4694894"/>
              <a:ext cx="594360" cy="600164"/>
            </a:xfrm>
            <a:prstGeom prst="rect">
              <a:avLst/>
            </a:prstGeom>
            <a:solidFill>
              <a:srgbClr val="EA283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234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57</a:t>
              </a:r>
            </a:p>
          </p:txBody>
        </p:sp>
        <p:sp>
          <p:nvSpPr>
            <p:cNvPr id="43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2353446"/>
              <a:ext cx="594360" cy="600164"/>
            </a:xfrm>
            <a:prstGeom prst="rect">
              <a:avLst/>
            </a:prstGeom>
            <a:solidFill>
              <a:srgbClr val="9BEE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155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238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255</a:t>
              </a:r>
            </a:p>
          </p:txBody>
        </p:sp>
        <p:sp>
          <p:nvSpPr>
            <p:cNvPr id="44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2938808"/>
              <a:ext cx="594360" cy="600164"/>
            </a:xfrm>
            <a:prstGeom prst="rect">
              <a:avLst/>
            </a:prstGeom>
            <a:solidFill>
              <a:srgbClr val="92D4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R 146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G 212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000000"/>
                  </a:solidFill>
                  <a:ea typeface="+mn-ea"/>
                </a:rPr>
                <a:t>B 0</a:t>
              </a:r>
            </a:p>
          </p:txBody>
        </p:sp>
        <p:sp>
          <p:nvSpPr>
            <p:cNvPr id="45" name="Text Box 230"/>
            <p:cNvSpPr txBox="1">
              <a:spLocks noChangeArrowheads="1"/>
            </p:cNvSpPr>
            <p:nvPr userDrawn="1"/>
          </p:nvSpPr>
          <p:spPr bwMode="auto">
            <a:xfrm>
              <a:off x="-721360" y="1768084"/>
              <a:ext cx="594360" cy="600164"/>
            </a:xfrm>
            <a:prstGeom prst="rect">
              <a:avLst/>
            </a:prstGeom>
            <a:solidFill>
              <a:srgbClr val="4B4B4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rgbClr val="FFFFFF"/>
                  </a:solidFill>
                  <a:ea typeface="+mn-ea"/>
                </a:rPr>
                <a:t>R 75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rgbClr val="FFFFFF"/>
                  </a:solidFill>
                  <a:ea typeface="+mn-ea"/>
                </a:rPr>
                <a:t>G 75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srgbClr val="FFFFFF"/>
                  </a:solidFill>
                  <a:ea typeface="+mn-ea"/>
                </a:rPr>
                <a:t>B 75 </a:t>
              </a:r>
            </a:p>
          </p:txBody>
        </p:sp>
        <p:sp>
          <p:nvSpPr>
            <p:cNvPr id="46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5280258"/>
              <a:ext cx="594360" cy="600164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8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svg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l-rndvm-663:9090/job/CITD%20-New%20(7041)" TargetMode="External"/><Relationship Id="rId2" Type="http://schemas.openxmlformats.org/officeDocument/2006/relationships/hyperlink" Target="http://il-rndvm-663:9090/job/CITD-Full%20Cycle%20(7022)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customXml" Target="../ink/ink35.xml"/><Relationship Id="rId12" Type="http://schemas.openxmlformats.org/officeDocument/2006/relationships/image" Target="../media/image6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6.png"/><Relationship Id="rId1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5.xml"/><Relationship Id="rId1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customXml" Target="../ink/ink17.xml"/><Relationship Id="rId2" Type="http://schemas.openxmlformats.org/officeDocument/2006/relationships/image" Target="../media/image3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2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customXml" Target="../ink/ink16.xml"/><Relationship Id="rId10" Type="http://schemas.openxmlformats.org/officeDocument/2006/relationships/customXml" Target="../ink/ink14.xml"/><Relationship Id="rId19" Type="http://schemas.openxmlformats.org/officeDocument/2006/relationships/customXml" Target="../ink/ink18.xml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2.png"/><Relationship Id="rId4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customXml" Target="../ink/ink23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2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29.xml"/><Relationship Id="rId18" Type="http://schemas.openxmlformats.org/officeDocument/2006/relationships/image" Target="../media/image56.png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53.png"/><Relationship Id="rId17" Type="http://schemas.openxmlformats.org/officeDocument/2006/relationships/customXml" Target="../ink/ink31.xml"/><Relationship Id="rId2" Type="http://schemas.openxmlformats.org/officeDocument/2006/relationships/image" Target="../media/image48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52.png"/><Relationship Id="rId19" Type="http://schemas.openxmlformats.org/officeDocument/2006/relationships/customXml" Target="../ink/ink32.xml"/><Relationship Id="rId4" Type="http://schemas.openxmlformats.org/officeDocument/2006/relationships/image" Target="../media/image49.png"/><Relationship Id="rId9" Type="http://schemas.openxmlformats.org/officeDocument/2006/relationships/customXml" Target="../ink/ink27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36232-CD57-4D73-BA70-CE415E8E5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09672"/>
              </p:ext>
            </p:extLst>
          </p:nvPr>
        </p:nvGraphicFramePr>
        <p:xfrm>
          <a:off x="274638" y="598428"/>
          <a:ext cx="11460162" cy="559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042A-E341-4F33-A026-C5B1818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3A057A-C80F-4F55-AAA4-24A74876FE8D}"/>
              </a:ext>
            </a:extLst>
          </p:cNvPr>
          <p:cNvSpPr/>
          <p:nvPr/>
        </p:nvSpPr>
        <p:spPr>
          <a:xfrm>
            <a:off x="2690949" y="801176"/>
            <a:ext cx="2429692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4E5CBE3-BFEF-4CBF-876D-A3A15333B32E}"/>
              </a:ext>
            </a:extLst>
          </p:cNvPr>
          <p:cNvSpPr/>
          <p:nvPr/>
        </p:nvSpPr>
        <p:spPr>
          <a:xfrm>
            <a:off x="1414272" y="502319"/>
            <a:ext cx="1119922" cy="1010195"/>
          </a:xfrm>
          <a:prstGeom prst="cub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Build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33D1E-3367-4BC5-9DB9-78C8A781EDC5}"/>
              </a:ext>
            </a:extLst>
          </p:cNvPr>
          <p:cNvSpPr/>
          <p:nvPr/>
        </p:nvSpPr>
        <p:spPr>
          <a:xfrm rot="10800000">
            <a:off x="2368730" y="1833136"/>
            <a:ext cx="905689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9F65F-6203-41D2-B2DB-641E7DFF09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174" y="1757406"/>
            <a:ext cx="676275" cy="404008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F749943-E03F-4B24-980C-BE56B0E24699}"/>
              </a:ext>
            </a:extLst>
          </p:cNvPr>
          <p:cNvSpPr/>
          <p:nvPr/>
        </p:nvSpPr>
        <p:spPr>
          <a:xfrm rot="16200000">
            <a:off x="360535" y="1036306"/>
            <a:ext cx="1210490" cy="740229"/>
          </a:xfrm>
          <a:prstGeom prst="curvedDownArrow">
            <a:avLst>
              <a:gd name="adj1" fmla="val 18051"/>
              <a:gd name="adj2" fmla="val 50000"/>
              <a:gd name="adj3" fmla="val 17941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785D2-8E1B-4A04-9F07-AEED8B15B53C}"/>
              </a:ext>
            </a:extLst>
          </p:cNvPr>
          <p:cNvGrpSpPr/>
          <p:nvPr/>
        </p:nvGrpSpPr>
        <p:grpSpPr>
          <a:xfrm>
            <a:off x="5732141" y="1370932"/>
            <a:ext cx="1119922" cy="594658"/>
            <a:chOff x="639209" y="3605848"/>
            <a:chExt cx="1119922" cy="5946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0806B6-DC47-409B-A85F-B136CAF04841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72DDFD-3CDF-4E18-896D-D60515C0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F54F42-9612-4542-ACBD-5D5DC9B80349}"/>
              </a:ext>
            </a:extLst>
          </p:cNvPr>
          <p:cNvGrpSpPr/>
          <p:nvPr/>
        </p:nvGrpSpPr>
        <p:grpSpPr>
          <a:xfrm>
            <a:off x="7702120" y="2253875"/>
            <a:ext cx="1119922" cy="594658"/>
            <a:chOff x="639209" y="3605848"/>
            <a:chExt cx="1119922" cy="5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F06477E-34F6-45BF-9FFB-46927F81555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8DB6B7-948C-42E9-981E-231966D2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E1DE9A-8A1D-4EF6-955A-A9CAF12747E5}"/>
              </a:ext>
            </a:extLst>
          </p:cNvPr>
          <p:cNvGrpSpPr/>
          <p:nvPr/>
        </p:nvGrpSpPr>
        <p:grpSpPr>
          <a:xfrm>
            <a:off x="8107069" y="4330869"/>
            <a:ext cx="1119922" cy="594658"/>
            <a:chOff x="639209" y="3605848"/>
            <a:chExt cx="1119922" cy="59465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BD5E8B-A92A-43F2-BC93-A2D59F1451D2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30 min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9C11850-919D-4AD0-A5B2-C4E2E39A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47679-AA8E-45CB-B1C2-730A3D07F398}"/>
              </a:ext>
            </a:extLst>
          </p:cNvPr>
          <p:cNvGrpSpPr/>
          <p:nvPr/>
        </p:nvGrpSpPr>
        <p:grpSpPr>
          <a:xfrm>
            <a:off x="3811900" y="2252925"/>
            <a:ext cx="1119922" cy="594658"/>
            <a:chOff x="639209" y="3605848"/>
            <a:chExt cx="1119922" cy="59465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B18C3D-C394-44EE-8597-0F8728FFEAD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 </a:t>
              </a:r>
              <a:r>
                <a:rPr lang="en-US" sz="1200" dirty="0" err="1">
                  <a:solidFill>
                    <a:schemeClr val="tx1"/>
                  </a:solidFill>
                </a:rPr>
                <a:t>hr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727D01-C306-4EFB-BB95-0BF9AEDBA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3685A2-04A1-4432-B94A-3C0B7392324A}"/>
              </a:ext>
            </a:extLst>
          </p:cNvPr>
          <p:cNvGrpSpPr/>
          <p:nvPr/>
        </p:nvGrpSpPr>
        <p:grpSpPr>
          <a:xfrm>
            <a:off x="1369667" y="2203459"/>
            <a:ext cx="1119922" cy="594658"/>
            <a:chOff x="639209" y="3605848"/>
            <a:chExt cx="1119922" cy="59465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0E413-7350-4EC8-BF9D-76A1C29E34F8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15 min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9BFA9AE-28D7-46DE-9C7A-F3B112CD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22DE67-88E6-41B8-987C-1C43098F820F}"/>
              </a:ext>
            </a:extLst>
          </p:cNvPr>
          <p:cNvGrpSpPr/>
          <p:nvPr/>
        </p:nvGrpSpPr>
        <p:grpSpPr>
          <a:xfrm>
            <a:off x="6847809" y="5941990"/>
            <a:ext cx="1119922" cy="594658"/>
            <a:chOff x="639209" y="3605848"/>
            <a:chExt cx="1119922" cy="594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0BD569-2C74-41E0-AAAC-45FC95F13F74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5 min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3F3FB4-8C9C-4D7E-A35C-48CD3F1B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C3381-BBA3-4682-A3F8-7443EF4E456D}"/>
              </a:ext>
            </a:extLst>
          </p:cNvPr>
          <p:cNvGrpSpPr/>
          <p:nvPr/>
        </p:nvGrpSpPr>
        <p:grpSpPr>
          <a:xfrm>
            <a:off x="4612219" y="5921867"/>
            <a:ext cx="1119922" cy="594658"/>
            <a:chOff x="639209" y="3605848"/>
            <a:chExt cx="1119922" cy="59465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966CBA3-4D96-4351-BC9A-65B99F76582E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min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84E7F-F12A-442C-AD62-B753A159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8B54D-4856-40FE-B65D-D87248BE8B51}"/>
              </a:ext>
            </a:extLst>
          </p:cNvPr>
          <p:cNvGrpSpPr/>
          <p:nvPr/>
        </p:nvGrpSpPr>
        <p:grpSpPr>
          <a:xfrm>
            <a:off x="3345834" y="4244397"/>
            <a:ext cx="1119922" cy="594658"/>
            <a:chOff x="639209" y="3605848"/>
            <a:chExt cx="1119922" cy="59465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790A903-627C-4B78-9F4A-1AFDA3CA4696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min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8409D0C-2D58-450F-8200-B3AA9DB1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B0E6DA-B0C8-404D-AF49-F2B2547BC696}"/>
              </a:ext>
            </a:extLst>
          </p:cNvPr>
          <p:cNvSpPr/>
          <p:nvPr/>
        </p:nvSpPr>
        <p:spPr>
          <a:xfrm>
            <a:off x="4557713" y="1081088"/>
            <a:ext cx="625766" cy="3834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1F47CE9-655C-47B7-8E05-A7B650CD5379}"/>
              </a:ext>
            </a:extLst>
          </p:cNvPr>
          <p:cNvSpPr/>
          <p:nvPr/>
        </p:nvSpPr>
        <p:spPr>
          <a:xfrm rot="7926402">
            <a:off x="2112574" y="2949881"/>
            <a:ext cx="1521877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arrow right &amp; running man symbol only from Safety Sign Supplies">
            <a:extLst>
              <a:ext uri="{FF2B5EF4-FFF2-40B4-BE49-F238E27FC236}">
                <a16:creationId xmlns:a16="http://schemas.microsoft.com/office/drawing/2014/main" id="{142D3730-3EF7-4C1C-B95C-B482353C9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" t="5775" r="2886" b="7145"/>
          <a:stretch/>
        </p:blipFill>
        <p:spPr bwMode="auto">
          <a:xfrm>
            <a:off x="1149690" y="3307555"/>
            <a:ext cx="1119922" cy="5139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pic>
        <p:nvPicPr>
          <p:cNvPr id="1030" name="Picture 6" descr="Three Exclamation Marks Bouncing Stock Footage Video (100% Royalty-free)  245653 | Shutterstock">
            <a:extLst>
              <a:ext uri="{FF2B5EF4-FFF2-40B4-BE49-F238E27FC236}">
                <a16:creationId xmlns:a16="http://schemas.microsoft.com/office/drawing/2014/main" id="{DF2FB362-4D5E-4D23-B1C3-7D4356CFC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4985" r="28212" b="25726"/>
          <a:stretch/>
        </p:blipFill>
        <p:spPr bwMode="auto">
          <a:xfrm rot="20320207">
            <a:off x="9855627" y="547969"/>
            <a:ext cx="503275" cy="4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698503" y="5804445"/>
            <a:ext cx="2239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Manual Testing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D4D3C6-5727-4807-B47F-289C0A32250A}"/>
              </a:ext>
            </a:extLst>
          </p:cNvPr>
          <p:cNvGrpSpPr/>
          <p:nvPr/>
        </p:nvGrpSpPr>
        <p:grpSpPr>
          <a:xfrm>
            <a:off x="5285798" y="2788519"/>
            <a:ext cx="1801069" cy="1879456"/>
            <a:chOff x="5285798" y="2788519"/>
            <a:chExt cx="1801069" cy="187945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DC265D2-BB2F-4447-8326-45A89A70D0C7}"/>
                </a:ext>
              </a:extLst>
            </p:cNvPr>
            <p:cNvGrpSpPr/>
            <p:nvPr/>
          </p:nvGrpSpPr>
          <p:grpSpPr>
            <a:xfrm>
              <a:off x="5291908" y="2788519"/>
              <a:ext cx="1794959" cy="670263"/>
              <a:chOff x="5503129" y="3336944"/>
              <a:chExt cx="1794959" cy="670263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E9F5DB-FB96-4493-9D51-3EFF4E0D09A5}"/>
                  </a:ext>
                </a:extLst>
              </p:cNvPr>
              <p:cNvSpPr/>
              <p:nvPr/>
            </p:nvSpPr>
            <p:spPr>
              <a:xfrm>
                <a:off x="5503129" y="3336944"/>
                <a:ext cx="1794959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hr</a:t>
                </a:r>
                <a:r>
                  <a:rPr lang="en-US" b="1" dirty="0">
                    <a:solidFill>
                      <a:schemeClr val="tx1"/>
                    </a:solidFill>
                  </a:rPr>
                  <a:t> / build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E773126-7D9F-480C-96E8-754514FEC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596155" y="3475370"/>
                <a:ext cx="405546" cy="405546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E4A4F6-B32A-497A-8E33-DFF6713AC1D2}"/>
                </a:ext>
              </a:extLst>
            </p:cNvPr>
            <p:cNvGrpSpPr/>
            <p:nvPr/>
          </p:nvGrpSpPr>
          <p:grpSpPr>
            <a:xfrm>
              <a:off x="5285798" y="3997712"/>
              <a:ext cx="1794959" cy="670263"/>
              <a:chOff x="5521233" y="3116134"/>
              <a:chExt cx="1794959" cy="67026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DBB7D21-49B9-487E-9228-6E390ED8775E}"/>
                  </a:ext>
                </a:extLst>
              </p:cNvPr>
              <p:cNvSpPr/>
              <p:nvPr/>
            </p:nvSpPr>
            <p:spPr>
              <a:xfrm>
                <a:off x="5521233" y="3116134"/>
                <a:ext cx="1794959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1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hr</a:t>
                </a:r>
                <a:r>
                  <a:rPr lang="en-US" b="1" dirty="0">
                    <a:solidFill>
                      <a:schemeClr val="tx1"/>
                    </a:solidFill>
                  </a:rPr>
                  <a:t> / case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EE88ECA-3EAA-49E8-AD18-CE85195C4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620369" y="3248492"/>
                <a:ext cx="405546" cy="405546"/>
              </a:xfrm>
              <a:prstGeom prst="rect">
                <a:avLst/>
              </a:prstGeom>
            </p:spPr>
          </p:pic>
        </p:grpSp>
        <p:sp>
          <p:nvSpPr>
            <p:cNvPr id="59" name="Plus Sign 58">
              <a:extLst>
                <a:ext uri="{FF2B5EF4-FFF2-40B4-BE49-F238E27FC236}">
                  <a16:creationId xmlns:a16="http://schemas.microsoft.com/office/drawing/2014/main" id="{36121829-1A28-4185-9BC6-E97D5E4C4813}"/>
                </a:ext>
              </a:extLst>
            </p:cNvPr>
            <p:cNvSpPr/>
            <p:nvPr/>
          </p:nvSpPr>
          <p:spPr>
            <a:xfrm>
              <a:off x="5986614" y="3506837"/>
              <a:ext cx="405546" cy="437048"/>
            </a:xfrm>
            <a:prstGeom prst="mathPl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BF7626F-23FE-412C-ACE3-E06B00418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589573" y="274681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16B0FBF-0EC7-4C3A-A656-18DA0C39FEC3}"/>
              </a:ext>
            </a:extLst>
          </p:cNvPr>
          <p:cNvSpPr txBox="1"/>
          <p:nvPr/>
        </p:nvSpPr>
        <p:spPr>
          <a:xfrm>
            <a:off x="4050031" y="31341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case</a:t>
            </a:r>
          </a:p>
        </p:txBody>
      </p:sp>
      <p:pic>
        <p:nvPicPr>
          <p:cNvPr id="93" name="Graphic 93" descr="Alarm Ringing outline">
            <a:extLst>
              <a:ext uri="{FF2B5EF4-FFF2-40B4-BE49-F238E27FC236}">
                <a16:creationId xmlns:a16="http://schemas.microsoft.com/office/drawing/2014/main" id="{79EF2361-9133-493B-A198-153A0564EC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57542" y="5040085"/>
            <a:ext cx="776515" cy="776515"/>
          </a:xfrm>
          <a:prstGeom prst="rect">
            <a:avLst/>
          </a:prstGeom>
        </p:spPr>
      </p:pic>
      <p:pic>
        <p:nvPicPr>
          <p:cNvPr id="95" name="Picture 95" descr="Icon&#10;&#10;Description automatically generated">
            <a:extLst>
              <a:ext uri="{FF2B5EF4-FFF2-40B4-BE49-F238E27FC236}">
                <a16:creationId xmlns:a16="http://schemas.microsoft.com/office/drawing/2014/main" id="{6FDEF0FB-9CA2-419D-9BC1-8A8546AB04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53613" y="3806144"/>
            <a:ext cx="1737633" cy="12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71B4D-872C-4E5F-B744-22209B7FD5F0}"/>
              </a:ext>
            </a:extLst>
          </p:cNvPr>
          <p:cNvSpPr txBox="1">
            <a:spLocks/>
          </p:cNvSpPr>
          <p:nvPr/>
        </p:nvSpPr>
        <p:spPr>
          <a:xfrm>
            <a:off x="52604" y="101963"/>
            <a:ext cx="2993382" cy="548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>
                <a:solidFill>
                  <a:srgbClr val="00B0F0"/>
                </a:solidFill>
                <a:ea typeface="+mj-lt"/>
                <a:cs typeface="+mj-lt"/>
              </a:rPr>
              <a:t>3. Reports #3 – E-mail</a:t>
            </a:r>
            <a:endParaRPr lang="en-US" sz="2400">
              <a:cs typeface="Calibri"/>
            </a:endParaRPr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E83A7FC6-4329-4A0E-8F1C-9EAFC1C3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643745"/>
            <a:ext cx="8470104" cy="61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6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71B4D-872C-4E5F-B744-22209B7FD5F0}"/>
              </a:ext>
            </a:extLst>
          </p:cNvPr>
          <p:cNvSpPr txBox="1">
            <a:spLocks/>
          </p:cNvSpPr>
          <p:nvPr/>
        </p:nvSpPr>
        <p:spPr>
          <a:xfrm>
            <a:off x="69537" y="34230"/>
            <a:ext cx="5535763" cy="548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>
                <a:solidFill>
                  <a:srgbClr val="00B0F0"/>
                </a:solidFill>
                <a:ea typeface="+mj-lt"/>
                <a:cs typeface="+mj-lt"/>
              </a:rPr>
              <a:t>3. Reports #4 – Artifact version reports</a:t>
            </a:r>
            <a:endParaRPr lang="en-US" sz="24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31E0F6B-102F-4ADB-843F-44C03737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95" y="2165770"/>
            <a:ext cx="6129867" cy="2805860"/>
          </a:xfrm>
          <a:prstGeom prst="rect">
            <a:avLst/>
          </a:prstGeom>
        </p:spPr>
      </p:pic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F92B68-D051-4F0C-84F6-5CD7E7FE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477223"/>
            <a:ext cx="5408989" cy="60474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FF78A-4F82-4380-B980-544CD6AB4F08}"/>
              </a:ext>
            </a:extLst>
          </p:cNvPr>
          <p:cNvCxnSpPr>
            <a:cxnSpLocks/>
          </p:cNvCxnSpPr>
          <p:nvPr/>
        </p:nvCxnSpPr>
        <p:spPr>
          <a:xfrm flipV="1">
            <a:off x="5129696" y="3271926"/>
            <a:ext cx="887595" cy="6620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8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2EF7-D307-4E93-8E2E-839E23A7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79" y="380206"/>
            <a:ext cx="4071067" cy="592550"/>
          </a:xfrm>
        </p:spPr>
        <p:txBody>
          <a:bodyPr>
            <a:normAutofit fontScale="90000"/>
          </a:bodyPr>
          <a:lstStyle/>
          <a:p>
            <a:r>
              <a:rPr lang="en-US"/>
              <a:t>Link</a:t>
            </a:r>
            <a:r>
              <a:rPr lang="en-US">
                <a:cs typeface="Arial"/>
              </a:rPr>
              <a:t>s to Jenkins jobs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4AC3-C132-4146-B597-EA420853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726" y="1712473"/>
            <a:ext cx="3041055" cy="6942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ea typeface="+mn-lt"/>
                <a:cs typeface="+mn-lt"/>
                <a:hlinkClick r:id="rId2"/>
              </a:rPr>
              <a:t>Jenkins CI - DevOps-7022 node</a:t>
            </a:r>
            <a:endParaRPr lang="en-US" sz="1400">
              <a:cs typeface="Arial"/>
            </a:endParaRPr>
          </a:p>
          <a:p>
            <a:r>
              <a:rPr lang="en-US" sz="1400">
                <a:ea typeface="+mn-lt"/>
                <a:cs typeface="+mn-lt"/>
                <a:hlinkClick r:id="rId3"/>
              </a:rPr>
              <a:t>Jenkins CI - DevOps-7041 node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 b="1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AF62-C330-4833-83FE-8CD66354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47B1F-4019-438E-8CE7-51F37654D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83" y="382030"/>
            <a:ext cx="2819400" cy="2252719"/>
          </a:xfrm>
          <a:prstGeom prst="rect">
            <a:avLst/>
          </a:prstGeom>
        </p:spPr>
      </p:pic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FA09CC-DA0B-45E1-BAFF-D920ED099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05" y="2888114"/>
            <a:ext cx="2619375" cy="1743075"/>
          </a:xfrm>
          <a:prstGeom prst="rect">
            <a:avLst/>
          </a:prstGeom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AF16064-08BE-4541-82F4-B318DDD07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99" y="69475"/>
            <a:ext cx="1291772" cy="14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AF62-C330-4833-83FE-8CD66354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FA09CC-DA0B-45E1-BAFF-D920ED09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734" y="4513714"/>
            <a:ext cx="2619375" cy="1743075"/>
          </a:xfrm>
          <a:prstGeom prst="rect">
            <a:avLst/>
          </a:prstGeom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AF16064-08BE-4541-82F4-B318DDD0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5" y="4706789"/>
            <a:ext cx="1465943" cy="161727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EA44C42-773C-45F8-9B13-BD7D784C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4" y="497634"/>
            <a:ext cx="6988628" cy="40557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FAF8E9-B497-4BE1-BDC3-96124AC24C18}"/>
                  </a:ext>
                </a:extLst>
              </p14:cNvPr>
              <p14:cNvContentPartPr/>
              <p14:nvPr/>
            </p14:nvContentPartPr>
            <p14:xfrm>
              <a:off x="6526485" y="3765327"/>
              <a:ext cx="1714500" cy="4667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FAF8E9-B497-4BE1-BDC3-96124AC24C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2354" y="3657289"/>
                <a:ext cx="1822401" cy="682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3ECB23-5FDD-405A-AC12-DC32E9412D1B}"/>
                  </a:ext>
                </a:extLst>
              </p14:cNvPr>
              <p14:cNvContentPartPr/>
              <p14:nvPr/>
            </p14:nvContentPartPr>
            <p14:xfrm>
              <a:off x="4227285" y="2278286"/>
              <a:ext cx="2295525" cy="4953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3ECB23-5FDD-405A-AC12-DC32E9412D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3264" y="2170142"/>
                <a:ext cx="2403207" cy="71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934B1F-F722-4BBF-B687-C4281B1DF5E0}"/>
                  </a:ext>
                </a:extLst>
              </p14:cNvPr>
              <p14:cNvContentPartPr/>
              <p14:nvPr/>
            </p14:nvContentPartPr>
            <p14:xfrm>
              <a:off x="2068877" y="4158031"/>
              <a:ext cx="552449" cy="24765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934B1F-F722-4BBF-B687-C4281B1DF5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5241" y="4049887"/>
                <a:ext cx="659363" cy="463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3A55AE-FF60-4D09-A59C-CBC974135F5E}"/>
                  </a:ext>
                </a:extLst>
              </p14:cNvPr>
              <p14:cNvContentPartPr/>
              <p14:nvPr/>
            </p14:nvContentPartPr>
            <p14:xfrm>
              <a:off x="8037285" y="2479831"/>
              <a:ext cx="542925" cy="4381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3A55AE-FF60-4D09-A59C-CBC974135F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83636" y="2372266"/>
                <a:ext cx="649865" cy="652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5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36232-CD57-4D73-BA70-CE415E8E5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685142"/>
              </p:ext>
            </p:extLst>
          </p:nvPr>
        </p:nvGraphicFramePr>
        <p:xfrm>
          <a:off x="316391" y="473167"/>
          <a:ext cx="11460162" cy="559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042A-E341-4F33-A026-C5B1818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3A057A-C80F-4F55-AAA4-24A74876FE8D}"/>
              </a:ext>
            </a:extLst>
          </p:cNvPr>
          <p:cNvSpPr/>
          <p:nvPr/>
        </p:nvSpPr>
        <p:spPr>
          <a:xfrm>
            <a:off x="2690949" y="801176"/>
            <a:ext cx="2429692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4E5CBE3-BFEF-4CBF-876D-A3A15333B32E}"/>
              </a:ext>
            </a:extLst>
          </p:cNvPr>
          <p:cNvSpPr/>
          <p:nvPr/>
        </p:nvSpPr>
        <p:spPr>
          <a:xfrm>
            <a:off x="1407015" y="473290"/>
            <a:ext cx="1119922" cy="1010195"/>
          </a:xfrm>
          <a:prstGeom prst="cub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New Build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33D1E-3367-4BC5-9DB9-78C8A781EDC5}"/>
              </a:ext>
            </a:extLst>
          </p:cNvPr>
          <p:cNvSpPr/>
          <p:nvPr/>
        </p:nvSpPr>
        <p:spPr>
          <a:xfrm rot="10800000">
            <a:off x="2368730" y="1833136"/>
            <a:ext cx="905689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9F65F-6203-41D2-B2DB-641E7DFF09B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4174" y="1757406"/>
            <a:ext cx="676275" cy="404008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F749943-E03F-4B24-980C-BE56B0E24699}"/>
              </a:ext>
            </a:extLst>
          </p:cNvPr>
          <p:cNvSpPr/>
          <p:nvPr/>
        </p:nvSpPr>
        <p:spPr>
          <a:xfrm rot="16200000">
            <a:off x="360535" y="1036306"/>
            <a:ext cx="1210490" cy="740229"/>
          </a:xfrm>
          <a:prstGeom prst="curvedDownArrow">
            <a:avLst>
              <a:gd name="adj1" fmla="val 18051"/>
              <a:gd name="adj2" fmla="val 50000"/>
              <a:gd name="adj3" fmla="val 17941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785D2-8E1B-4A04-9F07-AEED8B15B53C}"/>
              </a:ext>
            </a:extLst>
          </p:cNvPr>
          <p:cNvGrpSpPr/>
          <p:nvPr/>
        </p:nvGrpSpPr>
        <p:grpSpPr>
          <a:xfrm>
            <a:off x="5698699" y="1368746"/>
            <a:ext cx="1113816" cy="455698"/>
            <a:chOff x="527015" y="3643830"/>
            <a:chExt cx="1003465" cy="58034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0806B6-DC47-409B-A85F-B136CAF04841}"/>
                </a:ext>
              </a:extLst>
            </p:cNvPr>
            <p:cNvSpPr/>
            <p:nvPr/>
          </p:nvSpPr>
          <p:spPr>
            <a:xfrm>
              <a:off x="533524" y="3643830"/>
              <a:ext cx="996956" cy="580345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  <a:ea typeface="+mn-lt"/>
                  <a:cs typeface="+mn-lt"/>
                </a:rPr>
                <a:t>No need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72DDFD-3CDF-4E18-896D-D60515C02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7015" y="3771323"/>
              <a:ext cx="361268" cy="30700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F54F42-9612-4542-ACBD-5D5DC9B80349}"/>
              </a:ext>
            </a:extLst>
          </p:cNvPr>
          <p:cNvGrpSpPr/>
          <p:nvPr/>
        </p:nvGrpSpPr>
        <p:grpSpPr>
          <a:xfrm>
            <a:off x="7237486" y="2309631"/>
            <a:ext cx="1050098" cy="490275"/>
            <a:chOff x="921521" y="3605848"/>
            <a:chExt cx="1276080" cy="5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F06477E-34F6-45BF-9FFB-46927F815556}"/>
                </a:ext>
              </a:extLst>
            </p:cNvPr>
            <p:cNvSpPr/>
            <p:nvPr/>
          </p:nvSpPr>
          <p:spPr>
            <a:xfrm>
              <a:off x="921521" y="3605848"/>
              <a:ext cx="1276080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  <a:cs typeface="Calibri"/>
                </a:rPr>
                <a:t>No need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8DB6B7-948C-42E9-981E-231966D2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7897" y="3740344"/>
              <a:ext cx="319410" cy="30830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E1DE9A-8A1D-4EF6-955A-A9CAF12747E5}"/>
              </a:ext>
            </a:extLst>
          </p:cNvPr>
          <p:cNvGrpSpPr/>
          <p:nvPr/>
        </p:nvGrpSpPr>
        <p:grpSpPr>
          <a:xfrm>
            <a:off x="8235974" y="4355735"/>
            <a:ext cx="1270815" cy="649735"/>
            <a:chOff x="674169" y="3495015"/>
            <a:chExt cx="1270815" cy="64973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BD5E8B-A92A-43F2-BC93-A2D59F1451D2}"/>
                </a:ext>
              </a:extLst>
            </p:cNvPr>
            <p:cNvSpPr/>
            <p:nvPr/>
          </p:nvSpPr>
          <p:spPr>
            <a:xfrm>
              <a:off x="676380" y="3550092"/>
              <a:ext cx="1268604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600" b="1">
                  <a:solidFill>
                    <a:schemeClr val="tx1"/>
                  </a:solidFill>
                </a:rPr>
                <a:t>15 </a:t>
              </a:r>
              <a:r>
                <a:rPr lang="en-US" sz="1200">
                  <a:solidFill>
                    <a:schemeClr val="tx1"/>
                  </a:solidFill>
                </a:rPr>
                <a:t>min in Docker/version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9C11850-919D-4AD0-A5B2-C4E2E39A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4169" y="3495015"/>
              <a:ext cx="405546" cy="40554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47679-AA8E-45CB-B1C2-730A3D07F398}"/>
              </a:ext>
            </a:extLst>
          </p:cNvPr>
          <p:cNvGrpSpPr/>
          <p:nvPr/>
        </p:nvGrpSpPr>
        <p:grpSpPr>
          <a:xfrm>
            <a:off x="3760467" y="2252925"/>
            <a:ext cx="1230786" cy="594658"/>
            <a:chOff x="550605" y="3605848"/>
            <a:chExt cx="1066129" cy="59465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B18C3D-C394-44EE-8597-0F8728FFEAD4}"/>
                </a:ext>
              </a:extLst>
            </p:cNvPr>
            <p:cNvSpPr/>
            <p:nvPr/>
          </p:nvSpPr>
          <p:spPr>
            <a:xfrm>
              <a:off x="550605" y="3605848"/>
              <a:ext cx="1066129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Automatic</a:t>
              </a:r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727D01-C306-4EFB-BB95-0BF9AEDBA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7672" y="3699454"/>
              <a:ext cx="341150" cy="39625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3685A2-04A1-4432-B94A-3C0B7392324A}"/>
              </a:ext>
            </a:extLst>
          </p:cNvPr>
          <p:cNvGrpSpPr/>
          <p:nvPr/>
        </p:nvGrpSpPr>
        <p:grpSpPr>
          <a:xfrm>
            <a:off x="1369667" y="2203459"/>
            <a:ext cx="1119922" cy="594658"/>
            <a:chOff x="639209" y="3605848"/>
            <a:chExt cx="1119922" cy="59465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E60E413-7350-4EC8-BF9D-76A1C29E34F8}"/>
                </a:ext>
              </a:extLst>
            </p:cNvPr>
            <p:cNvSpPr/>
            <p:nvPr/>
          </p:nvSpPr>
          <p:spPr>
            <a:xfrm>
              <a:off x="639209" y="3605848"/>
              <a:ext cx="1119922" cy="59465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TBD</a:t>
              </a:r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9BFA9AE-28D7-46DE-9C7A-F3B112CD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22DE67-88E6-41B8-987C-1C43098F820F}"/>
              </a:ext>
            </a:extLst>
          </p:cNvPr>
          <p:cNvGrpSpPr/>
          <p:nvPr/>
        </p:nvGrpSpPr>
        <p:grpSpPr>
          <a:xfrm>
            <a:off x="6847809" y="5941990"/>
            <a:ext cx="1332573" cy="576938"/>
            <a:chOff x="639209" y="3605848"/>
            <a:chExt cx="1332573" cy="57693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0BD569-2C74-41E0-AAAC-45FC95F13F74}"/>
                </a:ext>
              </a:extLst>
            </p:cNvPr>
            <p:cNvSpPr/>
            <p:nvPr/>
          </p:nvSpPr>
          <p:spPr>
            <a:xfrm>
              <a:off x="639209" y="3605848"/>
              <a:ext cx="1332573" cy="57693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  <a:ea typeface="+mn-lt"/>
                  <a:cs typeface="+mn-lt"/>
                </a:rPr>
                <a:t>Automatic</a:t>
              </a:r>
              <a:endParaRPr lang="en-US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3F3FB4-8C9C-4D7E-A35C-48CD3F1B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C3381-BBA3-4682-A3F8-7443EF4E456D}"/>
              </a:ext>
            </a:extLst>
          </p:cNvPr>
          <p:cNvGrpSpPr/>
          <p:nvPr/>
        </p:nvGrpSpPr>
        <p:grpSpPr>
          <a:xfrm>
            <a:off x="4621079" y="5939587"/>
            <a:ext cx="1252829" cy="576938"/>
            <a:chOff x="648069" y="3623568"/>
            <a:chExt cx="1252829" cy="57693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966CBA3-4D96-4351-BC9A-65B99F76582E}"/>
                </a:ext>
              </a:extLst>
            </p:cNvPr>
            <p:cNvSpPr/>
            <p:nvPr/>
          </p:nvSpPr>
          <p:spPr>
            <a:xfrm>
              <a:off x="648069" y="3623568"/>
              <a:ext cx="1252829" cy="57693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Automatic</a:t>
              </a:r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84E7F-F12A-442C-AD62-B753A159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2047" y="3699454"/>
              <a:ext cx="405546" cy="4055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48B54D-4856-40FE-B65D-D87248BE8B51}"/>
              </a:ext>
            </a:extLst>
          </p:cNvPr>
          <p:cNvGrpSpPr/>
          <p:nvPr/>
        </p:nvGrpSpPr>
        <p:grpSpPr>
          <a:xfrm>
            <a:off x="3095557" y="4359583"/>
            <a:ext cx="1332208" cy="646849"/>
            <a:chOff x="566141" y="3605848"/>
            <a:chExt cx="1332208" cy="64684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790A903-627C-4B78-9F4A-1AFDA3CA4696}"/>
                </a:ext>
              </a:extLst>
            </p:cNvPr>
            <p:cNvSpPr/>
            <p:nvPr/>
          </p:nvSpPr>
          <p:spPr>
            <a:xfrm>
              <a:off x="566141" y="3605848"/>
              <a:ext cx="1332208" cy="646849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888B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600">
                  <a:solidFill>
                    <a:schemeClr val="tx1"/>
                  </a:solidFill>
                </a:rPr>
                <a:t>  ~40 min</a:t>
              </a:r>
              <a:endParaRPr lang="en-US" sz="1600">
                <a:solidFill>
                  <a:schemeClr val="tx1"/>
                </a:solidFill>
                <a:cs typeface="Calibri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8409D0C-2D58-450F-8200-B3AA9DB18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9417" y="3730769"/>
              <a:ext cx="405546" cy="405546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9B0E6DA-B0C8-404D-AF49-F2B2547BC696}"/>
              </a:ext>
            </a:extLst>
          </p:cNvPr>
          <p:cNvSpPr/>
          <p:nvPr/>
        </p:nvSpPr>
        <p:spPr>
          <a:xfrm>
            <a:off x="4557713" y="1081088"/>
            <a:ext cx="625766" cy="3834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1F47CE9-655C-47B7-8E05-A7B650CD5379}"/>
              </a:ext>
            </a:extLst>
          </p:cNvPr>
          <p:cNvSpPr/>
          <p:nvPr/>
        </p:nvSpPr>
        <p:spPr>
          <a:xfrm rot="7926402">
            <a:off x="2112574" y="2949881"/>
            <a:ext cx="1521877" cy="25254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arrow right &amp; running man symbol only from Safety Sign Supplies">
            <a:extLst>
              <a:ext uri="{FF2B5EF4-FFF2-40B4-BE49-F238E27FC236}">
                <a16:creationId xmlns:a16="http://schemas.microsoft.com/office/drawing/2014/main" id="{142D3730-3EF7-4C1C-B95C-B482353C9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" t="5775" r="2886" b="7145"/>
          <a:stretch/>
        </p:blipFill>
        <p:spPr bwMode="auto">
          <a:xfrm>
            <a:off x="1149690" y="3307555"/>
            <a:ext cx="1119922" cy="5139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5412E55-5150-4A02-9CCC-56A5363FFF9B}"/>
              </a:ext>
            </a:extLst>
          </p:cNvPr>
          <p:cNvSpPr/>
          <p:nvPr/>
        </p:nvSpPr>
        <p:spPr>
          <a:xfrm>
            <a:off x="9579725" y="-3136"/>
            <a:ext cx="2616696" cy="686113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Students Silhouettes | Silhouettes of Students">
            <a:extLst>
              <a:ext uri="{FF2B5EF4-FFF2-40B4-BE49-F238E27FC236}">
                <a16:creationId xmlns:a16="http://schemas.microsoft.com/office/drawing/2014/main" id="{9CA4DDF0-96A1-478D-A597-789C0F71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r="11939"/>
          <a:stretch/>
        </p:blipFill>
        <p:spPr bwMode="auto">
          <a:xfrm>
            <a:off x="10087550" y="172870"/>
            <a:ext cx="160673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D0FB75D-BBDF-48C2-A32C-6C999D843EC5}"/>
              </a:ext>
            </a:extLst>
          </p:cNvPr>
          <p:cNvSpPr/>
          <p:nvPr/>
        </p:nvSpPr>
        <p:spPr>
          <a:xfrm rot="598673">
            <a:off x="10812598" y="1421222"/>
            <a:ext cx="677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SQA</a:t>
            </a:r>
            <a:b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Rules!</a:t>
            </a:r>
          </a:p>
        </p:txBody>
      </p:sp>
      <p:pic>
        <p:nvPicPr>
          <p:cNvPr id="1030" name="Picture 6" descr="Three Exclamation Marks Bouncing Stock Footage Video (100% Royalty-free)  245653 | Shutterstock">
            <a:extLst>
              <a:ext uri="{FF2B5EF4-FFF2-40B4-BE49-F238E27FC236}">
                <a16:creationId xmlns:a16="http://schemas.microsoft.com/office/drawing/2014/main" id="{DF2FB362-4D5E-4D23-B1C3-7D4356CFC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2" t="4985" r="28212" b="25726"/>
          <a:stretch/>
        </p:blipFill>
        <p:spPr bwMode="auto">
          <a:xfrm rot="20320207">
            <a:off x="9855627" y="547969"/>
            <a:ext cx="503275" cy="4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2664BA-9087-40EE-8F15-816F8FF26B73}"/>
              </a:ext>
            </a:extLst>
          </p:cNvPr>
          <p:cNvSpPr txBox="1"/>
          <p:nvPr/>
        </p:nvSpPr>
        <p:spPr>
          <a:xfrm>
            <a:off x="9698503" y="5556352"/>
            <a:ext cx="223946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/>
              <a:t>Automated Testing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D4D3C6-5727-4807-B47F-289C0A32250A}"/>
              </a:ext>
            </a:extLst>
          </p:cNvPr>
          <p:cNvGrpSpPr/>
          <p:nvPr/>
        </p:nvGrpSpPr>
        <p:grpSpPr>
          <a:xfrm>
            <a:off x="4885218" y="3240478"/>
            <a:ext cx="2616038" cy="1869018"/>
            <a:chOff x="5006377" y="2798957"/>
            <a:chExt cx="2512790" cy="186901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DC265D2-BB2F-4447-8326-45A89A70D0C7}"/>
                </a:ext>
              </a:extLst>
            </p:cNvPr>
            <p:cNvGrpSpPr/>
            <p:nvPr/>
          </p:nvGrpSpPr>
          <p:grpSpPr>
            <a:xfrm>
              <a:off x="5006377" y="2798957"/>
              <a:ext cx="2370363" cy="628510"/>
              <a:chOff x="5217598" y="3347382"/>
              <a:chExt cx="2370363" cy="62851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E9F5DB-FB96-4493-9D51-3EFF4E0D09A5}"/>
                  </a:ext>
                </a:extLst>
              </p:cNvPr>
              <p:cNvSpPr/>
              <p:nvPr/>
            </p:nvSpPr>
            <p:spPr>
              <a:xfrm>
                <a:off x="5217598" y="3347382"/>
                <a:ext cx="2370363" cy="628510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r"/>
                <a:r>
                  <a:rPr lang="en-US" sz="2400" b="1">
                    <a:solidFill>
                      <a:schemeClr val="tx1"/>
                    </a:solidFill>
                  </a:rPr>
                  <a:t>¼ h / build</a:t>
                </a:r>
                <a:endParaRPr lang="en-US" sz="2400">
                  <a:solidFill>
                    <a:schemeClr val="tx1"/>
                  </a:solidFill>
                  <a:cs typeface="Calibri" panose="020F0502020204030204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E773126-7D9F-480C-96E8-754514FEC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596155" y="3475370"/>
                <a:ext cx="405546" cy="405546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E4A4F6-B32A-497A-8E33-DFF6713AC1D2}"/>
                </a:ext>
              </a:extLst>
            </p:cNvPr>
            <p:cNvGrpSpPr/>
            <p:nvPr/>
          </p:nvGrpSpPr>
          <p:grpSpPr>
            <a:xfrm>
              <a:off x="5087470" y="3997712"/>
              <a:ext cx="2431697" cy="670263"/>
              <a:chOff x="5322905" y="3116134"/>
              <a:chExt cx="2431697" cy="67026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DBB7D21-49B9-487E-9228-6E390ED8775E}"/>
                  </a:ext>
                </a:extLst>
              </p:cNvPr>
              <p:cNvSpPr/>
              <p:nvPr/>
            </p:nvSpPr>
            <p:spPr>
              <a:xfrm>
                <a:off x="5322905" y="3116134"/>
                <a:ext cx="2431697" cy="670263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888B8D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r"/>
                <a:r>
                  <a:rPr lang="en-US" b="1">
                    <a:solidFill>
                      <a:schemeClr val="tx1"/>
                    </a:solidFill>
                  </a:rPr>
                  <a:t>~40 min/ ~30 cases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EE88ECA-3EAA-49E8-AD18-CE85195C4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474232" y="3248492"/>
                <a:ext cx="405546" cy="405546"/>
              </a:xfrm>
              <a:prstGeom prst="rect">
                <a:avLst/>
              </a:prstGeom>
            </p:spPr>
          </p:pic>
        </p:grpSp>
        <p:sp>
          <p:nvSpPr>
            <p:cNvPr id="59" name="Plus Sign 58">
              <a:extLst>
                <a:ext uri="{FF2B5EF4-FFF2-40B4-BE49-F238E27FC236}">
                  <a16:creationId xmlns:a16="http://schemas.microsoft.com/office/drawing/2014/main" id="{36121829-1A28-4185-9BC6-E97D5E4C4813}"/>
                </a:ext>
              </a:extLst>
            </p:cNvPr>
            <p:cNvSpPr/>
            <p:nvPr/>
          </p:nvSpPr>
          <p:spPr>
            <a:xfrm>
              <a:off x="5986614" y="3506837"/>
              <a:ext cx="405546" cy="437048"/>
            </a:xfrm>
            <a:prstGeom prst="mathPl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BF7626F-23FE-412C-ACE3-E06B00418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2976096" y="87387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16B0FBF-0EC7-4C3A-A656-18DA0C39FEC3}"/>
              </a:ext>
            </a:extLst>
          </p:cNvPr>
          <p:cNvSpPr txBox="1"/>
          <p:nvPr/>
        </p:nvSpPr>
        <p:spPr>
          <a:xfrm>
            <a:off x="3820470" y="10633"/>
            <a:ext cx="24676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rgbClr val="00B050"/>
                </a:solidFill>
              </a:rPr>
              <a:t>~30 cases in 1 hour!</a:t>
            </a:r>
            <a:endParaRPr lang="en-US" sz="2000" b="1" u="sng">
              <a:solidFill>
                <a:srgbClr val="00B050"/>
              </a:solidFill>
              <a:cs typeface="Calibri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4E08B14-2860-4A53-973B-B093BAC7F096}"/>
              </a:ext>
            </a:extLst>
          </p:cNvPr>
          <p:cNvSpPr/>
          <p:nvPr/>
        </p:nvSpPr>
        <p:spPr>
          <a:xfrm>
            <a:off x="5419163" y="2620183"/>
            <a:ext cx="1350436" cy="57100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888B8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~1 hour </a:t>
            </a:r>
            <a:endParaRPr lang="en-US" sz="2400" b="1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110" name="Picture 1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E0A3521-9EBA-4DB8-857D-352CE90D34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5542" y="4450015"/>
            <a:ext cx="2322286" cy="1005969"/>
          </a:xfrm>
          <a:prstGeom prst="rect">
            <a:avLst/>
          </a:prstGeom>
        </p:spPr>
      </p:pic>
      <p:pic>
        <p:nvPicPr>
          <p:cNvPr id="114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6A0CF50B-6ED2-4B77-9686-4FBF9C61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121238" y="319615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F1A9FB23-6F98-4E27-9F11-6A6CF2423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266381" y="464758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7E8A17F0-9746-4FF2-AC9A-8107552B6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353467" y="210758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nsparent Fancy Scroll Png - Scroll Clip Art Small, Png Download - kindpng">
            <a:extLst>
              <a:ext uri="{FF2B5EF4-FFF2-40B4-BE49-F238E27FC236}">
                <a16:creationId xmlns:a16="http://schemas.microsoft.com/office/drawing/2014/main" id="{3EB01594-19EA-46B4-9FA4-FF68A12AB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t="4213" r="15233" b="4213"/>
          <a:stretch/>
        </p:blipFill>
        <p:spPr bwMode="auto">
          <a:xfrm>
            <a:off x="3585696" y="450244"/>
            <a:ext cx="460458" cy="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948A8DF-483B-48AB-8C59-B052E799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72" y="152"/>
            <a:ext cx="8850082" cy="6257941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419D289-1117-4843-8847-2E577C35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45" y="5162030"/>
            <a:ext cx="995148" cy="9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093-B832-4B1B-A81C-11B5A0C4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85" y="264425"/>
            <a:ext cx="2756430" cy="584775"/>
          </a:xfrm>
        </p:spPr>
        <p:txBody>
          <a:bodyPr/>
          <a:lstStyle/>
          <a:p>
            <a:r>
              <a:rPr lang="en-US" sz="2800" b="0">
                <a:ea typeface="+mj-lt"/>
                <a:cs typeface="+mj-lt"/>
              </a:rPr>
              <a:t>Automation Job</a:t>
            </a:r>
            <a:endParaRPr lang="en-US" sz="2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4</a:t>
            </a:fld>
            <a:endParaRPr lang="en-US"/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978268-1C73-4B6D-B767-F19EEEF1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698" y="301732"/>
            <a:ext cx="8622600" cy="622714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9AB79-D101-48FD-8C3E-6BAEF272FD17}"/>
              </a:ext>
            </a:extLst>
          </p:cNvPr>
          <p:cNvSpPr txBox="1"/>
          <p:nvPr/>
        </p:nvSpPr>
        <p:spPr>
          <a:xfrm>
            <a:off x="122250" y="1380027"/>
            <a:ext cx="34757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Scheduled job default parameters:</a:t>
            </a: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Latest Version (in shared folder)</a:t>
            </a:r>
            <a:endParaRPr lang="en-US" sz="12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cs typeface="Calibri"/>
              </a:rPr>
              <a:t>All tests in "</a:t>
            </a:r>
            <a:r>
              <a:rPr lang="en-US" dirty="0" err="1">
                <a:cs typeface="Calibri"/>
              </a:rPr>
              <a:t>NightRun</a:t>
            </a:r>
            <a:r>
              <a:rPr lang="en-US" dirty="0">
                <a:cs typeface="Calibri"/>
              </a:rPr>
              <a:t>" repository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Job Process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Build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Execute</a:t>
            </a:r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Report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6F7D37-20FA-47F4-BBB1-033C5825312B}"/>
                  </a:ext>
                </a:extLst>
              </p14:cNvPr>
              <p14:cNvContentPartPr/>
              <p14:nvPr/>
            </p14:nvContentPartPr>
            <p14:xfrm>
              <a:off x="5951316" y="1272617"/>
              <a:ext cx="1266824" cy="1047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6F7D37-20FA-47F4-BBB1-033C582531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7347" y="1167139"/>
                <a:ext cx="1374401" cy="31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9780DF-FB53-4FAE-B162-6033A3C94F94}"/>
                  </a:ext>
                </a:extLst>
              </p14:cNvPr>
              <p14:cNvContentPartPr/>
              <p14:nvPr/>
            </p14:nvContentPartPr>
            <p14:xfrm>
              <a:off x="5893443" y="1647212"/>
              <a:ext cx="752474" cy="952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9780DF-FB53-4FAE-B162-6033A3C94F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9567" y="1565578"/>
                <a:ext cx="859868" cy="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10CC0D-09D4-4E95-B6E4-165085D5920E}"/>
                  </a:ext>
                </a:extLst>
              </p14:cNvPr>
              <p14:cNvContentPartPr/>
              <p14:nvPr/>
            </p14:nvContentPartPr>
            <p14:xfrm>
              <a:off x="5903089" y="1913398"/>
              <a:ext cx="1057274" cy="1143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10CC0D-09D4-4E95-B6E4-165085D592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8888" y="1802785"/>
                <a:ext cx="1165314" cy="335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959EDE-8C8F-4408-9D68-18D974B8B824}"/>
                  </a:ext>
                </a:extLst>
              </p14:cNvPr>
              <p14:cNvContentPartPr/>
              <p14:nvPr/>
            </p14:nvContentPartPr>
            <p14:xfrm>
              <a:off x="6662908" y="395468"/>
              <a:ext cx="2638424" cy="4762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959EDE-8C8F-4408-9D68-18D974B8B8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08997" y="291938"/>
                <a:ext cx="2745887" cy="254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262F29-31E9-4B7D-8B27-47BC6BCE6B62}"/>
                  </a:ext>
                </a:extLst>
              </p14:cNvPr>
              <p14:cNvContentPartPr/>
              <p14:nvPr/>
            </p14:nvContentPartPr>
            <p14:xfrm>
              <a:off x="5926667" y="558570"/>
              <a:ext cx="695324" cy="190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262F29-31E9-4B7D-8B27-47BC6BCE6B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2401" y="439507"/>
                <a:ext cx="803494" cy="2567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69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95E00BD-3770-480F-8DCE-459E16B8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05" y="4613608"/>
            <a:ext cx="1209222" cy="909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5093-B832-4B1B-A81C-11B5A0C4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7" y="266305"/>
            <a:ext cx="4300664" cy="600817"/>
          </a:xfrm>
        </p:spPr>
        <p:txBody>
          <a:bodyPr/>
          <a:lstStyle/>
          <a:p>
            <a:r>
              <a:rPr lang="en-US" sz="2400" b="0">
                <a:ea typeface="+mj-lt"/>
                <a:cs typeface="+mj-lt"/>
              </a:rPr>
              <a:t>Run job manually on Docker(s)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5</a:t>
            </a:fld>
            <a:endParaRPr lang="en-US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2ED924-E047-40DE-82B4-4E91E36A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8308" y="908539"/>
            <a:ext cx="9399006" cy="53813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3B9E61-A2EE-40B3-A2FB-4899095A1527}"/>
              </a:ext>
            </a:extLst>
          </p:cNvPr>
          <p:cNvSpPr txBox="1"/>
          <p:nvPr/>
        </p:nvSpPr>
        <p:spPr>
          <a:xfrm>
            <a:off x="269690" y="2639554"/>
            <a:ext cx="20542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err="1"/>
              <a:t>PackageSearch</a:t>
            </a:r>
            <a:r>
              <a:rPr lang="en-US" b="1" i="1"/>
              <a:t>:</a:t>
            </a:r>
            <a:endParaRPr lang="en-US" b="1"/>
          </a:p>
          <a:p>
            <a:r>
              <a:rPr lang="en-US" i="1"/>
              <a:t>Run a specific test.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758CBE-41BF-4383-90F8-7D5B8342AD37}"/>
                  </a:ext>
                </a:extLst>
              </p14:cNvPr>
              <p14:cNvContentPartPr/>
              <p14:nvPr/>
            </p14:nvContentPartPr>
            <p14:xfrm>
              <a:off x="5412204" y="5750745"/>
              <a:ext cx="1666875" cy="10477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758CBE-41BF-4383-90F8-7D5B8342AD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0014" y="5607707"/>
                <a:ext cx="1810895" cy="390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6378B5-39BB-4A4B-8451-C4E4CFB89431}"/>
                  </a:ext>
                </a:extLst>
              </p14:cNvPr>
              <p14:cNvContentPartPr/>
              <p14:nvPr/>
            </p14:nvContentPartPr>
            <p14:xfrm>
              <a:off x="5402820" y="4908884"/>
              <a:ext cx="94297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6378B5-39BB-4A4B-8451-C4E4CFB894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0561" y="1098884"/>
                <a:ext cx="1087131" cy="762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F4D68B-7605-44A0-8CEF-0D29667A29CD}"/>
              </a:ext>
            </a:extLst>
          </p:cNvPr>
          <p:cNvSpPr txBox="1"/>
          <p:nvPr/>
        </p:nvSpPr>
        <p:spPr>
          <a:xfrm>
            <a:off x="245345" y="3603971"/>
            <a:ext cx="21053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/>
              <a:t>Throttle</a:t>
            </a:r>
            <a:r>
              <a:rPr lang="en-US" i="1"/>
              <a:t>: </a:t>
            </a:r>
            <a:r>
              <a:rPr lang="en-US"/>
              <a:t># of tests to run in parallel, each in a separate Docker container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92878D-A9B1-445C-BA28-9A3E84152A8F}"/>
                  </a:ext>
                </a:extLst>
              </p14:cNvPr>
              <p14:cNvContentPartPr/>
              <p14:nvPr/>
            </p14:nvContentPartPr>
            <p14:xfrm>
              <a:off x="6507545" y="4981073"/>
              <a:ext cx="514349" cy="19049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92878D-A9B1-445C-BA28-9A3E84152A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5959" y="4860127"/>
                <a:ext cx="657164" cy="260639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FF832F-3CCC-458C-8E59-694D710B15B2}"/>
              </a:ext>
            </a:extLst>
          </p:cNvPr>
          <p:cNvCxnSpPr/>
          <p:nvPr/>
        </p:nvCxnSpPr>
        <p:spPr>
          <a:xfrm>
            <a:off x="1874119" y="2867427"/>
            <a:ext cx="3680766" cy="214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3A717-1651-4AC9-99D0-42B80313D9A9}"/>
              </a:ext>
            </a:extLst>
          </p:cNvPr>
          <p:cNvCxnSpPr>
            <a:cxnSpLocks/>
          </p:cNvCxnSpPr>
          <p:nvPr/>
        </p:nvCxnSpPr>
        <p:spPr>
          <a:xfrm>
            <a:off x="2127659" y="3904188"/>
            <a:ext cx="3311479" cy="18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773E53-80D3-47BD-AF6D-24E00F65726B}"/>
              </a:ext>
            </a:extLst>
          </p:cNvPr>
          <p:cNvSpPr txBox="1"/>
          <p:nvPr/>
        </p:nvSpPr>
        <p:spPr>
          <a:xfrm>
            <a:off x="276946" y="1520668"/>
            <a:ext cx="21485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u="sng" err="1"/>
              <a:t>ArtifactID</a:t>
            </a:r>
            <a:r>
              <a:rPr lang="en-US" b="1" i="1"/>
              <a:t>:</a:t>
            </a:r>
            <a:endParaRPr lang="en-US" b="1"/>
          </a:p>
          <a:p>
            <a:r>
              <a:rPr lang="en-US" i="1"/>
              <a:t>Verity version to test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14F047-AA46-440E-8354-FC6925511F52}"/>
              </a:ext>
            </a:extLst>
          </p:cNvPr>
          <p:cNvCxnSpPr>
            <a:cxnSpLocks/>
          </p:cNvCxnSpPr>
          <p:nvPr/>
        </p:nvCxnSpPr>
        <p:spPr>
          <a:xfrm>
            <a:off x="1423807" y="1693882"/>
            <a:ext cx="4131077" cy="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542AD5-FCC1-4463-B1E6-CDF2BF989871}"/>
                  </a:ext>
                </a:extLst>
              </p14:cNvPr>
              <p14:cNvContentPartPr/>
              <p14:nvPr/>
            </p14:nvContentPartPr>
            <p14:xfrm>
              <a:off x="5565493" y="1755494"/>
              <a:ext cx="600075" cy="95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542AD5-FCC1-4463-B1E6-CDF2BF9898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1367" y="1656970"/>
                <a:ext cx="707966" cy="20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7C3E0B-6E57-4248-B826-D04E36D600CD}"/>
                  </a:ext>
                </a:extLst>
              </p14:cNvPr>
              <p14:cNvContentPartPr/>
              <p14:nvPr/>
            </p14:nvContentPartPr>
            <p14:xfrm>
              <a:off x="5362937" y="5034187"/>
              <a:ext cx="1057274" cy="857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7C3E0B-6E57-4248-B826-D04E36D600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9031" y="4929644"/>
                <a:ext cx="1164726" cy="294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2E269B-0D3D-4341-A4B2-1CDA3A05BF4D}"/>
                  </a:ext>
                </a:extLst>
              </p14:cNvPr>
              <p14:cNvContentPartPr/>
              <p14:nvPr/>
            </p14:nvContentPartPr>
            <p14:xfrm>
              <a:off x="6684379" y="4936077"/>
              <a:ext cx="533400" cy="25717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2E269B-0D3D-4341-A4B2-1CDA3A05BF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30825" y="4828623"/>
                <a:ext cx="640151" cy="471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62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021C47-6549-4507-AA69-3C8D37C4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" y="3802573"/>
            <a:ext cx="6374878" cy="2537894"/>
          </a:xfrm>
          <a:prstGeom prst="rect">
            <a:avLst/>
          </a:prstGeom>
        </p:spPr>
      </p:pic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2FA09CC-DA0B-45E1-BAFF-D920ED09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519" y="1863150"/>
            <a:ext cx="1847850" cy="13811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AF62-C330-4833-83FE-8CD66354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CD57881-AA8B-4E90-82F1-CFF5FE18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24" y="1058625"/>
            <a:ext cx="8083349" cy="2378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47B1F-4019-438E-8CE7-51F37654D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782" y="244724"/>
            <a:ext cx="2028825" cy="1624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D446F-9453-4922-92E2-4BB6AA4D589E}"/>
              </a:ext>
            </a:extLst>
          </p:cNvPr>
          <p:cNvSpPr txBox="1"/>
          <p:nvPr/>
        </p:nvSpPr>
        <p:spPr>
          <a:xfrm>
            <a:off x="3390538" y="656742"/>
            <a:ext cx="4537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Command: C:\&gt; Docker images 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1C72AA-667A-4221-8B29-A2B0AB7FA906}"/>
              </a:ext>
            </a:extLst>
          </p:cNvPr>
          <p:cNvCxnSpPr/>
          <p:nvPr/>
        </p:nvCxnSpPr>
        <p:spPr>
          <a:xfrm flipV="1">
            <a:off x="5841477" y="2566084"/>
            <a:ext cx="4169659" cy="757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620723-59AC-4AB5-92AB-C54C34B50A16}"/>
                  </a:ext>
                </a:extLst>
              </p14:cNvPr>
              <p14:cNvContentPartPr/>
              <p14:nvPr/>
            </p14:nvContentPartPr>
            <p14:xfrm>
              <a:off x="3627699" y="3229144"/>
              <a:ext cx="476250" cy="95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620723-59AC-4AB5-92AB-C54C34B50A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3743" y="3133894"/>
                <a:ext cx="583802" cy="199708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89F19AB-AA4D-4069-81C1-FDB666AEFD66}"/>
              </a:ext>
            </a:extLst>
          </p:cNvPr>
          <p:cNvSpPr txBox="1"/>
          <p:nvPr/>
        </p:nvSpPr>
        <p:spPr>
          <a:xfrm>
            <a:off x="142393" y="2806861"/>
            <a:ext cx="1474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u="sng">
                <a:solidFill>
                  <a:srgbClr val="00B0F0"/>
                </a:solidFill>
                <a:cs typeface="Arial"/>
              </a:rPr>
              <a:t>SEMurai pre-installations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C72C1-FF80-40BB-8C1D-6AA4A71DDEA3}"/>
              </a:ext>
            </a:extLst>
          </p:cNvPr>
          <p:cNvSpPr txBox="1"/>
          <p:nvPr/>
        </p:nvSpPr>
        <p:spPr>
          <a:xfrm>
            <a:off x="110925" y="3553065"/>
            <a:ext cx="340934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Build new image (15 min)</a:t>
            </a:r>
            <a:endParaRPr lang="en-US" sz="1600"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7DCBBDF-A45F-414E-907E-CEDA0091391D}"/>
                  </a:ext>
                </a:extLst>
              </p14:cNvPr>
              <p14:cNvContentPartPr/>
              <p14:nvPr/>
            </p14:nvContentPartPr>
            <p14:xfrm>
              <a:off x="676274" y="4000066"/>
              <a:ext cx="476250" cy="857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7DCBBDF-A45F-414E-907E-CEDA009139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318" y="3901908"/>
                <a:ext cx="583802" cy="281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196887-90D0-48C4-B239-7258B6E34F56}"/>
                  </a:ext>
                </a:extLst>
              </p14:cNvPr>
              <p14:cNvContentPartPr/>
              <p14:nvPr/>
            </p14:nvContentPartPr>
            <p14:xfrm>
              <a:off x="542925" y="4780872"/>
              <a:ext cx="514350" cy="381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196887-90D0-48C4-B239-7258B6E34F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328" y="4647188"/>
                <a:ext cx="659181" cy="30513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678A54B-9FC3-48E6-9601-5F428CE7234A}"/>
              </a:ext>
            </a:extLst>
          </p:cNvPr>
          <p:cNvSpPr txBox="1"/>
          <p:nvPr/>
        </p:nvSpPr>
        <p:spPr>
          <a:xfrm>
            <a:off x="4152055" y="3553065"/>
            <a:ext cx="317266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Re-use existing image (1s)</a:t>
            </a:r>
            <a:endParaRPr lang="en-US" sz="1600">
              <a:cs typeface="Arial"/>
            </a:endParaRPr>
          </a:p>
        </p:txBody>
      </p:sp>
      <p:pic>
        <p:nvPicPr>
          <p:cNvPr id="28" name="Picture 2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7F40E07-2B9F-4AA3-9B05-3443D2880F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9575" y="3923965"/>
            <a:ext cx="5457825" cy="1031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1212A85-2E7D-45FD-83BD-B652346C511F}"/>
                  </a:ext>
                </a:extLst>
              </p14:cNvPr>
              <p14:cNvContentPartPr/>
              <p14:nvPr/>
            </p14:nvContentPartPr>
            <p14:xfrm>
              <a:off x="4486275" y="4009608"/>
              <a:ext cx="666750" cy="381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1212A85-2E7D-45FD-83BD-B652346C51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4194" y="3854098"/>
                <a:ext cx="810552" cy="348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733CC0-14A4-4E18-A0EA-5C2AAB9D9598}"/>
                  </a:ext>
                </a:extLst>
              </p14:cNvPr>
              <p14:cNvContentPartPr/>
              <p14:nvPr/>
            </p14:nvContentPartPr>
            <p14:xfrm>
              <a:off x="4484482" y="4773538"/>
              <a:ext cx="695325" cy="95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733CC0-14A4-4E18-A0EA-5C2AAB9D95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12240" y="4642159"/>
                <a:ext cx="839447" cy="271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B851D00-A5A0-46C6-BE87-0CC586907559}"/>
                  </a:ext>
                </a:extLst>
              </p14:cNvPr>
              <p14:cNvContentPartPr/>
              <p14:nvPr/>
            </p14:nvContentPartPr>
            <p14:xfrm>
              <a:off x="542825" y="5400100"/>
              <a:ext cx="581025" cy="1905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B851D00-A5A0-46C6-BE87-0CC5869075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1005" y="5261555"/>
                <a:ext cx="724306" cy="29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DD6C44-DE71-4D81-ABA1-BB6DE6248293}"/>
                  </a:ext>
                </a:extLst>
              </p14:cNvPr>
              <p14:cNvContentPartPr/>
              <p14:nvPr/>
            </p14:nvContentPartPr>
            <p14:xfrm>
              <a:off x="3514725" y="3323809"/>
              <a:ext cx="514350" cy="1905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DD6C44-DE71-4D81-ABA1-BB6DE62482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60697" y="3215979"/>
                <a:ext cx="622047" cy="23435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71D226-09D3-4185-9D28-2E8C7840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3" y="-4138"/>
            <a:ext cx="2054948" cy="591172"/>
          </a:xfrm>
        </p:spPr>
        <p:txBody>
          <a:bodyPr>
            <a:normAutofit/>
          </a:bodyPr>
          <a:lstStyle/>
          <a:p>
            <a:r>
              <a:rPr lang="en-US" sz="2400" b="0">
                <a:solidFill>
                  <a:srgbClr val="00B0F0"/>
                </a:solidFill>
                <a:ea typeface="+mj-lt"/>
                <a:cs typeface="+mj-lt"/>
              </a:rPr>
              <a:t>1. Build step</a:t>
            </a:r>
            <a:endParaRPr lang="en-US" sz="2400"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95E6B-6B66-464E-AA13-53DAE0513560}"/>
              </a:ext>
            </a:extLst>
          </p:cNvPr>
          <p:cNvCxnSpPr>
            <a:cxnSpLocks/>
          </p:cNvCxnSpPr>
          <p:nvPr/>
        </p:nvCxnSpPr>
        <p:spPr>
          <a:xfrm>
            <a:off x="1230894" y="3102135"/>
            <a:ext cx="2394873" cy="42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9E61-A2EE-40B3-A2FB-4899095A1527}"/>
              </a:ext>
            </a:extLst>
          </p:cNvPr>
          <p:cNvSpPr txBox="1"/>
          <p:nvPr/>
        </p:nvSpPr>
        <p:spPr>
          <a:xfrm>
            <a:off x="170018" y="1399992"/>
            <a:ext cx="1977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C:\&gt; Docker stats</a:t>
            </a: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C78CC3E-FF0A-4DB3-AA0C-FAD3905D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049" y="1104648"/>
            <a:ext cx="8632910" cy="507376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771B4D-872C-4E5F-B744-22209B7FD5F0}"/>
              </a:ext>
            </a:extLst>
          </p:cNvPr>
          <p:cNvSpPr txBox="1">
            <a:spLocks/>
          </p:cNvSpPr>
          <p:nvPr/>
        </p:nvSpPr>
        <p:spPr>
          <a:xfrm>
            <a:off x="52604" y="101963"/>
            <a:ext cx="5669755" cy="41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>
                <a:solidFill>
                  <a:srgbClr val="00B0F0"/>
                </a:solidFill>
                <a:ea typeface="+mj-lt"/>
                <a:cs typeface="+mj-lt"/>
              </a:rPr>
              <a:t>2. Execute tests in parallel (throttle)</a:t>
            </a:r>
            <a:endParaRPr lang="en-US" sz="2800" b="0" i="1">
              <a:solidFill>
                <a:srgbClr val="00B0F0"/>
              </a:solidFill>
              <a:cs typeface="Calibri"/>
            </a:endParaRPr>
          </a:p>
        </p:txBody>
      </p:sp>
      <p:pic>
        <p:nvPicPr>
          <p:cNvPr id="11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F8CBE7C-1A33-4DC8-91DD-EB95DE65D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709" y="69074"/>
            <a:ext cx="2060052" cy="15354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DF03D-15FB-4B0D-B556-D8173E4B43D2}"/>
                  </a:ext>
                </a:extLst>
              </p14:cNvPr>
              <p14:cNvContentPartPr/>
              <p14:nvPr/>
            </p14:nvContentPartPr>
            <p14:xfrm>
              <a:off x="6316133" y="5757332"/>
              <a:ext cx="866774" cy="1809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DF03D-15FB-4B0D-B556-D8173E4B43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8128" y="5739089"/>
                <a:ext cx="902424" cy="21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14A76B-F421-4D46-8E85-B845DBE67E62}"/>
                  </a:ext>
                </a:extLst>
              </p14:cNvPr>
              <p14:cNvContentPartPr/>
              <p14:nvPr/>
            </p14:nvContentPartPr>
            <p14:xfrm>
              <a:off x="2606567" y="930763"/>
              <a:ext cx="2047875" cy="63817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14A76B-F421-4D46-8E85-B845DBE67E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8562" y="912735"/>
                <a:ext cx="2083525" cy="6738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20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6CB1-3157-4D12-87CF-05B920F1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739" y="689763"/>
            <a:ext cx="5914214" cy="5455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latin typeface="Arial"/>
                <a:cs typeface="Arial"/>
              </a:rPr>
              <a:t>Executing </a:t>
            </a:r>
            <a:r>
              <a:rPr lang="en-US" sz="1200" err="1">
                <a:latin typeface="Arial"/>
                <a:cs typeface="Arial"/>
              </a:rPr>
              <a:t>ProcessTrx</a:t>
            </a:r>
            <a:r>
              <a:rPr lang="en-US" sz="1200">
                <a:latin typeface="Arial"/>
                <a:cs typeface="Arial"/>
              </a:rPr>
              <a:t> (Process </a:t>
            </a:r>
            <a:r>
              <a:rPr lang="en-US" sz="1200" err="1">
                <a:latin typeface="Arial"/>
                <a:cs typeface="Arial"/>
              </a:rPr>
              <a:t>trx</a:t>
            </a:r>
            <a:r>
              <a:rPr lang="en-US" sz="1200">
                <a:latin typeface="Arial"/>
                <a:cs typeface="Arial"/>
              </a:rPr>
              <a:t> files, creates csv report, can rename test name to package id name):
CSV file saved to C:\CT_Workspace\bin.tests\TestResults\91\semurai_ver_3.0.00.322_jenkins-cd-mod_continuousdelivery-818.csv
Executing </a:t>
            </a:r>
            <a:r>
              <a:rPr lang="en-US" sz="1200" err="1">
                <a:latin typeface="Arial"/>
                <a:cs typeface="Arial"/>
              </a:rPr>
              <a:t>ProcessTrx</a:t>
            </a:r>
            <a:r>
              <a:rPr lang="en-US" sz="1200">
                <a:latin typeface="Arial"/>
                <a:cs typeface="Arial"/>
              </a:rPr>
              <a:t> (Process </a:t>
            </a:r>
            <a:r>
              <a:rPr lang="en-US" sz="1200" err="1">
                <a:latin typeface="Arial"/>
                <a:cs typeface="Arial"/>
              </a:rPr>
              <a:t>trx</a:t>
            </a:r>
            <a:r>
              <a:rPr lang="en-US" sz="1200">
                <a:latin typeface="Arial"/>
                <a:cs typeface="Arial"/>
              </a:rPr>
              <a:t> files, creates csv report, can rename test name to package id name):
CSV file saved to C:\CT_Workspace\bin.tests\TestResults\ResultSummary.csv
</a:t>
            </a:r>
            <a:r>
              <a:rPr lang="en-US" sz="1200" b="1" u="sng">
                <a:latin typeface="Arial"/>
                <a:cs typeface="Arial"/>
              </a:rPr>
              <a:t>Quick facts on all tests</a:t>
            </a:r>
            <a:r>
              <a:rPr lang="en-US" sz="1200">
                <a:latin typeface="Arial"/>
                <a:cs typeface="Arial"/>
              </a:rPr>
              <a:t>:
# of tests: 692 
Passed: 680 
Failed: 12 
Did not reach Ready state: 0 
Success rate: 98 %
Reports completed
- 91 - Good job! 
Versions reports: \\vm-devops-7041\CT_Workspace\bin.tests\TestResults\Reports
*** JOB 91 Ended ***
Archiving artifacts
Finished: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71B4D-872C-4E5F-B744-22209B7FD5F0}"/>
              </a:ext>
            </a:extLst>
          </p:cNvPr>
          <p:cNvSpPr txBox="1">
            <a:spLocks/>
          </p:cNvSpPr>
          <p:nvPr/>
        </p:nvSpPr>
        <p:spPr>
          <a:xfrm>
            <a:off x="145737" y="85029"/>
            <a:ext cx="11777019" cy="516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>
                <a:solidFill>
                  <a:srgbClr val="00B0F0"/>
                </a:solidFill>
                <a:ea typeface="+mj-lt"/>
                <a:cs typeface="+mj-lt"/>
              </a:rPr>
              <a:t>3. Reports #1 – tests traces as job Artifacts            Quick summary in job Console</a:t>
            </a:r>
            <a:endParaRPr lang="en-US" sz="240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E9B819-B046-485D-A0A3-6E049ACB5A12}"/>
                  </a:ext>
                </a:extLst>
              </p14:cNvPr>
              <p14:cNvContentPartPr/>
              <p14:nvPr/>
            </p14:nvContentPartPr>
            <p14:xfrm>
              <a:off x="6472245" y="774453"/>
              <a:ext cx="1362074" cy="1143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E9B819-B046-485D-A0A3-6E049ACB5A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52" y="662394"/>
                <a:ext cx="1469701" cy="33804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4CE3A7EF-ADFD-4944-92B8-E429ED8A8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4731"/>
            <a:ext cx="6222999" cy="44547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78E261-CD4D-478A-A2C9-8AAA4512FCAF}"/>
                  </a:ext>
                </a:extLst>
              </p14:cNvPr>
              <p14:cNvContentPartPr/>
              <p14:nvPr/>
            </p14:nvContentPartPr>
            <p14:xfrm>
              <a:off x="6307133" y="634999"/>
              <a:ext cx="1552575" cy="2381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78E261-CD4D-478A-A2C9-8AAA4512FC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3124" y="526100"/>
                <a:ext cx="1660233" cy="45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CBCD76-9D10-4DFA-B19C-801C5490EEEB}"/>
                  </a:ext>
                </a:extLst>
              </p14:cNvPr>
              <p14:cNvContentPartPr/>
              <p14:nvPr/>
            </p14:nvContentPartPr>
            <p14:xfrm>
              <a:off x="6256523" y="3338286"/>
              <a:ext cx="2105025" cy="12382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CBCD76-9D10-4DFA-B19C-801C5490EE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2493" y="3230236"/>
                <a:ext cx="2212726" cy="14539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7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5089-C1B6-4357-A849-FB73F53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/>
              <a:pPr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71B4D-872C-4E5F-B744-22209B7FD5F0}"/>
              </a:ext>
            </a:extLst>
          </p:cNvPr>
          <p:cNvSpPr txBox="1">
            <a:spLocks/>
          </p:cNvSpPr>
          <p:nvPr/>
        </p:nvSpPr>
        <p:spPr>
          <a:xfrm>
            <a:off x="52604" y="101963"/>
            <a:ext cx="9634952" cy="635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>
                <a:solidFill>
                  <a:srgbClr val="00B0F0"/>
                </a:solidFill>
                <a:ea typeface="+mj-lt"/>
                <a:cs typeface="+mj-lt"/>
              </a:rPr>
              <a:t>3. Reports #2 – Tests results summary csv file</a:t>
            </a:r>
            <a:endParaRPr lang="en-US" sz="2400">
              <a:cs typeface="Calibri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CA5EAB7-7B8C-4538-83D5-5D9726E8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568484"/>
            <a:ext cx="11667066" cy="53992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2E6D9F-601F-42CD-96B9-A3BB9206CC69}"/>
                  </a:ext>
                </a:extLst>
              </p14:cNvPr>
              <p14:cNvContentPartPr/>
              <p14:nvPr/>
            </p14:nvContentPartPr>
            <p14:xfrm>
              <a:off x="2921000" y="895552"/>
              <a:ext cx="523874" cy="2857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2E6D9F-601F-42CD-96B9-A3BB9206C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581" y="785652"/>
                <a:ext cx="632349" cy="248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895BE1-1B35-44F6-80DB-28403F9A7D53}"/>
                  </a:ext>
                </a:extLst>
              </p14:cNvPr>
              <p14:cNvContentPartPr/>
              <p14:nvPr/>
            </p14:nvContentPartPr>
            <p14:xfrm>
              <a:off x="2978827" y="1058333"/>
              <a:ext cx="400050" cy="190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895BE1-1B35-44F6-80DB-28403F9A7D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4324" y="969036"/>
                <a:ext cx="508692" cy="19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05752D-8985-4A4D-94D0-E93112B83FF9}"/>
                  </a:ext>
                </a:extLst>
              </p14:cNvPr>
              <p14:cNvContentPartPr/>
              <p14:nvPr/>
            </p14:nvContentPartPr>
            <p14:xfrm>
              <a:off x="2311400" y="3700323"/>
              <a:ext cx="809624" cy="381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05752D-8985-4A4D-94D0-E93112B83F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7497" y="3600932"/>
                <a:ext cx="917071" cy="236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70EFA6-D6D3-45B3-BC2E-3905BD4BC959}"/>
                  </a:ext>
                </a:extLst>
              </p14:cNvPr>
              <p14:cNvContentPartPr/>
              <p14:nvPr/>
            </p14:nvContentPartPr>
            <p14:xfrm>
              <a:off x="3022600" y="889246"/>
              <a:ext cx="857250" cy="476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70EFA6-D6D3-45B3-BC2E-3905BD4BC9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8685" y="790029"/>
                <a:ext cx="964721" cy="245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668054-3C63-4488-AFCE-CBE79D7B2DE1}"/>
                  </a:ext>
                </a:extLst>
              </p14:cNvPr>
              <p14:cNvContentPartPr/>
              <p14:nvPr/>
            </p14:nvContentPartPr>
            <p14:xfrm>
              <a:off x="3327400" y="1031494"/>
              <a:ext cx="561974" cy="285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668054-3C63-4488-AFCE-CBE79D7B2D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3364" y="921594"/>
                <a:ext cx="669686" cy="248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01A35C-31CC-4739-9EF1-50608021A794}"/>
                  </a:ext>
                </a:extLst>
              </p14:cNvPr>
              <p14:cNvContentPartPr/>
              <p14:nvPr/>
            </p14:nvContentPartPr>
            <p14:xfrm>
              <a:off x="2343352" y="4123184"/>
              <a:ext cx="1543050" cy="952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01A35C-31CC-4739-9EF1-50608021A7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9197" y="4014119"/>
                <a:ext cx="1650999" cy="313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DFFD66-09F8-495F-A754-24A9F1B94D3D}"/>
                  </a:ext>
                </a:extLst>
              </p14:cNvPr>
              <p14:cNvContentPartPr/>
              <p14:nvPr/>
            </p14:nvContentPartPr>
            <p14:xfrm>
              <a:off x="982132" y="3696696"/>
              <a:ext cx="1552575" cy="190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DFFD66-09F8-495F-A754-24A9F1B94D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285" y="3598162"/>
                <a:ext cx="1659909" cy="215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8EB7E4-E751-4602-8547-31886F13A3A5}"/>
                  </a:ext>
                </a:extLst>
              </p14:cNvPr>
              <p14:cNvContentPartPr/>
              <p14:nvPr/>
            </p14:nvContentPartPr>
            <p14:xfrm>
              <a:off x="1024466" y="4140199"/>
              <a:ext cx="1600200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8EB7E4-E751-4602-8547-31886F13A3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0623" y="4025899"/>
                <a:ext cx="1707526" cy="23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5D0535-F441-4A3C-BEC0-696E0CBA1145}"/>
                  </a:ext>
                </a:extLst>
              </p14:cNvPr>
              <p14:cNvContentPartPr/>
              <p14:nvPr/>
            </p14:nvContentPartPr>
            <p14:xfrm>
              <a:off x="1210733" y="914399"/>
              <a:ext cx="1828800" cy="95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5D0535-F441-4A3C-BEC0-696E0CBA11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56712" y="-1943101"/>
                <a:ext cx="1936482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98DD1C-D356-4C5C-A17E-8B1FDDC9A991}"/>
                  </a:ext>
                </a:extLst>
              </p14:cNvPr>
              <p14:cNvContentPartPr/>
              <p14:nvPr/>
            </p14:nvContentPartPr>
            <p14:xfrm>
              <a:off x="1227666" y="1032933"/>
              <a:ext cx="1933575" cy="4762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98DD1C-D356-4C5C-A17E-8B1FDDC9A9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73726" y="913873"/>
                <a:ext cx="2041096" cy="2853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629190"/>
      </p:ext>
    </p:extLst>
  </p:cSld>
  <p:clrMapOvr>
    <a:masterClrMapping/>
  </p:clrMapOvr>
</p:sld>
</file>

<file path=ppt/theme/theme1.xml><?xml version="1.0" encoding="utf-8"?>
<a:theme xmlns:a="http://schemas.openxmlformats.org/drawingml/2006/main" name="Applied_16x9_White_2016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MAT Template" id="{08AD498E-15C2-40A8-9052-A195B7A5C7FF}" vid="{3537F9C9-0257-4761-8CAF-07C2184BF450}"/>
    </a:ext>
  </a:extLst>
</a:theme>
</file>

<file path=ppt/theme/theme2.xml><?xml version="1.0" encoding="utf-8"?>
<a:theme xmlns:a="http://schemas.openxmlformats.org/drawingml/2006/main" name="CD-9859 PDR_Rev1">
  <a:themeElements>
    <a:clrScheme name="Custom 27">
      <a:dk1>
        <a:srgbClr val="4B4B4B"/>
      </a:dk1>
      <a:lt1>
        <a:srgbClr val="FFFFFF"/>
      </a:lt1>
      <a:dk2>
        <a:srgbClr val="061E3C"/>
      </a:dk2>
      <a:lt2>
        <a:srgbClr val="DCDCDC"/>
      </a:lt2>
      <a:accent1>
        <a:srgbClr val="4599C3"/>
      </a:accent1>
      <a:accent2>
        <a:srgbClr val="DCDCDC"/>
      </a:accent2>
      <a:accent3>
        <a:srgbClr val="8C8C8C"/>
      </a:accent3>
      <a:accent4>
        <a:srgbClr val="9BEEFF"/>
      </a:accent4>
      <a:accent5>
        <a:srgbClr val="92D400"/>
      </a:accent5>
      <a:accent6>
        <a:srgbClr val="FECB00"/>
      </a:accent6>
      <a:hlink>
        <a:srgbClr val="4599C3"/>
      </a:hlink>
      <a:folHlink>
        <a:srgbClr val="8C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BFECB59371648B8313BEB7E6373F1" ma:contentTypeVersion="12" ma:contentTypeDescription="Create a new document." ma:contentTypeScope="" ma:versionID="2403cf1eaeb6fe321fcf3507d614590b">
  <xsd:schema xmlns:xsd="http://www.w3.org/2001/XMLSchema" xmlns:xs="http://www.w3.org/2001/XMLSchema" xmlns:p="http://schemas.microsoft.com/office/2006/metadata/properties" xmlns:ns3="b84f644e-73a9-4257-ad5f-12086d2b008a" xmlns:ns4="02ff8bad-cefa-4b18-a5ac-8638407bf5f4" targetNamespace="http://schemas.microsoft.com/office/2006/metadata/properties" ma:root="true" ma:fieldsID="b2848928b6420ec3c8b174dce48c6d41" ns3:_="" ns4:_="">
    <xsd:import namespace="b84f644e-73a9-4257-ad5f-12086d2b008a"/>
    <xsd:import namespace="02ff8bad-cefa-4b18-a5ac-8638407bf5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f644e-73a9-4257-ad5f-12086d2b00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f8bad-cefa-4b18-a5ac-8638407bf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CB4C47-5095-4A52-BDBE-BDF6E745C0D5}">
  <ds:schemaRefs>
    <ds:schemaRef ds:uri="02ff8bad-cefa-4b18-a5ac-8638407bf5f4"/>
    <ds:schemaRef ds:uri="b84f644e-73a9-4257-ad5f-12086d2b00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C0F554-0CD4-4E09-912E-9E3FCBDAC61A}">
  <ds:schemaRefs>
    <ds:schemaRef ds:uri="02ff8bad-cefa-4b18-a5ac-8638407bf5f4"/>
    <ds:schemaRef ds:uri="b84f644e-73a9-4257-ad5f-12086d2b00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16F63E-4E4D-4486-86DA-650D64C139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Applied_16x9_White_2016</vt:lpstr>
      <vt:lpstr>CD-9859 PDR_Rev1</vt:lpstr>
      <vt:lpstr>PowerPoint Presentation</vt:lpstr>
      <vt:lpstr>PowerPoint Presentation</vt:lpstr>
      <vt:lpstr>PowerPoint Presentation</vt:lpstr>
      <vt:lpstr>Automation Job</vt:lpstr>
      <vt:lpstr>Run job manually on Docker(s)</vt:lpstr>
      <vt:lpstr>1. Build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 to Jenkins jobs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Barazovsky</dc:creator>
  <cp:revision>107</cp:revision>
  <dcterms:created xsi:type="dcterms:W3CDTF">2021-03-25T08:56:27Z</dcterms:created>
  <dcterms:modified xsi:type="dcterms:W3CDTF">2021-03-30T15:43:07Z</dcterms:modified>
</cp:coreProperties>
</file>