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6" r:id="rId5"/>
    <p:sldId id="263" r:id="rId6"/>
    <p:sldId id="258" r:id="rId7"/>
    <p:sldId id="260" r:id="rId8"/>
    <p:sldId id="305" r:id="rId9"/>
    <p:sldId id="306" r:id="rId10"/>
    <p:sldId id="257" r:id="rId11"/>
    <p:sldId id="308" r:id="rId12"/>
    <p:sldId id="304" r:id="rId13"/>
    <p:sldId id="266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5A2794-719B-40B5-95F9-3894899F0401}" v="6" dt="2021-04-04T13:57:33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444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230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319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F54B1-02CF-4F9F-BABD-507381C435A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14E4C7-7F68-487F-950A-C49AB15CD8B5}">
      <dgm:prSet phldrT="[Text]"/>
      <dgm:spPr/>
      <dgm:t>
        <a:bodyPr/>
        <a:lstStyle/>
        <a:p>
          <a:r>
            <a:rPr lang="en-US"/>
            <a:t>Test </a:t>
          </a:r>
          <a:r>
            <a:rPr lang="en-US" dirty="0"/>
            <a:t>Package (TP)</a:t>
          </a:r>
        </a:p>
      </dgm:t>
    </dgm:pt>
    <dgm:pt modelId="{EF347466-76DA-407F-8999-189703475631}" type="parTrans" cxnId="{B81689E9-BB35-46F6-858F-AA38989E9F30}">
      <dgm:prSet/>
      <dgm:spPr/>
      <dgm:t>
        <a:bodyPr/>
        <a:lstStyle/>
        <a:p>
          <a:endParaRPr lang="en-US"/>
        </a:p>
      </dgm:t>
    </dgm:pt>
    <dgm:pt modelId="{27735106-5BF4-4C68-9331-CE0ECF45B7FB}" type="sibTrans" cxnId="{B81689E9-BB35-46F6-858F-AA38989E9F30}">
      <dgm:prSet/>
      <dgm:spPr/>
      <dgm:t>
        <a:bodyPr/>
        <a:lstStyle/>
        <a:p>
          <a:endParaRPr lang="en-US"/>
        </a:p>
      </dgm:t>
    </dgm:pt>
    <dgm:pt modelId="{DF9FEAB1-84C6-436B-B424-776ED3352218}">
      <dgm:prSet phldrT="[Text]"/>
      <dgm:spPr/>
      <dgm:t>
        <a:bodyPr/>
        <a:lstStyle/>
        <a:p>
          <a:r>
            <a:rPr lang="en-US" dirty="0"/>
            <a:t>Arrange Data</a:t>
          </a:r>
        </a:p>
      </dgm:t>
    </dgm:pt>
    <dgm:pt modelId="{87999717-976C-47B8-A5AD-41657FE3BCE4}" type="parTrans" cxnId="{0D8C5B08-BBB0-4430-B8A7-09B79E4A9CBF}">
      <dgm:prSet/>
      <dgm:spPr/>
      <dgm:t>
        <a:bodyPr/>
        <a:lstStyle/>
        <a:p>
          <a:endParaRPr lang="en-US"/>
        </a:p>
      </dgm:t>
    </dgm:pt>
    <dgm:pt modelId="{81066CC0-46C4-4EC2-8388-54EFF1114528}" type="sibTrans" cxnId="{0D8C5B08-BBB0-4430-B8A7-09B79E4A9CBF}">
      <dgm:prSet/>
      <dgm:spPr/>
      <dgm:t>
        <a:bodyPr/>
        <a:lstStyle/>
        <a:p>
          <a:endParaRPr lang="en-US"/>
        </a:p>
      </dgm:t>
    </dgm:pt>
    <dgm:pt modelId="{38199486-6123-447A-8301-5FFCF31AC71A}">
      <dgm:prSet phldrT="[Text]"/>
      <dgm:spPr/>
      <dgm:t>
        <a:bodyPr/>
        <a:lstStyle/>
        <a:p>
          <a:r>
            <a:rPr lang="en-US" dirty="0"/>
            <a:t>Recipe</a:t>
          </a:r>
        </a:p>
      </dgm:t>
    </dgm:pt>
    <dgm:pt modelId="{4DB03DA6-D012-46BC-9C59-2186FB711AA0}" type="parTrans" cxnId="{9F19F753-4F99-44CF-A00A-A3F8543FFA2A}">
      <dgm:prSet/>
      <dgm:spPr/>
      <dgm:t>
        <a:bodyPr/>
        <a:lstStyle/>
        <a:p>
          <a:endParaRPr lang="en-US"/>
        </a:p>
      </dgm:t>
    </dgm:pt>
    <dgm:pt modelId="{8488F5F7-3C7A-4681-8D9A-04CE127CF2EA}" type="sibTrans" cxnId="{9F19F753-4F99-44CF-A00A-A3F8543FFA2A}">
      <dgm:prSet/>
      <dgm:spPr/>
      <dgm:t>
        <a:bodyPr/>
        <a:lstStyle/>
        <a:p>
          <a:endParaRPr lang="en-US"/>
        </a:p>
      </dgm:t>
    </dgm:pt>
    <dgm:pt modelId="{B7B0E0A4-C2F5-4E3D-8846-AA1B41117595}">
      <dgm:prSet phldrT="[Text]"/>
      <dgm:spPr/>
      <dgm:t>
        <a:bodyPr/>
        <a:lstStyle/>
        <a:p>
          <a:r>
            <a:rPr lang="en-US" dirty="0"/>
            <a:t>CCI</a:t>
          </a:r>
        </a:p>
      </dgm:t>
    </dgm:pt>
    <dgm:pt modelId="{3CFD0030-9BD6-4B40-9FDA-6A83F9F11E49}" type="parTrans" cxnId="{7DAEEEFD-090F-48C9-A436-63B8BD08D62A}">
      <dgm:prSet/>
      <dgm:spPr/>
      <dgm:t>
        <a:bodyPr/>
        <a:lstStyle/>
        <a:p>
          <a:endParaRPr lang="en-US"/>
        </a:p>
      </dgm:t>
    </dgm:pt>
    <dgm:pt modelId="{7A7B539C-5EAB-41A8-96B2-A2BCAE0FE90F}" type="sibTrans" cxnId="{7DAEEEFD-090F-48C9-A436-63B8BD08D62A}">
      <dgm:prSet/>
      <dgm:spPr/>
      <dgm:t>
        <a:bodyPr/>
        <a:lstStyle/>
        <a:p>
          <a:endParaRPr lang="en-US"/>
        </a:p>
      </dgm:t>
    </dgm:pt>
    <dgm:pt modelId="{25B83A8A-B79E-421A-8B15-979BEA5E0782}">
      <dgm:prSet phldrT="[Text]"/>
      <dgm:spPr/>
      <dgm:t>
        <a:bodyPr/>
        <a:lstStyle/>
        <a:p>
          <a:r>
            <a:rPr lang="en-US" dirty="0"/>
            <a:t>Assert Data</a:t>
          </a:r>
        </a:p>
      </dgm:t>
    </dgm:pt>
    <dgm:pt modelId="{5A716733-B750-4FD5-8C39-E8F6922CE316}" type="parTrans" cxnId="{FEF6C918-6DDB-4881-BE96-E78C92CA329D}">
      <dgm:prSet/>
      <dgm:spPr/>
      <dgm:t>
        <a:bodyPr/>
        <a:lstStyle/>
        <a:p>
          <a:endParaRPr lang="en-US"/>
        </a:p>
      </dgm:t>
    </dgm:pt>
    <dgm:pt modelId="{5F88647C-3326-4161-BDF9-082FDA938A64}" type="sibTrans" cxnId="{FEF6C918-6DDB-4881-BE96-E78C92CA329D}">
      <dgm:prSet/>
      <dgm:spPr/>
      <dgm:t>
        <a:bodyPr/>
        <a:lstStyle/>
        <a:p>
          <a:endParaRPr lang="en-US"/>
        </a:p>
      </dgm:t>
    </dgm:pt>
    <dgm:pt modelId="{9DFC7C59-5E2B-4CE5-BFE5-619D331DC7AB}">
      <dgm:prSet phldrT="[Text]"/>
      <dgm:spPr/>
      <dgm:t>
        <a:bodyPr/>
        <a:lstStyle/>
        <a:p>
          <a:r>
            <a:rPr lang="en-US" dirty="0"/>
            <a:t>Metadata</a:t>
          </a:r>
        </a:p>
      </dgm:t>
    </dgm:pt>
    <dgm:pt modelId="{029F6AEB-F4ED-4D28-9C7C-7A4DCD72639B}" type="parTrans" cxnId="{91AF861D-FC79-4019-87FE-DE9FFFF2C9EC}">
      <dgm:prSet/>
      <dgm:spPr/>
      <dgm:t>
        <a:bodyPr/>
        <a:lstStyle/>
        <a:p>
          <a:endParaRPr lang="en-US"/>
        </a:p>
      </dgm:t>
    </dgm:pt>
    <dgm:pt modelId="{79D9AF5C-4703-467D-A0B2-B563AA1AE8D7}" type="sibTrans" cxnId="{91AF861D-FC79-4019-87FE-DE9FFFF2C9EC}">
      <dgm:prSet/>
      <dgm:spPr/>
      <dgm:t>
        <a:bodyPr/>
        <a:lstStyle/>
        <a:p>
          <a:endParaRPr lang="en-US"/>
        </a:p>
      </dgm:t>
    </dgm:pt>
    <dgm:pt modelId="{0DF18AAD-9833-4F51-AC8C-17A5B9355DA9}">
      <dgm:prSet phldrT="[Text]"/>
      <dgm:spPr/>
      <dgm:t>
        <a:bodyPr/>
        <a:lstStyle/>
        <a:p>
          <a:r>
            <a:rPr lang="en-US" dirty="0"/>
            <a:t>Meas. Results</a:t>
          </a:r>
        </a:p>
      </dgm:t>
    </dgm:pt>
    <dgm:pt modelId="{4E3BBA42-BD34-466C-B88C-39EB57C4A4F3}" type="parTrans" cxnId="{514655C6-380E-4654-9D28-12208B6260FF}">
      <dgm:prSet/>
      <dgm:spPr/>
      <dgm:t>
        <a:bodyPr/>
        <a:lstStyle/>
        <a:p>
          <a:endParaRPr lang="en-US"/>
        </a:p>
      </dgm:t>
    </dgm:pt>
    <dgm:pt modelId="{0A2A58C1-64DE-41A7-A7C6-18ED7B3BBD44}" type="sibTrans" cxnId="{514655C6-380E-4654-9D28-12208B6260FF}">
      <dgm:prSet/>
      <dgm:spPr/>
      <dgm:t>
        <a:bodyPr/>
        <a:lstStyle/>
        <a:p>
          <a:endParaRPr lang="en-US"/>
        </a:p>
      </dgm:t>
    </dgm:pt>
    <dgm:pt modelId="{0B3DCC1A-7D97-484C-A83B-2530270372C9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2F8EA6D9-C0FF-4DBB-9AB4-1614E024EBF3}" type="parTrans" cxnId="{D902D68B-9546-48E0-A1D5-FD97C7A4C8BA}">
      <dgm:prSet/>
      <dgm:spPr/>
      <dgm:t>
        <a:bodyPr/>
        <a:lstStyle/>
        <a:p>
          <a:endParaRPr lang="en-US"/>
        </a:p>
      </dgm:t>
    </dgm:pt>
    <dgm:pt modelId="{8E3D9065-BA1A-4495-BFDD-417EE111337B}" type="sibTrans" cxnId="{D902D68B-9546-48E0-A1D5-FD97C7A4C8BA}">
      <dgm:prSet/>
      <dgm:spPr/>
      <dgm:t>
        <a:bodyPr/>
        <a:lstStyle/>
        <a:p>
          <a:endParaRPr lang="en-US"/>
        </a:p>
      </dgm:t>
    </dgm:pt>
    <dgm:pt modelId="{53934827-7C97-4A81-B227-1BC7F1FA77AB}">
      <dgm:prSet phldrT="[Text]"/>
      <dgm:spPr/>
      <dgm:t>
        <a:bodyPr/>
        <a:lstStyle/>
        <a:p>
          <a:r>
            <a:rPr lang="en-US" dirty="0"/>
            <a:t>Software Versions</a:t>
          </a:r>
        </a:p>
      </dgm:t>
    </dgm:pt>
    <dgm:pt modelId="{83B7A0C0-FF85-48AD-8C7A-5BCD969E2B5E}" type="parTrans" cxnId="{ECDEF0AF-CFB6-4382-9096-0503E7ECDF00}">
      <dgm:prSet/>
      <dgm:spPr/>
      <dgm:t>
        <a:bodyPr/>
        <a:lstStyle/>
        <a:p>
          <a:endParaRPr lang="en-US"/>
        </a:p>
      </dgm:t>
    </dgm:pt>
    <dgm:pt modelId="{EDB7B917-E571-4026-A38F-8087F973454A}" type="sibTrans" cxnId="{ECDEF0AF-CFB6-4382-9096-0503E7ECDF00}">
      <dgm:prSet/>
      <dgm:spPr/>
      <dgm:t>
        <a:bodyPr/>
        <a:lstStyle/>
        <a:p>
          <a:endParaRPr lang="en-US"/>
        </a:p>
      </dgm:t>
    </dgm:pt>
    <dgm:pt modelId="{5C0D0AB5-D1AC-467A-8F74-5E24E0029622}">
      <dgm:prSet phldrT="[Text]"/>
      <dgm:spPr/>
      <dgm:t>
        <a:bodyPr/>
        <a:lstStyle/>
        <a:p>
          <a:r>
            <a:rPr lang="en-US" dirty="0"/>
            <a:t>Scenario Description</a:t>
          </a:r>
        </a:p>
      </dgm:t>
    </dgm:pt>
    <dgm:pt modelId="{6475FF6B-4549-4B9F-8164-2FEB32F95DE3}" type="parTrans" cxnId="{4444C530-0064-4BC8-8866-9EA1519DB9B0}">
      <dgm:prSet/>
      <dgm:spPr/>
      <dgm:t>
        <a:bodyPr/>
        <a:lstStyle/>
        <a:p>
          <a:endParaRPr lang="en-US"/>
        </a:p>
      </dgm:t>
    </dgm:pt>
    <dgm:pt modelId="{EB7032CC-0C4A-4583-879B-C6FA83763019}" type="sibTrans" cxnId="{4444C530-0064-4BC8-8866-9EA1519DB9B0}">
      <dgm:prSet/>
      <dgm:spPr/>
      <dgm:t>
        <a:bodyPr/>
        <a:lstStyle/>
        <a:p>
          <a:endParaRPr lang="en-US"/>
        </a:p>
      </dgm:t>
    </dgm:pt>
    <dgm:pt modelId="{039476F2-2445-40EA-83E2-87DEDBB28AA3}">
      <dgm:prSet phldrT="[Text]"/>
      <dgm:spPr/>
      <dgm:t>
        <a:bodyPr/>
        <a:lstStyle/>
        <a:p>
          <a:r>
            <a:rPr lang="en-US"/>
            <a:t>Test </a:t>
          </a:r>
          <a:r>
            <a:rPr lang="en-US" dirty="0"/>
            <a:t>Type</a:t>
          </a:r>
        </a:p>
      </dgm:t>
    </dgm:pt>
    <dgm:pt modelId="{9BCF9A39-0191-4B39-91E7-74223E0D325A}" type="parTrans" cxnId="{C8F08B98-F92B-4024-840D-572F2FBC8638}">
      <dgm:prSet/>
      <dgm:spPr/>
      <dgm:t>
        <a:bodyPr/>
        <a:lstStyle/>
        <a:p>
          <a:endParaRPr lang="en-US"/>
        </a:p>
      </dgm:t>
    </dgm:pt>
    <dgm:pt modelId="{0508B344-E57D-412B-AF79-356E4742DF72}" type="sibTrans" cxnId="{C8F08B98-F92B-4024-840D-572F2FBC8638}">
      <dgm:prSet/>
      <dgm:spPr/>
      <dgm:t>
        <a:bodyPr/>
        <a:lstStyle/>
        <a:p>
          <a:endParaRPr lang="en-US"/>
        </a:p>
      </dgm:t>
    </dgm:pt>
    <dgm:pt modelId="{4D57250B-07A8-4E8D-B6C5-DDF759DDEA42}" type="pres">
      <dgm:prSet presAssocID="{88AF54B1-02CF-4F9F-BABD-507381C435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2E95DF-D3AB-4E63-A958-36899EE65DB9}" type="pres">
      <dgm:prSet presAssocID="{9714E4C7-7F68-487F-950A-C49AB15CD8B5}" presName="hierRoot1" presStyleCnt="0"/>
      <dgm:spPr/>
    </dgm:pt>
    <dgm:pt modelId="{D088095E-1C9B-4044-B2FA-A843E818B5A1}" type="pres">
      <dgm:prSet presAssocID="{9714E4C7-7F68-487F-950A-C49AB15CD8B5}" presName="composite" presStyleCnt="0"/>
      <dgm:spPr/>
    </dgm:pt>
    <dgm:pt modelId="{07C266E1-0D96-4518-9A05-16A157B5077F}" type="pres">
      <dgm:prSet presAssocID="{9714E4C7-7F68-487F-950A-C49AB15CD8B5}" presName="background" presStyleLbl="node0" presStyleIdx="0" presStyleCnt="1"/>
      <dgm:spPr/>
    </dgm:pt>
    <dgm:pt modelId="{DBC41F05-EFC5-4C0B-8E76-595FB15E69E5}" type="pres">
      <dgm:prSet presAssocID="{9714E4C7-7F68-487F-950A-C49AB15CD8B5}" presName="text" presStyleLbl="fgAcc0" presStyleIdx="0" presStyleCnt="1">
        <dgm:presLayoutVars>
          <dgm:chPref val="3"/>
        </dgm:presLayoutVars>
      </dgm:prSet>
      <dgm:spPr/>
    </dgm:pt>
    <dgm:pt modelId="{A428240A-C8C8-4716-ACC9-0CF786913908}" type="pres">
      <dgm:prSet presAssocID="{9714E4C7-7F68-487F-950A-C49AB15CD8B5}" presName="hierChild2" presStyleCnt="0"/>
      <dgm:spPr/>
    </dgm:pt>
    <dgm:pt modelId="{D2DC60EE-6A25-4CFF-BEC1-539929139519}" type="pres">
      <dgm:prSet presAssocID="{87999717-976C-47B8-A5AD-41657FE3BCE4}" presName="Name10" presStyleLbl="parChTrans1D2" presStyleIdx="0" presStyleCnt="3"/>
      <dgm:spPr/>
    </dgm:pt>
    <dgm:pt modelId="{9E928806-D0EB-48F9-A08E-4278E596DAC8}" type="pres">
      <dgm:prSet presAssocID="{DF9FEAB1-84C6-436B-B424-776ED3352218}" presName="hierRoot2" presStyleCnt="0"/>
      <dgm:spPr/>
    </dgm:pt>
    <dgm:pt modelId="{4D20952C-9C5B-4D16-89DB-DE86B792E6FE}" type="pres">
      <dgm:prSet presAssocID="{DF9FEAB1-84C6-436B-B424-776ED3352218}" presName="composite2" presStyleCnt="0"/>
      <dgm:spPr/>
    </dgm:pt>
    <dgm:pt modelId="{C1DC5493-98AF-4D0C-AAE2-2DB744631569}" type="pres">
      <dgm:prSet presAssocID="{DF9FEAB1-84C6-436B-B424-776ED3352218}" presName="background2" presStyleLbl="node2" presStyleIdx="0" presStyleCnt="3"/>
      <dgm:spPr/>
    </dgm:pt>
    <dgm:pt modelId="{51182E9F-28CF-4CD4-9AAA-56CDE241A9B8}" type="pres">
      <dgm:prSet presAssocID="{DF9FEAB1-84C6-436B-B424-776ED3352218}" presName="text2" presStyleLbl="fgAcc2" presStyleIdx="0" presStyleCnt="3">
        <dgm:presLayoutVars>
          <dgm:chPref val="3"/>
        </dgm:presLayoutVars>
      </dgm:prSet>
      <dgm:spPr/>
    </dgm:pt>
    <dgm:pt modelId="{8E31D4AC-8921-4706-B88C-84452CD4D059}" type="pres">
      <dgm:prSet presAssocID="{DF9FEAB1-84C6-436B-B424-776ED3352218}" presName="hierChild3" presStyleCnt="0"/>
      <dgm:spPr/>
    </dgm:pt>
    <dgm:pt modelId="{F46B24D6-4CF7-42D0-B9C0-940BA5F21B79}" type="pres">
      <dgm:prSet presAssocID="{4DB03DA6-D012-46BC-9C59-2186FB711AA0}" presName="Name17" presStyleLbl="parChTrans1D3" presStyleIdx="0" presStyleCnt="7"/>
      <dgm:spPr/>
    </dgm:pt>
    <dgm:pt modelId="{F3DC0A82-E530-4052-8F50-BDE673C8EA0B}" type="pres">
      <dgm:prSet presAssocID="{38199486-6123-447A-8301-5FFCF31AC71A}" presName="hierRoot3" presStyleCnt="0"/>
      <dgm:spPr/>
    </dgm:pt>
    <dgm:pt modelId="{A9804136-6EB9-4C0F-B2FE-12705D898476}" type="pres">
      <dgm:prSet presAssocID="{38199486-6123-447A-8301-5FFCF31AC71A}" presName="composite3" presStyleCnt="0"/>
      <dgm:spPr/>
    </dgm:pt>
    <dgm:pt modelId="{0EECFD93-397F-4C6B-8B18-23DC417AA400}" type="pres">
      <dgm:prSet presAssocID="{38199486-6123-447A-8301-5FFCF31AC71A}" presName="background3" presStyleLbl="node3" presStyleIdx="0" presStyleCnt="7"/>
      <dgm:spPr/>
    </dgm:pt>
    <dgm:pt modelId="{FCFDAC70-A048-48B1-8BAA-9DECDCAD5DA2}" type="pres">
      <dgm:prSet presAssocID="{38199486-6123-447A-8301-5FFCF31AC71A}" presName="text3" presStyleLbl="fgAcc3" presStyleIdx="0" presStyleCnt="7">
        <dgm:presLayoutVars>
          <dgm:chPref val="3"/>
        </dgm:presLayoutVars>
      </dgm:prSet>
      <dgm:spPr/>
    </dgm:pt>
    <dgm:pt modelId="{241CF959-CDF5-4595-B859-1804203FA549}" type="pres">
      <dgm:prSet presAssocID="{38199486-6123-447A-8301-5FFCF31AC71A}" presName="hierChild4" presStyleCnt="0"/>
      <dgm:spPr/>
    </dgm:pt>
    <dgm:pt modelId="{5D20AF27-9F9C-440C-9914-9060252D554E}" type="pres">
      <dgm:prSet presAssocID="{3CFD0030-9BD6-4B40-9FDA-6A83F9F11E49}" presName="Name17" presStyleLbl="parChTrans1D3" presStyleIdx="1" presStyleCnt="7"/>
      <dgm:spPr/>
    </dgm:pt>
    <dgm:pt modelId="{FD3452A7-B593-4676-B877-E253C44CFBCD}" type="pres">
      <dgm:prSet presAssocID="{B7B0E0A4-C2F5-4E3D-8846-AA1B41117595}" presName="hierRoot3" presStyleCnt="0"/>
      <dgm:spPr/>
    </dgm:pt>
    <dgm:pt modelId="{069FDF63-F9BF-48D4-A45E-8D89E82B7DAF}" type="pres">
      <dgm:prSet presAssocID="{B7B0E0A4-C2F5-4E3D-8846-AA1B41117595}" presName="composite3" presStyleCnt="0"/>
      <dgm:spPr/>
    </dgm:pt>
    <dgm:pt modelId="{82777453-582F-4AAC-9EA5-346E76687894}" type="pres">
      <dgm:prSet presAssocID="{B7B0E0A4-C2F5-4E3D-8846-AA1B41117595}" presName="background3" presStyleLbl="node3" presStyleIdx="1" presStyleCnt="7"/>
      <dgm:spPr/>
    </dgm:pt>
    <dgm:pt modelId="{6C4D2E15-3C59-4153-85DB-BD936C85AB61}" type="pres">
      <dgm:prSet presAssocID="{B7B0E0A4-C2F5-4E3D-8846-AA1B41117595}" presName="text3" presStyleLbl="fgAcc3" presStyleIdx="1" presStyleCnt="7">
        <dgm:presLayoutVars>
          <dgm:chPref val="3"/>
        </dgm:presLayoutVars>
      </dgm:prSet>
      <dgm:spPr/>
    </dgm:pt>
    <dgm:pt modelId="{DF9BAEC4-5A9C-4101-8281-481A41B23286}" type="pres">
      <dgm:prSet presAssocID="{B7B0E0A4-C2F5-4E3D-8846-AA1B41117595}" presName="hierChild4" presStyleCnt="0"/>
      <dgm:spPr/>
    </dgm:pt>
    <dgm:pt modelId="{B00BAB6B-9095-4F55-B02E-DCEB15463E5B}" type="pres">
      <dgm:prSet presAssocID="{2F8EA6D9-C0FF-4DBB-9AB4-1614E024EBF3}" presName="Name17" presStyleLbl="parChTrans1D3" presStyleIdx="2" presStyleCnt="7"/>
      <dgm:spPr/>
    </dgm:pt>
    <dgm:pt modelId="{2AA4577E-B7FD-40AC-ADAF-5E82919AFC73}" type="pres">
      <dgm:prSet presAssocID="{0B3DCC1A-7D97-484C-A83B-2530270372C9}" presName="hierRoot3" presStyleCnt="0"/>
      <dgm:spPr/>
    </dgm:pt>
    <dgm:pt modelId="{FB2DA611-6576-4ECF-A0F3-A29B71BA9274}" type="pres">
      <dgm:prSet presAssocID="{0B3DCC1A-7D97-484C-A83B-2530270372C9}" presName="composite3" presStyleCnt="0"/>
      <dgm:spPr/>
    </dgm:pt>
    <dgm:pt modelId="{913D05CA-ECC8-41F1-9763-49E43B8BCC08}" type="pres">
      <dgm:prSet presAssocID="{0B3DCC1A-7D97-484C-A83B-2530270372C9}" presName="background3" presStyleLbl="node3" presStyleIdx="2" presStyleCnt="7"/>
      <dgm:spPr/>
    </dgm:pt>
    <dgm:pt modelId="{27CB2543-5293-4FF4-971A-843F10D345A6}" type="pres">
      <dgm:prSet presAssocID="{0B3DCC1A-7D97-484C-A83B-2530270372C9}" presName="text3" presStyleLbl="fgAcc3" presStyleIdx="2" presStyleCnt="7">
        <dgm:presLayoutVars>
          <dgm:chPref val="3"/>
        </dgm:presLayoutVars>
      </dgm:prSet>
      <dgm:spPr/>
    </dgm:pt>
    <dgm:pt modelId="{55D8FC54-430E-472B-A9F0-364AFF874339}" type="pres">
      <dgm:prSet presAssocID="{0B3DCC1A-7D97-484C-A83B-2530270372C9}" presName="hierChild4" presStyleCnt="0"/>
      <dgm:spPr/>
    </dgm:pt>
    <dgm:pt modelId="{F53A3665-95F4-4EE6-9010-C10AF0C26F64}" type="pres">
      <dgm:prSet presAssocID="{5A716733-B750-4FD5-8C39-E8F6922CE316}" presName="Name10" presStyleLbl="parChTrans1D2" presStyleIdx="1" presStyleCnt="3"/>
      <dgm:spPr/>
    </dgm:pt>
    <dgm:pt modelId="{77FF42D0-E7E2-4E5B-B35B-D8AB5C3C9D5A}" type="pres">
      <dgm:prSet presAssocID="{25B83A8A-B79E-421A-8B15-979BEA5E0782}" presName="hierRoot2" presStyleCnt="0"/>
      <dgm:spPr/>
    </dgm:pt>
    <dgm:pt modelId="{56B408AB-6DFF-4495-8233-E9A0E52F0C4E}" type="pres">
      <dgm:prSet presAssocID="{25B83A8A-B79E-421A-8B15-979BEA5E0782}" presName="composite2" presStyleCnt="0"/>
      <dgm:spPr/>
    </dgm:pt>
    <dgm:pt modelId="{F54AAFF8-E68B-4A0D-9752-2F2380150A8A}" type="pres">
      <dgm:prSet presAssocID="{25B83A8A-B79E-421A-8B15-979BEA5E0782}" presName="background2" presStyleLbl="node2" presStyleIdx="1" presStyleCnt="3"/>
      <dgm:spPr/>
    </dgm:pt>
    <dgm:pt modelId="{4805F0DA-F5E3-4AEA-94F7-A0EE44820579}" type="pres">
      <dgm:prSet presAssocID="{25B83A8A-B79E-421A-8B15-979BEA5E0782}" presName="text2" presStyleLbl="fgAcc2" presStyleIdx="1" presStyleCnt="3">
        <dgm:presLayoutVars>
          <dgm:chPref val="3"/>
        </dgm:presLayoutVars>
      </dgm:prSet>
      <dgm:spPr/>
    </dgm:pt>
    <dgm:pt modelId="{5C0C68DC-43C3-4FD4-BFF3-EBC95E230E33}" type="pres">
      <dgm:prSet presAssocID="{25B83A8A-B79E-421A-8B15-979BEA5E0782}" presName="hierChild3" presStyleCnt="0"/>
      <dgm:spPr/>
    </dgm:pt>
    <dgm:pt modelId="{933B8F29-FAAF-432D-A57B-9301176A1732}" type="pres">
      <dgm:prSet presAssocID="{4E3BBA42-BD34-466C-B88C-39EB57C4A4F3}" presName="Name17" presStyleLbl="parChTrans1D3" presStyleIdx="3" presStyleCnt="7"/>
      <dgm:spPr/>
    </dgm:pt>
    <dgm:pt modelId="{52634807-1857-4D20-966C-462A7DC946D1}" type="pres">
      <dgm:prSet presAssocID="{0DF18AAD-9833-4F51-AC8C-17A5B9355DA9}" presName="hierRoot3" presStyleCnt="0"/>
      <dgm:spPr/>
    </dgm:pt>
    <dgm:pt modelId="{C87D6F91-776A-4F21-8806-05B34FA5AD53}" type="pres">
      <dgm:prSet presAssocID="{0DF18AAD-9833-4F51-AC8C-17A5B9355DA9}" presName="composite3" presStyleCnt="0"/>
      <dgm:spPr/>
    </dgm:pt>
    <dgm:pt modelId="{DD870C0C-0168-4893-B25E-3215933A25F0}" type="pres">
      <dgm:prSet presAssocID="{0DF18AAD-9833-4F51-AC8C-17A5B9355DA9}" presName="background3" presStyleLbl="node3" presStyleIdx="3" presStyleCnt="7"/>
      <dgm:spPr/>
    </dgm:pt>
    <dgm:pt modelId="{9C273C7B-3B07-4FFA-832E-682F808A225B}" type="pres">
      <dgm:prSet presAssocID="{0DF18AAD-9833-4F51-AC8C-17A5B9355DA9}" presName="text3" presStyleLbl="fgAcc3" presStyleIdx="3" presStyleCnt="7">
        <dgm:presLayoutVars>
          <dgm:chPref val="3"/>
        </dgm:presLayoutVars>
      </dgm:prSet>
      <dgm:spPr/>
    </dgm:pt>
    <dgm:pt modelId="{27F08701-E369-4A49-B9FB-3809C72FBCFD}" type="pres">
      <dgm:prSet presAssocID="{0DF18AAD-9833-4F51-AC8C-17A5B9355DA9}" presName="hierChild4" presStyleCnt="0"/>
      <dgm:spPr/>
    </dgm:pt>
    <dgm:pt modelId="{C2206B75-C9B7-40BF-B365-89214F443B75}" type="pres">
      <dgm:prSet presAssocID="{029F6AEB-F4ED-4D28-9C7C-7A4DCD72639B}" presName="Name10" presStyleLbl="parChTrans1D2" presStyleIdx="2" presStyleCnt="3"/>
      <dgm:spPr/>
    </dgm:pt>
    <dgm:pt modelId="{000ACCC6-D690-47FB-BB31-DB501F324E04}" type="pres">
      <dgm:prSet presAssocID="{9DFC7C59-5E2B-4CE5-BFE5-619D331DC7AB}" presName="hierRoot2" presStyleCnt="0"/>
      <dgm:spPr/>
    </dgm:pt>
    <dgm:pt modelId="{78793039-B65F-4C1F-8E8F-77C81FF7ED29}" type="pres">
      <dgm:prSet presAssocID="{9DFC7C59-5E2B-4CE5-BFE5-619D331DC7AB}" presName="composite2" presStyleCnt="0"/>
      <dgm:spPr/>
    </dgm:pt>
    <dgm:pt modelId="{512F9CDB-FC2B-4E23-B629-668EA82C8627}" type="pres">
      <dgm:prSet presAssocID="{9DFC7C59-5E2B-4CE5-BFE5-619D331DC7AB}" presName="background2" presStyleLbl="node2" presStyleIdx="2" presStyleCnt="3"/>
      <dgm:spPr/>
    </dgm:pt>
    <dgm:pt modelId="{91FD8B78-8150-4B49-89E0-DBF899BFE513}" type="pres">
      <dgm:prSet presAssocID="{9DFC7C59-5E2B-4CE5-BFE5-619D331DC7AB}" presName="text2" presStyleLbl="fgAcc2" presStyleIdx="2" presStyleCnt="3">
        <dgm:presLayoutVars>
          <dgm:chPref val="3"/>
        </dgm:presLayoutVars>
      </dgm:prSet>
      <dgm:spPr/>
    </dgm:pt>
    <dgm:pt modelId="{5E7BCDDA-C44F-40E4-93E6-7E1500B9DF95}" type="pres">
      <dgm:prSet presAssocID="{9DFC7C59-5E2B-4CE5-BFE5-619D331DC7AB}" presName="hierChild3" presStyleCnt="0"/>
      <dgm:spPr/>
    </dgm:pt>
    <dgm:pt modelId="{60D3D661-8CE4-4F4F-8538-1A90E6220E71}" type="pres">
      <dgm:prSet presAssocID="{9BCF9A39-0191-4B39-91E7-74223E0D325A}" presName="Name17" presStyleLbl="parChTrans1D3" presStyleIdx="4" presStyleCnt="7"/>
      <dgm:spPr/>
    </dgm:pt>
    <dgm:pt modelId="{29F018E4-D489-4AA8-B5DA-4A3CEA393063}" type="pres">
      <dgm:prSet presAssocID="{039476F2-2445-40EA-83E2-87DEDBB28AA3}" presName="hierRoot3" presStyleCnt="0"/>
      <dgm:spPr/>
    </dgm:pt>
    <dgm:pt modelId="{4CDF36AE-06FF-444E-B238-C8E498D8602C}" type="pres">
      <dgm:prSet presAssocID="{039476F2-2445-40EA-83E2-87DEDBB28AA3}" presName="composite3" presStyleCnt="0"/>
      <dgm:spPr/>
    </dgm:pt>
    <dgm:pt modelId="{2A511D5D-AE79-42F2-9F90-C2AB3A9C67C2}" type="pres">
      <dgm:prSet presAssocID="{039476F2-2445-40EA-83E2-87DEDBB28AA3}" presName="background3" presStyleLbl="node3" presStyleIdx="4" presStyleCnt="7"/>
      <dgm:spPr/>
    </dgm:pt>
    <dgm:pt modelId="{B157BCA3-0AB9-4879-BA57-BAB5DFD46DBB}" type="pres">
      <dgm:prSet presAssocID="{039476F2-2445-40EA-83E2-87DEDBB28AA3}" presName="text3" presStyleLbl="fgAcc3" presStyleIdx="4" presStyleCnt="7">
        <dgm:presLayoutVars>
          <dgm:chPref val="3"/>
        </dgm:presLayoutVars>
      </dgm:prSet>
      <dgm:spPr/>
    </dgm:pt>
    <dgm:pt modelId="{46C4CBF2-92D7-4255-98D0-C12C36CE5EEC}" type="pres">
      <dgm:prSet presAssocID="{039476F2-2445-40EA-83E2-87DEDBB28AA3}" presName="hierChild4" presStyleCnt="0"/>
      <dgm:spPr/>
    </dgm:pt>
    <dgm:pt modelId="{C7D4178B-E415-4B26-AD24-2749ACFF968F}" type="pres">
      <dgm:prSet presAssocID="{6475FF6B-4549-4B9F-8164-2FEB32F95DE3}" presName="Name17" presStyleLbl="parChTrans1D3" presStyleIdx="5" presStyleCnt="7"/>
      <dgm:spPr/>
    </dgm:pt>
    <dgm:pt modelId="{997B6D2C-0910-41E0-BF56-D4C7BF49B830}" type="pres">
      <dgm:prSet presAssocID="{5C0D0AB5-D1AC-467A-8F74-5E24E0029622}" presName="hierRoot3" presStyleCnt="0"/>
      <dgm:spPr/>
    </dgm:pt>
    <dgm:pt modelId="{3F8C0BB7-24DD-47C0-9DD2-0EC78FF59BA8}" type="pres">
      <dgm:prSet presAssocID="{5C0D0AB5-D1AC-467A-8F74-5E24E0029622}" presName="composite3" presStyleCnt="0"/>
      <dgm:spPr/>
    </dgm:pt>
    <dgm:pt modelId="{55983787-3819-4560-A713-818AC9958747}" type="pres">
      <dgm:prSet presAssocID="{5C0D0AB5-D1AC-467A-8F74-5E24E0029622}" presName="background3" presStyleLbl="node3" presStyleIdx="5" presStyleCnt="7"/>
      <dgm:spPr/>
    </dgm:pt>
    <dgm:pt modelId="{82E9AC5A-0203-4D84-9917-A32AEB979297}" type="pres">
      <dgm:prSet presAssocID="{5C0D0AB5-D1AC-467A-8F74-5E24E0029622}" presName="text3" presStyleLbl="fgAcc3" presStyleIdx="5" presStyleCnt="7">
        <dgm:presLayoutVars>
          <dgm:chPref val="3"/>
        </dgm:presLayoutVars>
      </dgm:prSet>
      <dgm:spPr/>
    </dgm:pt>
    <dgm:pt modelId="{73D3DA78-0C53-41FC-ACAB-0180A1E55281}" type="pres">
      <dgm:prSet presAssocID="{5C0D0AB5-D1AC-467A-8F74-5E24E0029622}" presName="hierChild4" presStyleCnt="0"/>
      <dgm:spPr/>
    </dgm:pt>
    <dgm:pt modelId="{7375BBF7-95D1-47E9-845E-688E67E87314}" type="pres">
      <dgm:prSet presAssocID="{83B7A0C0-FF85-48AD-8C7A-5BCD969E2B5E}" presName="Name17" presStyleLbl="parChTrans1D3" presStyleIdx="6" presStyleCnt="7"/>
      <dgm:spPr/>
    </dgm:pt>
    <dgm:pt modelId="{25151DF3-D103-4D70-9DE2-A88AD6702263}" type="pres">
      <dgm:prSet presAssocID="{53934827-7C97-4A81-B227-1BC7F1FA77AB}" presName="hierRoot3" presStyleCnt="0"/>
      <dgm:spPr/>
    </dgm:pt>
    <dgm:pt modelId="{44175508-D01A-4EBC-8225-5F9BBDA086DD}" type="pres">
      <dgm:prSet presAssocID="{53934827-7C97-4A81-B227-1BC7F1FA77AB}" presName="composite3" presStyleCnt="0"/>
      <dgm:spPr/>
    </dgm:pt>
    <dgm:pt modelId="{7E963D4C-A839-4769-A547-C7973B272A58}" type="pres">
      <dgm:prSet presAssocID="{53934827-7C97-4A81-B227-1BC7F1FA77AB}" presName="background3" presStyleLbl="node3" presStyleIdx="6" presStyleCnt="7"/>
      <dgm:spPr/>
    </dgm:pt>
    <dgm:pt modelId="{8F8C0335-2037-4C7D-9FF2-6BF282930D70}" type="pres">
      <dgm:prSet presAssocID="{53934827-7C97-4A81-B227-1BC7F1FA77AB}" presName="text3" presStyleLbl="fgAcc3" presStyleIdx="6" presStyleCnt="7">
        <dgm:presLayoutVars>
          <dgm:chPref val="3"/>
        </dgm:presLayoutVars>
      </dgm:prSet>
      <dgm:spPr/>
    </dgm:pt>
    <dgm:pt modelId="{5311EE03-5F07-4272-8720-F70AD1DB84DE}" type="pres">
      <dgm:prSet presAssocID="{53934827-7C97-4A81-B227-1BC7F1FA77AB}" presName="hierChild4" presStyleCnt="0"/>
      <dgm:spPr/>
    </dgm:pt>
  </dgm:ptLst>
  <dgm:cxnLst>
    <dgm:cxn modelId="{19289706-C271-48F2-8D97-F281F4BC74BA}" type="presOf" srcId="{DF9FEAB1-84C6-436B-B424-776ED3352218}" destId="{51182E9F-28CF-4CD4-9AAA-56CDE241A9B8}" srcOrd="0" destOrd="0" presId="urn:microsoft.com/office/officeart/2005/8/layout/hierarchy1"/>
    <dgm:cxn modelId="{0D8C5B08-BBB0-4430-B8A7-09B79E4A9CBF}" srcId="{9714E4C7-7F68-487F-950A-C49AB15CD8B5}" destId="{DF9FEAB1-84C6-436B-B424-776ED3352218}" srcOrd="0" destOrd="0" parTransId="{87999717-976C-47B8-A5AD-41657FE3BCE4}" sibTransId="{81066CC0-46C4-4EC2-8388-54EFF1114528}"/>
    <dgm:cxn modelId="{94CF9715-0CED-450A-B608-1D81DB1B2024}" type="presOf" srcId="{2F8EA6D9-C0FF-4DBB-9AB4-1614E024EBF3}" destId="{B00BAB6B-9095-4F55-B02E-DCEB15463E5B}" srcOrd="0" destOrd="0" presId="urn:microsoft.com/office/officeart/2005/8/layout/hierarchy1"/>
    <dgm:cxn modelId="{FEF6C918-6DDB-4881-BE96-E78C92CA329D}" srcId="{9714E4C7-7F68-487F-950A-C49AB15CD8B5}" destId="{25B83A8A-B79E-421A-8B15-979BEA5E0782}" srcOrd="1" destOrd="0" parTransId="{5A716733-B750-4FD5-8C39-E8F6922CE316}" sibTransId="{5F88647C-3326-4161-BDF9-082FDA938A64}"/>
    <dgm:cxn modelId="{91AF861D-FC79-4019-87FE-DE9FFFF2C9EC}" srcId="{9714E4C7-7F68-487F-950A-C49AB15CD8B5}" destId="{9DFC7C59-5E2B-4CE5-BFE5-619D331DC7AB}" srcOrd="2" destOrd="0" parTransId="{029F6AEB-F4ED-4D28-9C7C-7A4DCD72639B}" sibTransId="{79D9AF5C-4703-467D-A0B2-B563AA1AE8D7}"/>
    <dgm:cxn modelId="{F2A8381E-D6AE-42DC-8C78-EDDF23F5C5C2}" type="presOf" srcId="{53934827-7C97-4A81-B227-1BC7F1FA77AB}" destId="{8F8C0335-2037-4C7D-9FF2-6BF282930D70}" srcOrd="0" destOrd="0" presId="urn:microsoft.com/office/officeart/2005/8/layout/hierarchy1"/>
    <dgm:cxn modelId="{DABADE22-C4E3-4B31-94FB-66B1C2B56725}" type="presOf" srcId="{039476F2-2445-40EA-83E2-87DEDBB28AA3}" destId="{B157BCA3-0AB9-4879-BA57-BAB5DFD46DBB}" srcOrd="0" destOrd="0" presId="urn:microsoft.com/office/officeart/2005/8/layout/hierarchy1"/>
    <dgm:cxn modelId="{4444C530-0064-4BC8-8866-9EA1519DB9B0}" srcId="{9DFC7C59-5E2B-4CE5-BFE5-619D331DC7AB}" destId="{5C0D0AB5-D1AC-467A-8F74-5E24E0029622}" srcOrd="1" destOrd="0" parTransId="{6475FF6B-4549-4B9F-8164-2FEB32F95DE3}" sibTransId="{EB7032CC-0C4A-4583-879B-C6FA83763019}"/>
    <dgm:cxn modelId="{A73EB15F-4402-472A-9670-48BA741E5DD6}" type="presOf" srcId="{B7B0E0A4-C2F5-4E3D-8846-AA1B41117595}" destId="{6C4D2E15-3C59-4153-85DB-BD936C85AB61}" srcOrd="0" destOrd="0" presId="urn:microsoft.com/office/officeart/2005/8/layout/hierarchy1"/>
    <dgm:cxn modelId="{A590A942-8377-4BD3-90C8-84DF9720C21C}" type="presOf" srcId="{029F6AEB-F4ED-4D28-9C7C-7A4DCD72639B}" destId="{C2206B75-C9B7-40BF-B365-89214F443B75}" srcOrd="0" destOrd="0" presId="urn:microsoft.com/office/officeart/2005/8/layout/hierarchy1"/>
    <dgm:cxn modelId="{A5E1CC4D-3EBF-4143-897D-F3F5CDB42C77}" type="presOf" srcId="{3CFD0030-9BD6-4B40-9FDA-6A83F9F11E49}" destId="{5D20AF27-9F9C-440C-9914-9060252D554E}" srcOrd="0" destOrd="0" presId="urn:microsoft.com/office/officeart/2005/8/layout/hierarchy1"/>
    <dgm:cxn modelId="{9F19F753-4F99-44CF-A00A-A3F8543FFA2A}" srcId="{DF9FEAB1-84C6-436B-B424-776ED3352218}" destId="{38199486-6123-447A-8301-5FFCF31AC71A}" srcOrd="0" destOrd="0" parTransId="{4DB03DA6-D012-46BC-9C59-2186FB711AA0}" sibTransId="{8488F5F7-3C7A-4681-8D9A-04CE127CF2EA}"/>
    <dgm:cxn modelId="{6A75FB73-7C61-4E23-93D6-053B847A5B53}" type="presOf" srcId="{0B3DCC1A-7D97-484C-A83B-2530270372C9}" destId="{27CB2543-5293-4FF4-971A-843F10D345A6}" srcOrd="0" destOrd="0" presId="urn:microsoft.com/office/officeart/2005/8/layout/hierarchy1"/>
    <dgm:cxn modelId="{5C3ADA7A-49BD-4A29-912E-90AB5EC3A8FB}" type="presOf" srcId="{9714E4C7-7F68-487F-950A-C49AB15CD8B5}" destId="{DBC41F05-EFC5-4C0B-8E76-595FB15E69E5}" srcOrd="0" destOrd="0" presId="urn:microsoft.com/office/officeart/2005/8/layout/hierarchy1"/>
    <dgm:cxn modelId="{D902D68B-9546-48E0-A1D5-FD97C7A4C8BA}" srcId="{DF9FEAB1-84C6-436B-B424-776ED3352218}" destId="{0B3DCC1A-7D97-484C-A83B-2530270372C9}" srcOrd="2" destOrd="0" parTransId="{2F8EA6D9-C0FF-4DBB-9AB4-1614E024EBF3}" sibTransId="{8E3D9065-BA1A-4495-BFDD-417EE111337B}"/>
    <dgm:cxn modelId="{AB0C7996-B6C2-47FE-A9A4-9BD3308512AE}" type="presOf" srcId="{83B7A0C0-FF85-48AD-8C7A-5BCD969E2B5E}" destId="{7375BBF7-95D1-47E9-845E-688E67E87314}" srcOrd="0" destOrd="0" presId="urn:microsoft.com/office/officeart/2005/8/layout/hierarchy1"/>
    <dgm:cxn modelId="{CF256497-50DE-4F80-AB1C-22BD6111BDFD}" type="presOf" srcId="{88AF54B1-02CF-4F9F-BABD-507381C435A6}" destId="{4D57250B-07A8-4E8D-B6C5-DDF759DDEA42}" srcOrd="0" destOrd="0" presId="urn:microsoft.com/office/officeart/2005/8/layout/hierarchy1"/>
    <dgm:cxn modelId="{C8F08B98-F92B-4024-840D-572F2FBC8638}" srcId="{9DFC7C59-5E2B-4CE5-BFE5-619D331DC7AB}" destId="{039476F2-2445-40EA-83E2-87DEDBB28AA3}" srcOrd="0" destOrd="0" parTransId="{9BCF9A39-0191-4B39-91E7-74223E0D325A}" sibTransId="{0508B344-E57D-412B-AF79-356E4742DF72}"/>
    <dgm:cxn modelId="{C5B640AB-64E9-4B15-9075-3F46711DD22E}" type="presOf" srcId="{87999717-976C-47B8-A5AD-41657FE3BCE4}" destId="{D2DC60EE-6A25-4CFF-BEC1-539929139519}" srcOrd="0" destOrd="0" presId="urn:microsoft.com/office/officeart/2005/8/layout/hierarchy1"/>
    <dgm:cxn modelId="{ECDEF0AF-CFB6-4382-9096-0503E7ECDF00}" srcId="{9DFC7C59-5E2B-4CE5-BFE5-619D331DC7AB}" destId="{53934827-7C97-4A81-B227-1BC7F1FA77AB}" srcOrd="2" destOrd="0" parTransId="{83B7A0C0-FF85-48AD-8C7A-5BCD969E2B5E}" sibTransId="{EDB7B917-E571-4026-A38F-8087F973454A}"/>
    <dgm:cxn modelId="{16C78AB2-C40A-4066-8BAD-BD636F35C3CD}" type="presOf" srcId="{38199486-6123-447A-8301-5FFCF31AC71A}" destId="{FCFDAC70-A048-48B1-8BAA-9DECDCAD5DA2}" srcOrd="0" destOrd="0" presId="urn:microsoft.com/office/officeart/2005/8/layout/hierarchy1"/>
    <dgm:cxn modelId="{1EF1C9BB-9B11-4AE0-A047-870B8A08C9DF}" type="presOf" srcId="{0DF18AAD-9833-4F51-AC8C-17A5B9355DA9}" destId="{9C273C7B-3B07-4FFA-832E-682F808A225B}" srcOrd="0" destOrd="0" presId="urn:microsoft.com/office/officeart/2005/8/layout/hierarchy1"/>
    <dgm:cxn modelId="{994FDBC2-ADEA-445D-95E3-C9232FDE8DAA}" type="presOf" srcId="{4DB03DA6-D012-46BC-9C59-2186FB711AA0}" destId="{F46B24D6-4CF7-42D0-B9C0-940BA5F21B79}" srcOrd="0" destOrd="0" presId="urn:microsoft.com/office/officeart/2005/8/layout/hierarchy1"/>
    <dgm:cxn modelId="{58DD27C3-3B2E-412E-97E9-096FB3288D64}" type="presOf" srcId="{5C0D0AB5-D1AC-467A-8F74-5E24E0029622}" destId="{82E9AC5A-0203-4D84-9917-A32AEB979297}" srcOrd="0" destOrd="0" presId="urn:microsoft.com/office/officeart/2005/8/layout/hierarchy1"/>
    <dgm:cxn modelId="{514655C6-380E-4654-9D28-12208B6260FF}" srcId="{25B83A8A-B79E-421A-8B15-979BEA5E0782}" destId="{0DF18AAD-9833-4F51-AC8C-17A5B9355DA9}" srcOrd="0" destOrd="0" parTransId="{4E3BBA42-BD34-466C-B88C-39EB57C4A4F3}" sibTransId="{0A2A58C1-64DE-41A7-A7C6-18ED7B3BBD44}"/>
    <dgm:cxn modelId="{7FED85DD-0982-4E91-B351-DBE6D053BB50}" type="presOf" srcId="{25B83A8A-B79E-421A-8B15-979BEA5E0782}" destId="{4805F0DA-F5E3-4AEA-94F7-A0EE44820579}" srcOrd="0" destOrd="0" presId="urn:microsoft.com/office/officeart/2005/8/layout/hierarchy1"/>
    <dgm:cxn modelId="{C01AE2DE-5467-4FD6-92D5-F78162F20CDB}" type="presOf" srcId="{9BCF9A39-0191-4B39-91E7-74223E0D325A}" destId="{60D3D661-8CE4-4F4F-8538-1A90E6220E71}" srcOrd="0" destOrd="0" presId="urn:microsoft.com/office/officeart/2005/8/layout/hierarchy1"/>
    <dgm:cxn modelId="{2C0AD3E2-7804-4C71-813D-D46A8A031442}" type="presOf" srcId="{5A716733-B750-4FD5-8C39-E8F6922CE316}" destId="{F53A3665-95F4-4EE6-9010-C10AF0C26F64}" srcOrd="0" destOrd="0" presId="urn:microsoft.com/office/officeart/2005/8/layout/hierarchy1"/>
    <dgm:cxn modelId="{B81689E9-BB35-46F6-858F-AA38989E9F30}" srcId="{88AF54B1-02CF-4F9F-BABD-507381C435A6}" destId="{9714E4C7-7F68-487F-950A-C49AB15CD8B5}" srcOrd="0" destOrd="0" parTransId="{EF347466-76DA-407F-8999-189703475631}" sibTransId="{27735106-5BF4-4C68-9331-CE0ECF45B7FB}"/>
    <dgm:cxn modelId="{C1A7A6ED-A302-4815-AFDC-682D21248829}" type="presOf" srcId="{9DFC7C59-5E2B-4CE5-BFE5-619D331DC7AB}" destId="{91FD8B78-8150-4B49-89E0-DBF899BFE513}" srcOrd="0" destOrd="0" presId="urn:microsoft.com/office/officeart/2005/8/layout/hierarchy1"/>
    <dgm:cxn modelId="{DEEA82F8-2D64-4F43-9787-D59CD338AEF5}" type="presOf" srcId="{4E3BBA42-BD34-466C-B88C-39EB57C4A4F3}" destId="{933B8F29-FAAF-432D-A57B-9301176A1732}" srcOrd="0" destOrd="0" presId="urn:microsoft.com/office/officeart/2005/8/layout/hierarchy1"/>
    <dgm:cxn modelId="{ADA4BAFD-4B9E-4689-999C-240320DF7DC6}" type="presOf" srcId="{6475FF6B-4549-4B9F-8164-2FEB32F95DE3}" destId="{C7D4178B-E415-4B26-AD24-2749ACFF968F}" srcOrd="0" destOrd="0" presId="urn:microsoft.com/office/officeart/2005/8/layout/hierarchy1"/>
    <dgm:cxn modelId="{7DAEEEFD-090F-48C9-A436-63B8BD08D62A}" srcId="{DF9FEAB1-84C6-436B-B424-776ED3352218}" destId="{B7B0E0A4-C2F5-4E3D-8846-AA1B41117595}" srcOrd="1" destOrd="0" parTransId="{3CFD0030-9BD6-4B40-9FDA-6A83F9F11E49}" sibTransId="{7A7B539C-5EAB-41A8-96B2-A2BCAE0FE90F}"/>
    <dgm:cxn modelId="{62064D60-3782-479A-8BFE-485B0582E84D}" type="presParOf" srcId="{4D57250B-07A8-4E8D-B6C5-DDF759DDEA42}" destId="{F02E95DF-D3AB-4E63-A958-36899EE65DB9}" srcOrd="0" destOrd="0" presId="urn:microsoft.com/office/officeart/2005/8/layout/hierarchy1"/>
    <dgm:cxn modelId="{077DF116-538A-4ED8-87C0-BE0C5168988C}" type="presParOf" srcId="{F02E95DF-D3AB-4E63-A958-36899EE65DB9}" destId="{D088095E-1C9B-4044-B2FA-A843E818B5A1}" srcOrd="0" destOrd="0" presId="urn:microsoft.com/office/officeart/2005/8/layout/hierarchy1"/>
    <dgm:cxn modelId="{4DEFA3E1-699B-4E7D-B031-EF4716C4BF68}" type="presParOf" srcId="{D088095E-1C9B-4044-B2FA-A843E818B5A1}" destId="{07C266E1-0D96-4518-9A05-16A157B5077F}" srcOrd="0" destOrd="0" presId="urn:microsoft.com/office/officeart/2005/8/layout/hierarchy1"/>
    <dgm:cxn modelId="{9676393C-63AD-4C53-AF45-BBD505069D55}" type="presParOf" srcId="{D088095E-1C9B-4044-B2FA-A843E818B5A1}" destId="{DBC41F05-EFC5-4C0B-8E76-595FB15E69E5}" srcOrd="1" destOrd="0" presId="urn:microsoft.com/office/officeart/2005/8/layout/hierarchy1"/>
    <dgm:cxn modelId="{A04E5A20-02D1-4DC3-AE31-D4983AACE38B}" type="presParOf" srcId="{F02E95DF-D3AB-4E63-A958-36899EE65DB9}" destId="{A428240A-C8C8-4716-ACC9-0CF786913908}" srcOrd="1" destOrd="0" presId="urn:microsoft.com/office/officeart/2005/8/layout/hierarchy1"/>
    <dgm:cxn modelId="{3B436911-D7D0-4C0C-935F-24B74A7A5BB0}" type="presParOf" srcId="{A428240A-C8C8-4716-ACC9-0CF786913908}" destId="{D2DC60EE-6A25-4CFF-BEC1-539929139519}" srcOrd="0" destOrd="0" presId="urn:microsoft.com/office/officeart/2005/8/layout/hierarchy1"/>
    <dgm:cxn modelId="{C71062E5-DA9E-44FE-85EC-91097D148117}" type="presParOf" srcId="{A428240A-C8C8-4716-ACC9-0CF786913908}" destId="{9E928806-D0EB-48F9-A08E-4278E596DAC8}" srcOrd="1" destOrd="0" presId="urn:microsoft.com/office/officeart/2005/8/layout/hierarchy1"/>
    <dgm:cxn modelId="{B90162DF-50EA-4938-B5B8-4B485BF964F2}" type="presParOf" srcId="{9E928806-D0EB-48F9-A08E-4278E596DAC8}" destId="{4D20952C-9C5B-4D16-89DB-DE86B792E6FE}" srcOrd="0" destOrd="0" presId="urn:microsoft.com/office/officeart/2005/8/layout/hierarchy1"/>
    <dgm:cxn modelId="{C6492561-BFE9-4895-9317-374CA6A2DA0E}" type="presParOf" srcId="{4D20952C-9C5B-4D16-89DB-DE86B792E6FE}" destId="{C1DC5493-98AF-4D0C-AAE2-2DB744631569}" srcOrd="0" destOrd="0" presId="urn:microsoft.com/office/officeart/2005/8/layout/hierarchy1"/>
    <dgm:cxn modelId="{62FF3655-B824-483D-BE95-128B5508B7FA}" type="presParOf" srcId="{4D20952C-9C5B-4D16-89DB-DE86B792E6FE}" destId="{51182E9F-28CF-4CD4-9AAA-56CDE241A9B8}" srcOrd="1" destOrd="0" presId="urn:microsoft.com/office/officeart/2005/8/layout/hierarchy1"/>
    <dgm:cxn modelId="{C5A71DD7-C318-4BE1-B691-433D78F0B58E}" type="presParOf" srcId="{9E928806-D0EB-48F9-A08E-4278E596DAC8}" destId="{8E31D4AC-8921-4706-B88C-84452CD4D059}" srcOrd="1" destOrd="0" presId="urn:microsoft.com/office/officeart/2005/8/layout/hierarchy1"/>
    <dgm:cxn modelId="{05854C7C-4922-4ABA-8CA7-571EC17F4AD1}" type="presParOf" srcId="{8E31D4AC-8921-4706-B88C-84452CD4D059}" destId="{F46B24D6-4CF7-42D0-B9C0-940BA5F21B79}" srcOrd="0" destOrd="0" presId="urn:microsoft.com/office/officeart/2005/8/layout/hierarchy1"/>
    <dgm:cxn modelId="{3E1CCD70-1473-43FA-85BF-B126CBBFB120}" type="presParOf" srcId="{8E31D4AC-8921-4706-B88C-84452CD4D059}" destId="{F3DC0A82-E530-4052-8F50-BDE673C8EA0B}" srcOrd="1" destOrd="0" presId="urn:microsoft.com/office/officeart/2005/8/layout/hierarchy1"/>
    <dgm:cxn modelId="{C392133F-3B48-45DF-88BC-F65E49CB6C58}" type="presParOf" srcId="{F3DC0A82-E530-4052-8F50-BDE673C8EA0B}" destId="{A9804136-6EB9-4C0F-B2FE-12705D898476}" srcOrd="0" destOrd="0" presId="urn:microsoft.com/office/officeart/2005/8/layout/hierarchy1"/>
    <dgm:cxn modelId="{D98E90C6-FC3B-4480-B510-2A2C63D072A1}" type="presParOf" srcId="{A9804136-6EB9-4C0F-B2FE-12705D898476}" destId="{0EECFD93-397F-4C6B-8B18-23DC417AA400}" srcOrd="0" destOrd="0" presId="urn:microsoft.com/office/officeart/2005/8/layout/hierarchy1"/>
    <dgm:cxn modelId="{CEF81138-548C-4A94-A9D2-1A584A744CB4}" type="presParOf" srcId="{A9804136-6EB9-4C0F-B2FE-12705D898476}" destId="{FCFDAC70-A048-48B1-8BAA-9DECDCAD5DA2}" srcOrd="1" destOrd="0" presId="urn:microsoft.com/office/officeart/2005/8/layout/hierarchy1"/>
    <dgm:cxn modelId="{64995BA0-7F2F-4529-923F-6830250E7F46}" type="presParOf" srcId="{F3DC0A82-E530-4052-8F50-BDE673C8EA0B}" destId="{241CF959-CDF5-4595-B859-1804203FA549}" srcOrd="1" destOrd="0" presId="urn:microsoft.com/office/officeart/2005/8/layout/hierarchy1"/>
    <dgm:cxn modelId="{3DED82BC-4E5E-4C8A-BD69-24710F58A43E}" type="presParOf" srcId="{8E31D4AC-8921-4706-B88C-84452CD4D059}" destId="{5D20AF27-9F9C-440C-9914-9060252D554E}" srcOrd="2" destOrd="0" presId="urn:microsoft.com/office/officeart/2005/8/layout/hierarchy1"/>
    <dgm:cxn modelId="{3490A12B-C70B-4A01-8EBD-FFDE3698BFB7}" type="presParOf" srcId="{8E31D4AC-8921-4706-B88C-84452CD4D059}" destId="{FD3452A7-B593-4676-B877-E253C44CFBCD}" srcOrd="3" destOrd="0" presId="urn:microsoft.com/office/officeart/2005/8/layout/hierarchy1"/>
    <dgm:cxn modelId="{B054A2AA-907C-4329-812A-B9C45FC11034}" type="presParOf" srcId="{FD3452A7-B593-4676-B877-E253C44CFBCD}" destId="{069FDF63-F9BF-48D4-A45E-8D89E82B7DAF}" srcOrd="0" destOrd="0" presId="urn:microsoft.com/office/officeart/2005/8/layout/hierarchy1"/>
    <dgm:cxn modelId="{1BA6459A-40B0-4F9D-B1B6-A3AD66058516}" type="presParOf" srcId="{069FDF63-F9BF-48D4-A45E-8D89E82B7DAF}" destId="{82777453-582F-4AAC-9EA5-346E76687894}" srcOrd="0" destOrd="0" presId="urn:microsoft.com/office/officeart/2005/8/layout/hierarchy1"/>
    <dgm:cxn modelId="{6331B01B-AF47-4AE3-A956-7AEB034F9EBB}" type="presParOf" srcId="{069FDF63-F9BF-48D4-A45E-8D89E82B7DAF}" destId="{6C4D2E15-3C59-4153-85DB-BD936C85AB61}" srcOrd="1" destOrd="0" presId="urn:microsoft.com/office/officeart/2005/8/layout/hierarchy1"/>
    <dgm:cxn modelId="{20C67D66-2671-40CB-A885-F13610EC77F8}" type="presParOf" srcId="{FD3452A7-B593-4676-B877-E253C44CFBCD}" destId="{DF9BAEC4-5A9C-4101-8281-481A41B23286}" srcOrd="1" destOrd="0" presId="urn:microsoft.com/office/officeart/2005/8/layout/hierarchy1"/>
    <dgm:cxn modelId="{BC682F07-66E0-4BF7-9E99-5BCA30787A74}" type="presParOf" srcId="{8E31D4AC-8921-4706-B88C-84452CD4D059}" destId="{B00BAB6B-9095-4F55-B02E-DCEB15463E5B}" srcOrd="4" destOrd="0" presId="urn:microsoft.com/office/officeart/2005/8/layout/hierarchy1"/>
    <dgm:cxn modelId="{A253FDBB-F22A-4032-AD0C-78BCBC9DCB2C}" type="presParOf" srcId="{8E31D4AC-8921-4706-B88C-84452CD4D059}" destId="{2AA4577E-B7FD-40AC-ADAF-5E82919AFC73}" srcOrd="5" destOrd="0" presId="urn:microsoft.com/office/officeart/2005/8/layout/hierarchy1"/>
    <dgm:cxn modelId="{6C858F9D-FF31-4125-823C-82C75E5AD3BE}" type="presParOf" srcId="{2AA4577E-B7FD-40AC-ADAF-5E82919AFC73}" destId="{FB2DA611-6576-4ECF-A0F3-A29B71BA9274}" srcOrd="0" destOrd="0" presId="urn:microsoft.com/office/officeart/2005/8/layout/hierarchy1"/>
    <dgm:cxn modelId="{5A4FA4BC-D6C4-4F44-BA94-E694E694BD5C}" type="presParOf" srcId="{FB2DA611-6576-4ECF-A0F3-A29B71BA9274}" destId="{913D05CA-ECC8-41F1-9763-49E43B8BCC08}" srcOrd="0" destOrd="0" presId="urn:microsoft.com/office/officeart/2005/8/layout/hierarchy1"/>
    <dgm:cxn modelId="{7FE34E85-7112-4514-A4E5-F536F03C32AC}" type="presParOf" srcId="{FB2DA611-6576-4ECF-A0F3-A29B71BA9274}" destId="{27CB2543-5293-4FF4-971A-843F10D345A6}" srcOrd="1" destOrd="0" presId="urn:microsoft.com/office/officeart/2005/8/layout/hierarchy1"/>
    <dgm:cxn modelId="{4207F339-DA10-4427-AD3B-09F51A18DD90}" type="presParOf" srcId="{2AA4577E-B7FD-40AC-ADAF-5E82919AFC73}" destId="{55D8FC54-430E-472B-A9F0-364AFF874339}" srcOrd="1" destOrd="0" presId="urn:microsoft.com/office/officeart/2005/8/layout/hierarchy1"/>
    <dgm:cxn modelId="{2805498B-1FEE-4E95-BA84-F30A323FD28A}" type="presParOf" srcId="{A428240A-C8C8-4716-ACC9-0CF786913908}" destId="{F53A3665-95F4-4EE6-9010-C10AF0C26F64}" srcOrd="2" destOrd="0" presId="urn:microsoft.com/office/officeart/2005/8/layout/hierarchy1"/>
    <dgm:cxn modelId="{69449EB4-5CBA-4E50-937F-DEAAD152349B}" type="presParOf" srcId="{A428240A-C8C8-4716-ACC9-0CF786913908}" destId="{77FF42D0-E7E2-4E5B-B35B-D8AB5C3C9D5A}" srcOrd="3" destOrd="0" presId="urn:microsoft.com/office/officeart/2005/8/layout/hierarchy1"/>
    <dgm:cxn modelId="{11A6B9D6-8CD4-4BEF-A4D0-7660750B8D82}" type="presParOf" srcId="{77FF42D0-E7E2-4E5B-B35B-D8AB5C3C9D5A}" destId="{56B408AB-6DFF-4495-8233-E9A0E52F0C4E}" srcOrd="0" destOrd="0" presId="urn:microsoft.com/office/officeart/2005/8/layout/hierarchy1"/>
    <dgm:cxn modelId="{B30CC6F0-66A6-4C69-A130-763B909ECEEB}" type="presParOf" srcId="{56B408AB-6DFF-4495-8233-E9A0E52F0C4E}" destId="{F54AAFF8-E68B-4A0D-9752-2F2380150A8A}" srcOrd="0" destOrd="0" presId="urn:microsoft.com/office/officeart/2005/8/layout/hierarchy1"/>
    <dgm:cxn modelId="{C5DB5EFD-2FF0-4D9B-8051-E158ABF654E4}" type="presParOf" srcId="{56B408AB-6DFF-4495-8233-E9A0E52F0C4E}" destId="{4805F0DA-F5E3-4AEA-94F7-A0EE44820579}" srcOrd="1" destOrd="0" presId="urn:microsoft.com/office/officeart/2005/8/layout/hierarchy1"/>
    <dgm:cxn modelId="{BDD8B06F-810D-43BE-B0E4-5044265E01A9}" type="presParOf" srcId="{77FF42D0-E7E2-4E5B-B35B-D8AB5C3C9D5A}" destId="{5C0C68DC-43C3-4FD4-BFF3-EBC95E230E33}" srcOrd="1" destOrd="0" presId="urn:microsoft.com/office/officeart/2005/8/layout/hierarchy1"/>
    <dgm:cxn modelId="{2E528ACC-8748-41D4-91C6-0997F8E551A1}" type="presParOf" srcId="{5C0C68DC-43C3-4FD4-BFF3-EBC95E230E33}" destId="{933B8F29-FAAF-432D-A57B-9301176A1732}" srcOrd="0" destOrd="0" presId="urn:microsoft.com/office/officeart/2005/8/layout/hierarchy1"/>
    <dgm:cxn modelId="{849FEDA7-9E1B-4B3B-9255-00FA87F441D3}" type="presParOf" srcId="{5C0C68DC-43C3-4FD4-BFF3-EBC95E230E33}" destId="{52634807-1857-4D20-966C-462A7DC946D1}" srcOrd="1" destOrd="0" presId="urn:microsoft.com/office/officeart/2005/8/layout/hierarchy1"/>
    <dgm:cxn modelId="{DD7ABAAD-6192-433F-AF4E-CE0FE76E69D9}" type="presParOf" srcId="{52634807-1857-4D20-966C-462A7DC946D1}" destId="{C87D6F91-776A-4F21-8806-05B34FA5AD53}" srcOrd="0" destOrd="0" presId="urn:microsoft.com/office/officeart/2005/8/layout/hierarchy1"/>
    <dgm:cxn modelId="{B15263EE-FA7C-4501-B134-241D2DC29B9D}" type="presParOf" srcId="{C87D6F91-776A-4F21-8806-05B34FA5AD53}" destId="{DD870C0C-0168-4893-B25E-3215933A25F0}" srcOrd="0" destOrd="0" presId="urn:microsoft.com/office/officeart/2005/8/layout/hierarchy1"/>
    <dgm:cxn modelId="{8EF5D7A3-D5A3-47B3-B0B9-59D30DA28F62}" type="presParOf" srcId="{C87D6F91-776A-4F21-8806-05B34FA5AD53}" destId="{9C273C7B-3B07-4FFA-832E-682F808A225B}" srcOrd="1" destOrd="0" presId="urn:microsoft.com/office/officeart/2005/8/layout/hierarchy1"/>
    <dgm:cxn modelId="{55024012-4EA1-4C65-83D5-B25485F87A9E}" type="presParOf" srcId="{52634807-1857-4D20-966C-462A7DC946D1}" destId="{27F08701-E369-4A49-B9FB-3809C72FBCFD}" srcOrd="1" destOrd="0" presId="urn:microsoft.com/office/officeart/2005/8/layout/hierarchy1"/>
    <dgm:cxn modelId="{759B1248-3F25-4918-9E41-7A788CB32EDF}" type="presParOf" srcId="{A428240A-C8C8-4716-ACC9-0CF786913908}" destId="{C2206B75-C9B7-40BF-B365-89214F443B75}" srcOrd="4" destOrd="0" presId="urn:microsoft.com/office/officeart/2005/8/layout/hierarchy1"/>
    <dgm:cxn modelId="{B81A62A5-25AD-4E6B-8ACC-56368B78FF6B}" type="presParOf" srcId="{A428240A-C8C8-4716-ACC9-0CF786913908}" destId="{000ACCC6-D690-47FB-BB31-DB501F324E04}" srcOrd="5" destOrd="0" presId="urn:microsoft.com/office/officeart/2005/8/layout/hierarchy1"/>
    <dgm:cxn modelId="{3B72C07F-B776-401D-BBF6-54D6A8DD74F1}" type="presParOf" srcId="{000ACCC6-D690-47FB-BB31-DB501F324E04}" destId="{78793039-B65F-4C1F-8E8F-77C81FF7ED29}" srcOrd="0" destOrd="0" presId="urn:microsoft.com/office/officeart/2005/8/layout/hierarchy1"/>
    <dgm:cxn modelId="{4251B639-FC70-43FD-932A-9B1CCEE575D7}" type="presParOf" srcId="{78793039-B65F-4C1F-8E8F-77C81FF7ED29}" destId="{512F9CDB-FC2B-4E23-B629-668EA82C8627}" srcOrd="0" destOrd="0" presId="urn:microsoft.com/office/officeart/2005/8/layout/hierarchy1"/>
    <dgm:cxn modelId="{966E079D-17C4-4BEC-A029-65E584E0698A}" type="presParOf" srcId="{78793039-B65F-4C1F-8E8F-77C81FF7ED29}" destId="{91FD8B78-8150-4B49-89E0-DBF899BFE513}" srcOrd="1" destOrd="0" presId="urn:microsoft.com/office/officeart/2005/8/layout/hierarchy1"/>
    <dgm:cxn modelId="{857368D8-4453-48B6-9591-5F16723FD391}" type="presParOf" srcId="{000ACCC6-D690-47FB-BB31-DB501F324E04}" destId="{5E7BCDDA-C44F-40E4-93E6-7E1500B9DF95}" srcOrd="1" destOrd="0" presId="urn:microsoft.com/office/officeart/2005/8/layout/hierarchy1"/>
    <dgm:cxn modelId="{F4114E2F-FDAB-4BA4-B9A4-662B484FA2D7}" type="presParOf" srcId="{5E7BCDDA-C44F-40E4-93E6-7E1500B9DF95}" destId="{60D3D661-8CE4-4F4F-8538-1A90E6220E71}" srcOrd="0" destOrd="0" presId="urn:microsoft.com/office/officeart/2005/8/layout/hierarchy1"/>
    <dgm:cxn modelId="{100F426B-8C9E-4AC6-A000-71F58CA03519}" type="presParOf" srcId="{5E7BCDDA-C44F-40E4-93E6-7E1500B9DF95}" destId="{29F018E4-D489-4AA8-B5DA-4A3CEA393063}" srcOrd="1" destOrd="0" presId="urn:microsoft.com/office/officeart/2005/8/layout/hierarchy1"/>
    <dgm:cxn modelId="{2A69F6BD-D8BD-45BD-9444-97C4D96EBDE7}" type="presParOf" srcId="{29F018E4-D489-4AA8-B5DA-4A3CEA393063}" destId="{4CDF36AE-06FF-444E-B238-C8E498D8602C}" srcOrd="0" destOrd="0" presId="urn:microsoft.com/office/officeart/2005/8/layout/hierarchy1"/>
    <dgm:cxn modelId="{9F43B02C-D1AF-4467-9F55-57EF41958BDE}" type="presParOf" srcId="{4CDF36AE-06FF-444E-B238-C8E498D8602C}" destId="{2A511D5D-AE79-42F2-9F90-C2AB3A9C67C2}" srcOrd="0" destOrd="0" presId="urn:microsoft.com/office/officeart/2005/8/layout/hierarchy1"/>
    <dgm:cxn modelId="{3F58C329-D1C4-4232-87D9-78C5DDC18370}" type="presParOf" srcId="{4CDF36AE-06FF-444E-B238-C8E498D8602C}" destId="{B157BCA3-0AB9-4879-BA57-BAB5DFD46DBB}" srcOrd="1" destOrd="0" presId="urn:microsoft.com/office/officeart/2005/8/layout/hierarchy1"/>
    <dgm:cxn modelId="{D236071D-F7DA-44E0-A4A0-4F99CE6ABFD7}" type="presParOf" srcId="{29F018E4-D489-4AA8-B5DA-4A3CEA393063}" destId="{46C4CBF2-92D7-4255-98D0-C12C36CE5EEC}" srcOrd="1" destOrd="0" presId="urn:microsoft.com/office/officeart/2005/8/layout/hierarchy1"/>
    <dgm:cxn modelId="{C64549A6-65C3-42A5-B129-561CE6C7749B}" type="presParOf" srcId="{5E7BCDDA-C44F-40E4-93E6-7E1500B9DF95}" destId="{C7D4178B-E415-4B26-AD24-2749ACFF968F}" srcOrd="2" destOrd="0" presId="urn:microsoft.com/office/officeart/2005/8/layout/hierarchy1"/>
    <dgm:cxn modelId="{2257515A-518C-455F-BF03-6E8BCD8B98EF}" type="presParOf" srcId="{5E7BCDDA-C44F-40E4-93E6-7E1500B9DF95}" destId="{997B6D2C-0910-41E0-BF56-D4C7BF49B830}" srcOrd="3" destOrd="0" presId="urn:microsoft.com/office/officeart/2005/8/layout/hierarchy1"/>
    <dgm:cxn modelId="{51C1373A-4D9F-4593-AC97-B4CDE6F0292E}" type="presParOf" srcId="{997B6D2C-0910-41E0-BF56-D4C7BF49B830}" destId="{3F8C0BB7-24DD-47C0-9DD2-0EC78FF59BA8}" srcOrd="0" destOrd="0" presId="urn:microsoft.com/office/officeart/2005/8/layout/hierarchy1"/>
    <dgm:cxn modelId="{3B56E07D-B1C1-4ECF-ACFE-7F8300547CC4}" type="presParOf" srcId="{3F8C0BB7-24DD-47C0-9DD2-0EC78FF59BA8}" destId="{55983787-3819-4560-A713-818AC9958747}" srcOrd="0" destOrd="0" presId="urn:microsoft.com/office/officeart/2005/8/layout/hierarchy1"/>
    <dgm:cxn modelId="{095F8F91-9FC3-40E7-95A6-ABE16C945B35}" type="presParOf" srcId="{3F8C0BB7-24DD-47C0-9DD2-0EC78FF59BA8}" destId="{82E9AC5A-0203-4D84-9917-A32AEB979297}" srcOrd="1" destOrd="0" presId="urn:microsoft.com/office/officeart/2005/8/layout/hierarchy1"/>
    <dgm:cxn modelId="{F5ACCAAA-257E-40CE-B81C-218EC668DA30}" type="presParOf" srcId="{997B6D2C-0910-41E0-BF56-D4C7BF49B830}" destId="{73D3DA78-0C53-41FC-ACAB-0180A1E55281}" srcOrd="1" destOrd="0" presId="urn:microsoft.com/office/officeart/2005/8/layout/hierarchy1"/>
    <dgm:cxn modelId="{6E0DD13F-9EC2-4209-B192-5FEFB55DC0AB}" type="presParOf" srcId="{5E7BCDDA-C44F-40E4-93E6-7E1500B9DF95}" destId="{7375BBF7-95D1-47E9-845E-688E67E87314}" srcOrd="4" destOrd="0" presId="urn:microsoft.com/office/officeart/2005/8/layout/hierarchy1"/>
    <dgm:cxn modelId="{A3B6AF4D-E09D-4C53-82FD-B1B1FFF9C47B}" type="presParOf" srcId="{5E7BCDDA-C44F-40E4-93E6-7E1500B9DF95}" destId="{25151DF3-D103-4D70-9DE2-A88AD6702263}" srcOrd="5" destOrd="0" presId="urn:microsoft.com/office/officeart/2005/8/layout/hierarchy1"/>
    <dgm:cxn modelId="{0E48CA84-F39A-46AA-A2DE-6CB6353EC752}" type="presParOf" srcId="{25151DF3-D103-4D70-9DE2-A88AD6702263}" destId="{44175508-D01A-4EBC-8225-5F9BBDA086DD}" srcOrd="0" destOrd="0" presId="urn:microsoft.com/office/officeart/2005/8/layout/hierarchy1"/>
    <dgm:cxn modelId="{59BFD22C-2A9E-4DE8-87BB-1363E40D2713}" type="presParOf" srcId="{44175508-D01A-4EBC-8225-5F9BBDA086DD}" destId="{7E963D4C-A839-4769-A547-C7973B272A58}" srcOrd="0" destOrd="0" presId="urn:microsoft.com/office/officeart/2005/8/layout/hierarchy1"/>
    <dgm:cxn modelId="{DD47FC3E-86D8-4023-8CA3-4CB6E5B53E89}" type="presParOf" srcId="{44175508-D01A-4EBC-8225-5F9BBDA086DD}" destId="{8F8C0335-2037-4C7D-9FF2-6BF282930D70}" srcOrd="1" destOrd="0" presId="urn:microsoft.com/office/officeart/2005/8/layout/hierarchy1"/>
    <dgm:cxn modelId="{9410C149-798C-448F-9B9C-B23BE969900D}" type="presParOf" srcId="{25151DF3-D103-4D70-9DE2-A88AD6702263}" destId="{5311EE03-5F07-4272-8720-F70AD1DB84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5BBF7-95D1-47E9-845E-688E67E87314}">
      <dsp:nvSpPr>
        <dsp:cNvPr id="0" name=""/>
        <dsp:cNvSpPr/>
      </dsp:nvSpPr>
      <dsp:spPr>
        <a:xfrm>
          <a:off x="8225236" y="2504087"/>
          <a:ext cx="1518923" cy="361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07"/>
              </a:lnTo>
              <a:lnTo>
                <a:pt x="1518923" y="246307"/>
              </a:lnTo>
              <a:lnTo>
                <a:pt x="1518923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4178B-E415-4B26-AD24-2749ACFF968F}">
      <dsp:nvSpPr>
        <dsp:cNvPr id="0" name=""/>
        <dsp:cNvSpPr/>
      </dsp:nvSpPr>
      <dsp:spPr>
        <a:xfrm>
          <a:off x="8179516" y="2504087"/>
          <a:ext cx="91440" cy="361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3D661-8CE4-4F4F-8538-1A90E6220E71}">
      <dsp:nvSpPr>
        <dsp:cNvPr id="0" name=""/>
        <dsp:cNvSpPr/>
      </dsp:nvSpPr>
      <dsp:spPr>
        <a:xfrm>
          <a:off x="6706312" y="2504087"/>
          <a:ext cx="1518923" cy="361434"/>
        </a:xfrm>
        <a:custGeom>
          <a:avLst/>
          <a:gdLst/>
          <a:ahLst/>
          <a:cxnLst/>
          <a:rect l="0" t="0" r="0" b="0"/>
          <a:pathLst>
            <a:path>
              <a:moveTo>
                <a:pt x="1518923" y="0"/>
              </a:moveTo>
              <a:lnTo>
                <a:pt x="1518923" y="246307"/>
              </a:lnTo>
              <a:lnTo>
                <a:pt x="0" y="246307"/>
              </a:lnTo>
              <a:lnTo>
                <a:pt x="0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06B75-C9B7-40BF-B365-89214F443B75}">
      <dsp:nvSpPr>
        <dsp:cNvPr id="0" name=""/>
        <dsp:cNvSpPr/>
      </dsp:nvSpPr>
      <dsp:spPr>
        <a:xfrm>
          <a:off x="5187389" y="1353502"/>
          <a:ext cx="3037847" cy="361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07"/>
              </a:lnTo>
              <a:lnTo>
                <a:pt x="3037847" y="246307"/>
              </a:lnTo>
              <a:lnTo>
                <a:pt x="3037847" y="361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B8F29-FAAF-432D-A57B-9301176A1732}">
      <dsp:nvSpPr>
        <dsp:cNvPr id="0" name=""/>
        <dsp:cNvSpPr/>
      </dsp:nvSpPr>
      <dsp:spPr>
        <a:xfrm>
          <a:off x="5141669" y="2504087"/>
          <a:ext cx="91440" cy="361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A3665-95F4-4EE6-9010-C10AF0C26F64}">
      <dsp:nvSpPr>
        <dsp:cNvPr id="0" name=""/>
        <dsp:cNvSpPr/>
      </dsp:nvSpPr>
      <dsp:spPr>
        <a:xfrm>
          <a:off x="5141669" y="1353502"/>
          <a:ext cx="91440" cy="361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BAB6B-9095-4F55-B02E-DCEB15463E5B}">
      <dsp:nvSpPr>
        <dsp:cNvPr id="0" name=""/>
        <dsp:cNvSpPr/>
      </dsp:nvSpPr>
      <dsp:spPr>
        <a:xfrm>
          <a:off x="2149541" y="2504087"/>
          <a:ext cx="1518923" cy="361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07"/>
              </a:lnTo>
              <a:lnTo>
                <a:pt x="1518923" y="246307"/>
              </a:lnTo>
              <a:lnTo>
                <a:pt x="1518923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0AF27-9F9C-440C-9914-9060252D554E}">
      <dsp:nvSpPr>
        <dsp:cNvPr id="0" name=""/>
        <dsp:cNvSpPr/>
      </dsp:nvSpPr>
      <dsp:spPr>
        <a:xfrm>
          <a:off x="2103821" y="2504087"/>
          <a:ext cx="91440" cy="361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B24D6-4CF7-42D0-B9C0-940BA5F21B79}">
      <dsp:nvSpPr>
        <dsp:cNvPr id="0" name=""/>
        <dsp:cNvSpPr/>
      </dsp:nvSpPr>
      <dsp:spPr>
        <a:xfrm>
          <a:off x="630617" y="2504087"/>
          <a:ext cx="1518923" cy="361434"/>
        </a:xfrm>
        <a:custGeom>
          <a:avLst/>
          <a:gdLst/>
          <a:ahLst/>
          <a:cxnLst/>
          <a:rect l="0" t="0" r="0" b="0"/>
          <a:pathLst>
            <a:path>
              <a:moveTo>
                <a:pt x="1518923" y="0"/>
              </a:moveTo>
              <a:lnTo>
                <a:pt x="1518923" y="246307"/>
              </a:lnTo>
              <a:lnTo>
                <a:pt x="0" y="246307"/>
              </a:lnTo>
              <a:lnTo>
                <a:pt x="0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C60EE-6A25-4CFF-BEC1-539929139519}">
      <dsp:nvSpPr>
        <dsp:cNvPr id="0" name=""/>
        <dsp:cNvSpPr/>
      </dsp:nvSpPr>
      <dsp:spPr>
        <a:xfrm>
          <a:off x="2149541" y="1353502"/>
          <a:ext cx="3037847" cy="361434"/>
        </a:xfrm>
        <a:custGeom>
          <a:avLst/>
          <a:gdLst/>
          <a:ahLst/>
          <a:cxnLst/>
          <a:rect l="0" t="0" r="0" b="0"/>
          <a:pathLst>
            <a:path>
              <a:moveTo>
                <a:pt x="3037847" y="0"/>
              </a:moveTo>
              <a:lnTo>
                <a:pt x="3037847" y="246307"/>
              </a:lnTo>
              <a:lnTo>
                <a:pt x="0" y="246307"/>
              </a:lnTo>
              <a:lnTo>
                <a:pt x="0" y="361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266E1-0D96-4518-9A05-16A157B5077F}">
      <dsp:nvSpPr>
        <dsp:cNvPr id="0" name=""/>
        <dsp:cNvSpPr/>
      </dsp:nvSpPr>
      <dsp:spPr>
        <a:xfrm>
          <a:off x="4566011" y="56435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41F05-EFC5-4C0B-8E76-595FB15E69E5}">
      <dsp:nvSpPr>
        <dsp:cNvPr id="0" name=""/>
        <dsp:cNvSpPr/>
      </dsp:nvSpPr>
      <dsp:spPr>
        <a:xfrm>
          <a:off x="4704095" y="69553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 </a:t>
          </a:r>
          <a:r>
            <a:rPr lang="en-US" sz="1500" kern="1200" dirty="0"/>
            <a:t>Package (TP)</a:t>
          </a:r>
        </a:p>
      </dsp:txBody>
      <dsp:txXfrm>
        <a:off x="4727208" y="718645"/>
        <a:ext cx="1196529" cy="742923"/>
      </dsp:txXfrm>
    </dsp:sp>
    <dsp:sp modelId="{C1DC5493-98AF-4D0C-AAE2-2DB744631569}">
      <dsp:nvSpPr>
        <dsp:cNvPr id="0" name=""/>
        <dsp:cNvSpPr/>
      </dsp:nvSpPr>
      <dsp:spPr>
        <a:xfrm>
          <a:off x="1528163" y="1714937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82E9F-28CF-4CD4-9AAA-56CDE241A9B8}">
      <dsp:nvSpPr>
        <dsp:cNvPr id="0" name=""/>
        <dsp:cNvSpPr/>
      </dsp:nvSpPr>
      <dsp:spPr>
        <a:xfrm>
          <a:off x="1666247" y="1846117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Arrange Data</a:t>
          </a:r>
        </a:p>
      </dsp:txBody>
      <dsp:txXfrm>
        <a:off x="1689360" y="1869230"/>
        <a:ext cx="1196529" cy="742923"/>
      </dsp:txXfrm>
    </dsp:sp>
    <dsp:sp modelId="{0EECFD93-397F-4C6B-8B18-23DC417AA400}">
      <dsp:nvSpPr>
        <dsp:cNvPr id="0" name=""/>
        <dsp:cNvSpPr/>
      </dsp:nvSpPr>
      <dsp:spPr>
        <a:xfrm>
          <a:off x="9239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DAC70-A048-48B1-8BAA-9DECDCAD5DA2}">
      <dsp:nvSpPr>
        <dsp:cNvPr id="0" name=""/>
        <dsp:cNvSpPr/>
      </dsp:nvSpPr>
      <dsp:spPr>
        <a:xfrm>
          <a:off x="147323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Recipe</a:t>
          </a:r>
        </a:p>
      </dsp:txBody>
      <dsp:txXfrm>
        <a:off x="170436" y="3019815"/>
        <a:ext cx="1196529" cy="742923"/>
      </dsp:txXfrm>
    </dsp:sp>
    <dsp:sp modelId="{82777453-582F-4AAC-9EA5-346E76687894}">
      <dsp:nvSpPr>
        <dsp:cNvPr id="0" name=""/>
        <dsp:cNvSpPr/>
      </dsp:nvSpPr>
      <dsp:spPr>
        <a:xfrm>
          <a:off x="1528163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D2E15-3C59-4153-85DB-BD936C85AB61}">
      <dsp:nvSpPr>
        <dsp:cNvPr id="0" name=""/>
        <dsp:cNvSpPr/>
      </dsp:nvSpPr>
      <dsp:spPr>
        <a:xfrm>
          <a:off x="1666247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CCI</a:t>
          </a:r>
        </a:p>
      </dsp:txBody>
      <dsp:txXfrm>
        <a:off x="1689360" y="3019815"/>
        <a:ext cx="1196529" cy="742923"/>
      </dsp:txXfrm>
    </dsp:sp>
    <dsp:sp modelId="{913D05CA-ECC8-41F1-9763-49E43B8BCC08}">
      <dsp:nvSpPr>
        <dsp:cNvPr id="0" name=""/>
        <dsp:cNvSpPr/>
      </dsp:nvSpPr>
      <dsp:spPr>
        <a:xfrm>
          <a:off x="3047087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B2543-5293-4FF4-971A-843F10D345A6}">
      <dsp:nvSpPr>
        <dsp:cNvPr id="0" name=""/>
        <dsp:cNvSpPr/>
      </dsp:nvSpPr>
      <dsp:spPr>
        <a:xfrm>
          <a:off x="3185171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…</a:t>
          </a:r>
        </a:p>
      </dsp:txBody>
      <dsp:txXfrm>
        <a:off x="3208284" y="3019815"/>
        <a:ext cx="1196529" cy="742923"/>
      </dsp:txXfrm>
    </dsp:sp>
    <dsp:sp modelId="{F54AAFF8-E68B-4A0D-9752-2F2380150A8A}">
      <dsp:nvSpPr>
        <dsp:cNvPr id="0" name=""/>
        <dsp:cNvSpPr/>
      </dsp:nvSpPr>
      <dsp:spPr>
        <a:xfrm>
          <a:off x="4566011" y="1714937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5F0DA-F5E3-4AEA-94F7-A0EE44820579}">
      <dsp:nvSpPr>
        <dsp:cNvPr id="0" name=""/>
        <dsp:cNvSpPr/>
      </dsp:nvSpPr>
      <dsp:spPr>
        <a:xfrm>
          <a:off x="4704095" y="1846117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Assert Data</a:t>
          </a:r>
        </a:p>
      </dsp:txBody>
      <dsp:txXfrm>
        <a:off x="4727208" y="1869230"/>
        <a:ext cx="1196529" cy="742923"/>
      </dsp:txXfrm>
    </dsp:sp>
    <dsp:sp modelId="{DD870C0C-0168-4893-B25E-3215933A25F0}">
      <dsp:nvSpPr>
        <dsp:cNvPr id="0" name=""/>
        <dsp:cNvSpPr/>
      </dsp:nvSpPr>
      <dsp:spPr>
        <a:xfrm>
          <a:off x="4566011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73C7B-3B07-4FFA-832E-682F808A225B}">
      <dsp:nvSpPr>
        <dsp:cNvPr id="0" name=""/>
        <dsp:cNvSpPr/>
      </dsp:nvSpPr>
      <dsp:spPr>
        <a:xfrm>
          <a:off x="4704095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Meas. Results</a:t>
          </a:r>
        </a:p>
      </dsp:txBody>
      <dsp:txXfrm>
        <a:off x="4727208" y="3019815"/>
        <a:ext cx="1196529" cy="742923"/>
      </dsp:txXfrm>
    </dsp:sp>
    <dsp:sp modelId="{512F9CDB-FC2B-4E23-B629-668EA82C8627}">
      <dsp:nvSpPr>
        <dsp:cNvPr id="0" name=""/>
        <dsp:cNvSpPr/>
      </dsp:nvSpPr>
      <dsp:spPr>
        <a:xfrm>
          <a:off x="7603858" y="1714937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D8B78-8150-4B49-89E0-DBF899BFE513}">
      <dsp:nvSpPr>
        <dsp:cNvPr id="0" name=""/>
        <dsp:cNvSpPr/>
      </dsp:nvSpPr>
      <dsp:spPr>
        <a:xfrm>
          <a:off x="7741942" y="1846117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Metadata</a:t>
          </a:r>
        </a:p>
      </dsp:txBody>
      <dsp:txXfrm>
        <a:off x="7765055" y="1869230"/>
        <a:ext cx="1196529" cy="742923"/>
      </dsp:txXfrm>
    </dsp:sp>
    <dsp:sp modelId="{2A511D5D-AE79-42F2-9F90-C2AB3A9C67C2}">
      <dsp:nvSpPr>
        <dsp:cNvPr id="0" name=""/>
        <dsp:cNvSpPr/>
      </dsp:nvSpPr>
      <dsp:spPr>
        <a:xfrm>
          <a:off x="6084934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7BCA3-0AB9-4879-BA57-BAB5DFD46DBB}">
      <dsp:nvSpPr>
        <dsp:cNvPr id="0" name=""/>
        <dsp:cNvSpPr/>
      </dsp:nvSpPr>
      <dsp:spPr>
        <a:xfrm>
          <a:off x="6223018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 </a:t>
          </a:r>
          <a:r>
            <a:rPr lang="en-US" sz="1500" kern="1200" dirty="0"/>
            <a:t>Type</a:t>
          </a:r>
        </a:p>
      </dsp:txBody>
      <dsp:txXfrm>
        <a:off x="6246131" y="3019815"/>
        <a:ext cx="1196529" cy="742923"/>
      </dsp:txXfrm>
    </dsp:sp>
    <dsp:sp modelId="{55983787-3819-4560-A713-818AC9958747}">
      <dsp:nvSpPr>
        <dsp:cNvPr id="0" name=""/>
        <dsp:cNvSpPr/>
      </dsp:nvSpPr>
      <dsp:spPr>
        <a:xfrm>
          <a:off x="7603858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9AC5A-0203-4D84-9917-A32AEB979297}">
      <dsp:nvSpPr>
        <dsp:cNvPr id="0" name=""/>
        <dsp:cNvSpPr/>
      </dsp:nvSpPr>
      <dsp:spPr>
        <a:xfrm>
          <a:off x="7741942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Scenario Description</a:t>
          </a:r>
        </a:p>
      </dsp:txBody>
      <dsp:txXfrm>
        <a:off x="7765055" y="3019815"/>
        <a:ext cx="1196529" cy="742923"/>
      </dsp:txXfrm>
    </dsp:sp>
    <dsp:sp modelId="{7E963D4C-A839-4769-A547-C7973B272A58}">
      <dsp:nvSpPr>
        <dsp:cNvPr id="0" name=""/>
        <dsp:cNvSpPr/>
      </dsp:nvSpPr>
      <dsp:spPr>
        <a:xfrm>
          <a:off x="9122782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C0335-2037-4C7D-9FF2-6BF282930D70}">
      <dsp:nvSpPr>
        <dsp:cNvPr id="0" name=""/>
        <dsp:cNvSpPr/>
      </dsp:nvSpPr>
      <dsp:spPr>
        <a:xfrm>
          <a:off x="9260866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Software Versions</a:t>
          </a:r>
        </a:p>
      </dsp:txBody>
      <dsp:txXfrm>
        <a:off x="9283979" y="3019815"/>
        <a:ext cx="1196529" cy="742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6968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6968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AC63D-F643-4AC4-8FDC-9825A75701D8}" type="slidenum">
              <a:rPr sz="800"/>
              <a:t>‹#›</a:t>
            </a:fld>
            <a:endParaRPr sz="800"/>
          </a:p>
        </p:txBody>
      </p:sp>
    </p:spTree>
    <p:extLst>
      <p:ext uri="{BB962C8B-B14F-4D97-AF65-F5344CB8AC3E}">
        <p14:creationId xmlns:p14="http://schemas.microsoft.com/office/powerpoint/2010/main" val="27350664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24383D-47EA-45CB-930A-8D57FFD0FCC3}" type="datetime2">
              <a:rPr lang="en-US"/>
              <a:pPr/>
              <a:t>Tuesday, April 6, 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</a:t>
            </a:r>
          </a:p>
          <a:p>
            <a:pPr lvl="6"/>
            <a:r>
              <a:t>Seventh</a:t>
            </a:r>
          </a:p>
          <a:p>
            <a:pPr lvl="7"/>
            <a:r>
              <a:t>Eighth</a:t>
            </a:r>
          </a:p>
          <a:p>
            <a:pPr lvl="8"/>
            <a:r>
              <a:t>Ninth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6968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6968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A177954-F820-4125-B6DD-F07DB14523E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5842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18872" indent="-118872" algn="l" defTabSz="914400" rtl="0" eaLnBrk="1" latinLnBrk="0" hangingPunct="1">
      <a:spcBef>
        <a:spcPts val="600"/>
      </a:spcBef>
      <a:buClr>
        <a:schemeClr val="accent1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3774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7490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02920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12648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731520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850392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96926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088136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Speaker Name - Version ##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7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1146175"/>
            <a:ext cx="12188952" cy="5292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 t="7989" r="-12" b="9760"/>
          <a:stretch/>
        </p:blipFill>
        <p:spPr>
          <a:xfrm>
            <a:off x="0" y="1144524"/>
            <a:ext cx="12188825" cy="529532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79413" y="2197100"/>
            <a:ext cx="8229600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8" y="2476500"/>
            <a:ext cx="7223760" cy="2463436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099" y="5072063"/>
            <a:ext cx="7223760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 cap="none" baseline="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0301288" y="361950"/>
            <a:ext cx="1600196" cy="631934"/>
            <a:chOff x="1423990" y="2571753"/>
            <a:chExt cx="4365624" cy="1724029"/>
          </a:xfrm>
          <a:solidFill>
            <a:schemeClr val="accent1"/>
          </a:solidFill>
        </p:grpSpPr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5619752" y="3502024"/>
              <a:ext cx="169862" cy="168274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79413" y="6438900"/>
            <a:ext cx="6172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263735" y="6551829"/>
            <a:ext cx="1633781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79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12188824" cy="6438900"/>
          </a:xfrm>
          <a:prstGeom prst="rect">
            <a:avLst/>
          </a:prstGeom>
          <a:solidFill>
            <a:srgbClr val="8B8D8E"/>
          </a:solidFill>
        </p:spPr>
        <p:txBody>
          <a:bodyPr tIns="228600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6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8279" y="2491740"/>
            <a:ext cx="4692916" cy="1874520"/>
            <a:chOff x="1423990" y="2571753"/>
            <a:chExt cx="4316160" cy="1724029"/>
          </a:xfrm>
          <a:solidFill>
            <a:schemeClr val="tx1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85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8279" y="2491740"/>
            <a:ext cx="4692916" cy="1874520"/>
            <a:chOff x="1423990" y="2571753"/>
            <a:chExt cx="4316160" cy="1724029"/>
          </a:xfrm>
          <a:solidFill>
            <a:srgbClr val="4599C3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167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70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92091" y="274639"/>
            <a:ext cx="1415734" cy="61642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4" y="274639"/>
            <a:ext cx="9936478" cy="616426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84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278"/>
            <a:ext cx="12188952" cy="5304098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79413" y="2197100"/>
            <a:ext cx="8229600" cy="4240276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8" y="2476500"/>
            <a:ext cx="7223760" cy="2463435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099" y="5072063"/>
            <a:ext cx="7223760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i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0301288" y="361950"/>
            <a:ext cx="1600200" cy="631934"/>
            <a:chOff x="1423988" y="2571750"/>
            <a:chExt cx="4365626" cy="1724025"/>
          </a:xfrm>
          <a:solidFill>
            <a:schemeClr val="accent1"/>
          </a:solidFill>
        </p:grpSpPr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781301" y="4003675"/>
              <a:ext cx="296863" cy="214313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3141663" y="4003675"/>
              <a:ext cx="168275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389313" y="3902075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3590926" y="4003675"/>
              <a:ext cx="180975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3951288" y="4003675"/>
              <a:ext cx="184150" cy="292100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4191001" y="4003675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435476" y="4003675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645026" y="4003675"/>
              <a:ext cx="157163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867276" y="3917950"/>
              <a:ext cx="47625" cy="300038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989513" y="3902075"/>
              <a:ext cx="184150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5241926" y="3902075"/>
              <a:ext cx="41275" cy="315913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76" y="4003675"/>
              <a:ext cx="180975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423988" y="2571750"/>
              <a:ext cx="1101725" cy="1090613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755901" y="2720975"/>
              <a:ext cx="2781300" cy="949325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5619751" y="3502025"/>
              <a:ext cx="169863" cy="168275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0263735" y="6551829"/>
            <a:ext cx="1633781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379413" y="6437376"/>
            <a:ext cx="6172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9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287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1"/>
            <a:ext cx="12188952" cy="643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15" b="-29"/>
          <a:stretch/>
        </p:blipFill>
        <p:spPr>
          <a:xfrm>
            <a:off x="0" y="-1"/>
            <a:ext cx="12188825" cy="643984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0" y="2197100"/>
            <a:ext cx="9752013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9" y="2390775"/>
            <a:ext cx="8565574" cy="2701561"/>
          </a:xfrm>
        </p:spPr>
        <p:txBody>
          <a:bodyPr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099" y="5092336"/>
            <a:ext cx="8565574" cy="105092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20" y="6577142"/>
            <a:ext cx="72944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2088571"/>
            <a:ext cx="7315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100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7063" y="886123"/>
            <a:ext cx="5596128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5596128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19" y="178814"/>
            <a:ext cx="11548871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19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7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19" y="178814"/>
            <a:ext cx="11567160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09243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5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1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57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-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72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2920" y="6577142"/>
            <a:ext cx="1682104" cy="16459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Applied Materials Confidential</a:t>
            </a:r>
            <a:endParaRPr kumimoji="0" sz="800" b="0" i="0" u="none" strike="noStrike" kern="0" cap="none" spc="0" normalizeH="0" baseline="0" dirty="0">
              <a:ln>
                <a:noFill/>
              </a:ln>
              <a:solidFill>
                <a:srgbClr val="D226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78814"/>
            <a:ext cx="11457432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86123"/>
            <a:ext cx="11457432" cy="524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20" y="6577142"/>
            <a:ext cx="72944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grpSp>
        <p:nvGrpSpPr>
          <p:cNvPr id="17" name="Group 16"/>
          <p:cNvGrpSpPr/>
          <p:nvPr/>
        </p:nvGrpSpPr>
        <p:grpSpPr>
          <a:xfrm>
            <a:off x="11064240" y="6540795"/>
            <a:ext cx="785813" cy="198437"/>
            <a:chOff x="11068050" y="6488113"/>
            <a:chExt cx="785813" cy="198437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11068050" y="6488113"/>
              <a:ext cx="198438" cy="198437"/>
            </a:xfrm>
            <a:custGeom>
              <a:avLst/>
              <a:gdLst>
                <a:gd name="T0" fmla="*/ 286 w 442"/>
                <a:gd name="T1" fmla="*/ 62 h 439"/>
                <a:gd name="T2" fmla="*/ 91 w 442"/>
                <a:gd name="T3" fmla="*/ 61 h 439"/>
                <a:gd name="T4" fmla="*/ 60 w 442"/>
                <a:gd name="T5" fmla="*/ 92 h 439"/>
                <a:gd name="T6" fmla="*/ 286 w 442"/>
                <a:gd name="T7" fmla="*/ 92 h 439"/>
                <a:gd name="T8" fmla="*/ 348 w 442"/>
                <a:gd name="T9" fmla="*/ 153 h 439"/>
                <a:gd name="T10" fmla="*/ 348 w 442"/>
                <a:gd name="T11" fmla="*/ 439 h 439"/>
                <a:gd name="T12" fmla="*/ 379 w 442"/>
                <a:gd name="T13" fmla="*/ 439 h 439"/>
                <a:gd name="T14" fmla="*/ 380 w 442"/>
                <a:gd name="T15" fmla="*/ 153 h 439"/>
                <a:gd name="T16" fmla="*/ 286 w 442"/>
                <a:gd name="T17" fmla="*/ 62 h 439"/>
                <a:gd name="T18" fmla="*/ 442 w 442"/>
                <a:gd name="T19" fmla="*/ 439 h 439"/>
                <a:gd name="T20" fmla="*/ 442 w 442"/>
                <a:gd name="T21" fmla="*/ 153 h 439"/>
                <a:gd name="T22" fmla="*/ 286 w 442"/>
                <a:gd name="T23" fmla="*/ 0 h 439"/>
                <a:gd name="T24" fmla="*/ 151 w 442"/>
                <a:gd name="T25" fmla="*/ 0 h 439"/>
                <a:gd name="T26" fmla="*/ 121 w 442"/>
                <a:gd name="T27" fmla="*/ 31 h 439"/>
                <a:gd name="T28" fmla="*/ 286 w 442"/>
                <a:gd name="T29" fmla="*/ 31 h 439"/>
                <a:gd name="T30" fmla="*/ 411 w 442"/>
                <a:gd name="T31" fmla="*/ 153 h 439"/>
                <a:gd name="T32" fmla="*/ 411 w 442"/>
                <a:gd name="T33" fmla="*/ 439 h 439"/>
                <a:gd name="T34" fmla="*/ 442 w 442"/>
                <a:gd name="T35" fmla="*/ 439 h 439"/>
                <a:gd name="T36" fmla="*/ 286 w 442"/>
                <a:gd name="T37" fmla="*/ 123 h 439"/>
                <a:gd name="T38" fmla="*/ 30 w 442"/>
                <a:gd name="T39" fmla="*/ 122 h 439"/>
                <a:gd name="T40" fmla="*/ 0 w 442"/>
                <a:gd name="T41" fmla="*/ 153 h 439"/>
                <a:gd name="T42" fmla="*/ 0 w 442"/>
                <a:gd name="T43" fmla="*/ 153 h 439"/>
                <a:gd name="T44" fmla="*/ 0 w 442"/>
                <a:gd name="T45" fmla="*/ 153 h 439"/>
                <a:gd name="T46" fmla="*/ 0 w 442"/>
                <a:gd name="T47" fmla="*/ 286 h 439"/>
                <a:gd name="T48" fmla="*/ 136 w 442"/>
                <a:gd name="T49" fmla="*/ 438 h 439"/>
                <a:gd name="T50" fmla="*/ 165 w 442"/>
                <a:gd name="T51" fmla="*/ 409 h 439"/>
                <a:gd name="T52" fmla="*/ 156 w 442"/>
                <a:gd name="T53" fmla="*/ 408 h 439"/>
                <a:gd name="T54" fmla="*/ 31 w 442"/>
                <a:gd name="T55" fmla="*/ 286 h 439"/>
                <a:gd name="T56" fmla="*/ 31 w 442"/>
                <a:gd name="T57" fmla="*/ 153 h 439"/>
                <a:gd name="T58" fmla="*/ 62 w 442"/>
                <a:gd name="T59" fmla="*/ 153 h 439"/>
                <a:gd name="T60" fmla="*/ 62 w 442"/>
                <a:gd name="T61" fmla="*/ 286 h 439"/>
                <a:gd name="T62" fmla="*/ 156 w 442"/>
                <a:gd name="T63" fmla="*/ 378 h 439"/>
                <a:gd name="T64" fmla="*/ 195 w 442"/>
                <a:gd name="T65" fmla="*/ 378 h 439"/>
                <a:gd name="T66" fmla="*/ 225 w 442"/>
                <a:gd name="T67" fmla="*/ 347 h 439"/>
                <a:gd name="T68" fmla="*/ 156 w 442"/>
                <a:gd name="T69" fmla="*/ 347 h 439"/>
                <a:gd name="T70" fmla="*/ 94 w 442"/>
                <a:gd name="T71" fmla="*/ 286 h 439"/>
                <a:gd name="T72" fmla="*/ 94 w 442"/>
                <a:gd name="T73" fmla="*/ 153 h 439"/>
                <a:gd name="T74" fmla="*/ 125 w 442"/>
                <a:gd name="T75" fmla="*/ 153 h 439"/>
                <a:gd name="T76" fmla="*/ 125 w 442"/>
                <a:gd name="T77" fmla="*/ 286 h 439"/>
                <a:gd name="T78" fmla="*/ 156 w 442"/>
                <a:gd name="T79" fmla="*/ 317 h 439"/>
                <a:gd name="T80" fmla="*/ 256 w 442"/>
                <a:gd name="T81" fmla="*/ 317 h 439"/>
                <a:gd name="T82" fmla="*/ 286 w 442"/>
                <a:gd name="T83" fmla="*/ 286 h 439"/>
                <a:gd name="T84" fmla="*/ 156 w 442"/>
                <a:gd name="T85" fmla="*/ 286 h 439"/>
                <a:gd name="T86" fmla="*/ 156 w 442"/>
                <a:gd name="T87" fmla="*/ 153 h 439"/>
                <a:gd name="T88" fmla="*/ 286 w 442"/>
                <a:gd name="T89" fmla="*/ 153 h 439"/>
                <a:gd name="T90" fmla="*/ 286 w 442"/>
                <a:gd name="T91" fmla="*/ 439 h 439"/>
                <a:gd name="T92" fmla="*/ 317 w 442"/>
                <a:gd name="T93" fmla="*/ 439 h 439"/>
                <a:gd name="T94" fmla="*/ 317 w 442"/>
                <a:gd name="T95" fmla="*/ 153 h 439"/>
                <a:gd name="T96" fmla="*/ 286 w 442"/>
                <a:gd name="T97" fmla="*/ 12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2" h="439">
                  <a:moveTo>
                    <a:pt x="286" y="62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286" y="92"/>
                    <a:pt x="286" y="92"/>
                    <a:pt x="286" y="92"/>
                  </a:cubicBezTo>
                  <a:cubicBezTo>
                    <a:pt x="320" y="92"/>
                    <a:pt x="348" y="119"/>
                    <a:pt x="348" y="153"/>
                  </a:cubicBezTo>
                  <a:cubicBezTo>
                    <a:pt x="348" y="439"/>
                    <a:pt x="348" y="439"/>
                    <a:pt x="348" y="439"/>
                  </a:cubicBezTo>
                  <a:cubicBezTo>
                    <a:pt x="379" y="439"/>
                    <a:pt x="379" y="439"/>
                    <a:pt x="379" y="439"/>
                  </a:cubicBezTo>
                  <a:cubicBezTo>
                    <a:pt x="380" y="153"/>
                    <a:pt x="380" y="153"/>
                    <a:pt x="380" y="153"/>
                  </a:cubicBezTo>
                  <a:cubicBezTo>
                    <a:pt x="380" y="103"/>
                    <a:pt x="338" y="62"/>
                    <a:pt x="286" y="62"/>
                  </a:cubicBezTo>
                  <a:close/>
                  <a:moveTo>
                    <a:pt x="442" y="439"/>
                  </a:moveTo>
                  <a:cubicBezTo>
                    <a:pt x="442" y="153"/>
                    <a:pt x="442" y="153"/>
                    <a:pt x="442" y="153"/>
                  </a:cubicBezTo>
                  <a:cubicBezTo>
                    <a:pt x="442" y="69"/>
                    <a:pt x="372" y="0"/>
                    <a:pt x="286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286" y="31"/>
                    <a:pt x="286" y="31"/>
                    <a:pt x="286" y="31"/>
                  </a:cubicBezTo>
                  <a:cubicBezTo>
                    <a:pt x="355" y="31"/>
                    <a:pt x="411" y="86"/>
                    <a:pt x="411" y="153"/>
                  </a:cubicBezTo>
                  <a:cubicBezTo>
                    <a:pt x="411" y="439"/>
                    <a:pt x="411" y="439"/>
                    <a:pt x="411" y="439"/>
                  </a:cubicBezTo>
                  <a:lnTo>
                    <a:pt x="442" y="439"/>
                  </a:lnTo>
                  <a:close/>
                  <a:moveTo>
                    <a:pt x="286" y="123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364"/>
                    <a:pt x="59" y="428"/>
                    <a:pt x="136" y="438"/>
                  </a:cubicBezTo>
                  <a:cubicBezTo>
                    <a:pt x="165" y="409"/>
                    <a:pt x="165" y="409"/>
                    <a:pt x="165" y="409"/>
                  </a:cubicBezTo>
                  <a:cubicBezTo>
                    <a:pt x="156" y="408"/>
                    <a:pt x="156" y="408"/>
                    <a:pt x="156" y="408"/>
                  </a:cubicBezTo>
                  <a:cubicBezTo>
                    <a:pt x="87" y="408"/>
                    <a:pt x="31" y="354"/>
                    <a:pt x="31" y="286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2" y="286"/>
                    <a:pt x="62" y="286"/>
                    <a:pt x="62" y="286"/>
                  </a:cubicBezTo>
                  <a:cubicBezTo>
                    <a:pt x="62" y="337"/>
                    <a:pt x="104" y="378"/>
                    <a:pt x="156" y="378"/>
                  </a:cubicBezTo>
                  <a:cubicBezTo>
                    <a:pt x="195" y="378"/>
                    <a:pt x="195" y="378"/>
                    <a:pt x="195" y="378"/>
                  </a:cubicBezTo>
                  <a:cubicBezTo>
                    <a:pt x="225" y="347"/>
                    <a:pt x="225" y="347"/>
                    <a:pt x="225" y="347"/>
                  </a:cubicBezTo>
                  <a:cubicBezTo>
                    <a:pt x="156" y="347"/>
                    <a:pt x="156" y="347"/>
                    <a:pt x="156" y="347"/>
                  </a:cubicBezTo>
                  <a:cubicBezTo>
                    <a:pt x="122" y="347"/>
                    <a:pt x="94" y="320"/>
                    <a:pt x="94" y="2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125" y="153"/>
                    <a:pt x="125" y="153"/>
                    <a:pt x="125" y="153"/>
                  </a:cubicBezTo>
                  <a:cubicBezTo>
                    <a:pt x="125" y="286"/>
                    <a:pt x="125" y="286"/>
                    <a:pt x="125" y="286"/>
                  </a:cubicBezTo>
                  <a:cubicBezTo>
                    <a:pt x="125" y="303"/>
                    <a:pt x="139" y="317"/>
                    <a:pt x="156" y="317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86" y="286"/>
                    <a:pt x="286" y="286"/>
                    <a:pt x="286" y="286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286" y="153"/>
                    <a:pt x="286" y="153"/>
                    <a:pt x="286" y="153"/>
                  </a:cubicBezTo>
                  <a:cubicBezTo>
                    <a:pt x="286" y="439"/>
                    <a:pt x="286" y="439"/>
                    <a:pt x="286" y="439"/>
                  </a:cubicBezTo>
                  <a:cubicBezTo>
                    <a:pt x="317" y="439"/>
                    <a:pt x="317" y="439"/>
                    <a:pt x="317" y="439"/>
                  </a:cubicBezTo>
                  <a:cubicBezTo>
                    <a:pt x="317" y="153"/>
                    <a:pt x="317" y="153"/>
                    <a:pt x="317" y="153"/>
                  </a:cubicBezTo>
                  <a:cubicBezTo>
                    <a:pt x="317" y="136"/>
                    <a:pt x="303" y="123"/>
                    <a:pt x="286" y="123"/>
                  </a:cubicBez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1307763" y="6516688"/>
              <a:ext cx="501650" cy="169862"/>
            </a:xfrm>
            <a:custGeom>
              <a:avLst/>
              <a:gdLst>
                <a:gd name="T0" fmla="*/ 899 w 1115"/>
                <a:gd name="T1" fmla="*/ 87 h 380"/>
                <a:gd name="T2" fmla="*/ 911 w 1115"/>
                <a:gd name="T3" fmla="*/ 26 h 380"/>
                <a:gd name="T4" fmla="*/ 772 w 1115"/>
                <a:gd name="T5" fmla="*/ 2 h 380"/>
                <a:gd name="T6" fmla="*/ 913 w 1115"/>
                <a:gd name="T7" fmla="*/ 193 h 380"/>
                <a:gd name="T8" fmla="*/ 130 w 1115"/>
                <a:gd name="T9" fmla="*/ 234 h 380"/>
                <a:gd name="T10" fmla="*/ 30 w 1115"/>
                <a:gd name="T11" fmla="*/ 234 h 380"/>
                <a:gd name="T12" fmla="*/ 14 w 1115"/>
                <a:gd name="T13" fmla="*/ 378 h 380"/>
                <a:gd name="T14" fmla="*/ 78 w 1115"/>
                <a:gd name="T15" fmla="*/ 340 h 380"/>
                <a:gd name="T16" fmla="*/ 128 w 1115"/>
                <a:gd name="T17" fmla="*/ 376 h 380"/>
                <a:gd name="T18" fmla="*/ 149 w 1115"/>
                <a:gd name="T19" fmla="*/ 237 h 380"/>
                <a:gd name="T20" fmla="*/ 937 w 1115"/>
                <a:gd name="T21" fmla="*/ 234 h 380"/>
                <a:gd name="T22" fmla="*/ 916 w 1115"/>
                <a:gd name="T23" fmla="*/ 378 h 380"/>
                <a:gd name="T24" fmla="*/ 991 w 1115"/>
                <a:gd name="T25" fmla="*/ 358 h 380"/>
                <a:gd name="T26" fmla="*/ 147 w 1115"/>
                <a:gd name="T27" fmla="*/ 144 h 380"/>
                <a:gd name="T28" fmla="*/ 196 w 1115"/>
                <a:gd name="T29" fmla="*/ 189 h 380"/>
                <a:gd name="T30" fmla="*/ 87 w 1115"/>
                <a:gd name="T31" fmla="*/ 2 h 380"/>
                <a:gd name="T32" fmla="*/ 99 w 1115"/>
                <a:gd name="T33" fmla="*/ 34 h 380"/>
                <a:gd name="T34" fmla="*/ 248 w 1115"/>
                <a:gd name="T35" fmla="*/ 190 h 380"/>
                <a:gd name="T36" fmla="*/ 225 w 1115"/>
                <a:gd name="T37" fmla="*/ 2 h 380"/>
                <a:gd name="T38" fmla="*/ 246 w 1115"/>
                <a:gd name="T39" fmla="*/ 193 h 380"/>
                <a:gd name="T40" fmla="*/ 248 w 1115"/>
                <a:gd name="T41" fmla="*/ 103 h 380"/>
                <a:gd name="T42" fmla="*/ 728 w 1115"/>
                <a:gd name="T43" fmla="*/ 2 h 380"/>
                <a:gd name="T44" fmla="*/ 707 w 1115"/>
                <a:gd name="T45" fmla="*/ 193 h 380"/>
                <a:gd name="T46" fmla="*/ 1059 w 1115"/>
                <a:gd name="T47" fmla="*/ 252 h 380"/>
                <a:gd name="T48" fmla="*/ 1109 w 1115"/>
                <a:gd name="T49" fmla="*/ 250 h 380"/>
                <a:gd name="T50" fmla="*/ 1093 w 1115"/>
                <a:gd name="T51" fmla="*/ 340 h 380"/>
                <a:gd name="T52" fmla="*/ 1004 w 1115"/>
                <a:gd name="T53" fmla="*/ 356 h 380"/>
                <a:gd name="T54" fmla="*/ 1012 w 1115"/>
                <a:gd name="T55" fmla="*/ 193 h 380"/>
                <a:gd name="T56" fmla="*/ 945 w 1115"/>
                <a:gd name="T57" fmla="*/ 4 h 380"/>
                <a:gd name="T58" fmla="*/ 1012 w 1115"/>
                <a:gd name="T59" fmla="*/ 26 h 380"/>
                <a:gd name="T60" fmla="*/ 252 w 1115"/>
                <a:gd name="T61" fmla="*/ 235 h 380"/>
                <a:gd name="T62" fmla="*/ 170 w 1115"/>
                <a:gd name="T63" fmla="*/ 374 h 380"/>
                <a:gd name="T64" fmla="*/ 206 w 1115"/>
                <a:gd name="T65" fmla="*/ 342 h 380"/>
                <a:gd name="T66" fmla="*/ 317 w 1115"/>
                <a:gd name="T67" fmla="*/ 378 h 380"/>
                <a:gd name="T68" fmla="*/ 215 w 1115"/>
                <a:gd name="T69" fmla="*/ 322 h 380"/>
                <a:gd name="T70" fmla="*/ 590 w 1115"/>
                <a:gd name="T71" fmla="*/ 168 h 380"/>
                <a:gd name="T72" fmla="*/ 564 w 1115"/>
                <a:gd name="T73" fmla="*/ 4 h 380"/>
                <a:gd name="T74" fmla="*/ 643 w 1115"/>
                <a:gd name="T75" fmla="*/ 321 h 380"/>
                <a:gd name="T76" fmla="*/ 563 w 1115"/>
                <a:gd name="T77" fmla="*/ 234 h 380"/>
                <a:gd name="T78" fmla="*/ 584 w 1115"/>
                <a:gd name="T79" fmla="*/ 378 h 380"/>
                <a:gd name="T80" fmla="*/ 661 w 1115"/>
                <a:gd name="T81" fmla="*/ 378 h 380"/>
                <a:gd name="T82" fmla="*/ 584 w 1115"/>
                <a:gd name="T83" fmla="*/ 254 h 380"/>
                <a:gd name="T84" fmla="*/ 451 w 1115"/>
                <a:gd name="T85" fmla="*/ 359 h 380"/>
                <a:gd name="T86" fmla="*/ 527 w 1115"/>
                <a:gd name="T87" fmla="*/ 296 h 380"/>
                <a:gd name="T88" fmla="*/ 536 w 1115"/>
                <a:gd name="T89" fmla="*/ 251 h 380"/>
                <a:gd name="T90" fmla="*/ 430 w 1115"/>
                <a:gd name="T91" fmla="*/ 237 h 380"/>
                <a:gd name="T92" fmla="*/ 537 w 1115"/>
                <a:gd name="T93" fmla="*/ 376 h 380"/>
                <a:gd name="T94" fmla="*/ 707 w 1115"/>
                <a:gd name="T95" fmla="*/ 234 h 380"/>
                <a:gd name="T96" fmla="*/ 728 w 1115"/>
                <a:gd name="T97" fmla="*/ 378 h 380"/>
                <a:gd name="T98" fmla="*/ 538 w 1115"/>
                <a:gd name="T99" fmla="*/ 64 h 380"/>
                <a:gd name="T100" fmla="*/ 393 w 1115"/>
                <a:gd name="T101" fmla="*/ 190 h 380"/>
                <a:gd name="T102" fmla="*/ 420 w 1115"/>
                <a:gd name="T103" fmla="*/ 127 h 380"/>
                <a:gd name="T104" fmla="*/ 511 w 1115"/>
                <a:gd name="T105" fmla="*/ 65 h 380"/>
                <a:gd name="T106" fmla="*/ 295 w 1115"/>
                <a:gd name="T107" fmla="*/ 237 h 380"/>
                <a:gd name="T108" fmla="*/ 341 w 1115"/>
                <a:gd name="T109" fmla="*/ 378 h 380"/>
                <a:gd name="T110" fmla="*/ 406 w 1115"/>
                <a:gd name="T111" fmla="*/ 254 h 380"/>
                <a:gd name="T112" fmla="*/ 297 w 1115"/>
                <a:gd name="T113" fmla="*/ 234 h 380"/>
                <a:gd name="T114" fmla="*/ 812 w 1115"/>
                <a:gd name="T115" fmla="*/ 235 h 380"/>
                <a:gd name="T116" fmla="*/ 770 w 1115"/>
                <a:gd name="T117" fmla="*/ 377 h 380"/>
                <a:gd name="T118" fmla="*/ 893 w 1115"/>
                <a:gd name="T119" fmla="*/ 378 h 380"/>
                <a:gd name="T120" fmla="*/ 849 w 1115"/>
                <a:gd name="T121" fmla="*/ 322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5" h="380">
                  <a:moveTo>
                    <a:pt x="798" y="168"/>
                  </a:moveTo>
                  <a:cubicBezTo>
                    <a:pt x="798" y="109"/>
                    <a:pt x="798" y="109"/>
                    <a:pt x="798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9" y="109"/>
                    <a:pt x="899" y="109"/>
                    <a:pt x="899" y="109"/>
                  </a:cubicBezTo>
                  <a:cubicBezTo>
                    <a:pt x="899" y="106"/>
                    <a:pt x="899" y="106"/>
                    <a:pt x="899" y="106"/>
                  </a:cubicBezTo>
                  <a:cubicBezTo>
                    <a:pt x="899" y="87"/>
                    <a:pt x="899" y="87"/>
                    <a:pt x="899" y="87"/>
                  </a:cubicBezTo>
                  <a:cubicBezTo>
                    <a:pt x="899" y="84"/>
                    <a:pt x="899" y="84"/>
                    <a:pt x="899" y="84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798" y="84"/>
                    <a:pt x="798" y="84"/>
                    <a:pt x="798" y="84"/>
                  </a:cubicBezTo>
                  <a:cubicBezTo>
                    <a:pt x="798" y="26"/>
                    <a:pt x="798" y="26"/>
                    <a:pt x="798" y="26"/>
                  </a:cubicBezTo>
                  <a:cubicBezTo>
                    <a:pt x="909" y="26"/>
                    <a:pt x="909" y="26"/>
                    <a:pt x="909" y="26"/>
                  </a:cubicBezTo>
                  <a:cubicBezTo>
                    <a:pt x="911" y="26"/>
                    <a:pt x="911" y="26"/>
                    <a:pt x="911" y="26"/>
                  </a:cubicBezTo>
                  <a:cubicBezTo>
                    <a:pt x="911" y="23"/>
                    <a:pt x="911" y="23"/>
                    <a:pt x="911" y="23"/>
                  </a:cubicBezTo>
                  <a:cubicBezTo>
                    <a:pt x="911" y="4"/>
                    <a:pt x="911" y="4"/>
                    <a:pt x="911" y="4"/>
                  </a:cubicBezTo>
                  <a:cubicBezTo>
                    <a:pt x="911" y="2"/>
                    <a:pt x="911" y="2"/>
                    <a:pt x="911" y="2"/>
                  </a:cubicBezTo>
                  <a:cubicBezTo>
                    <a:pt x="909" y="2"/>
                    <a:pt x="909" y="2"/>
                    <a:pt x="909" y="2"/>
                  </a:cubicBezTo>
                  <a:cubicBezTo>
                    <a:pt x="774" y="2"/>
                    <a:pt x="774" y="2"/>
                    <a:pt x="774" y="2"/>
                  </a:cubicBezTo>
                  <a:cubicBezTo>
                    <a:pt x="772" y="2"/>
                    <a:pt x="772" y="2"/>
                    <a:pt x="772" y="2"/>
                  </a:cubicBezTo>
                  <a:cubicBezTo>
                    <a:pt x="772" y="4"/>
                    <a:pt x="772" y="4"/>
                    <a:pt x="772" y="4"/>
                  </a:cubicBezTo>
                  <a:cubicBezTo>
                    <a:pt x="772" y="190"/>
                    <a:pt x="772" y="190"/>
                    <a:pt x="772" y="190"/>
                  </a:cubicBezTo>
                  <a:cubicBezTo>
                    <a:pt x="772" y="193"/>
                    <a:pt x="772" y="193"/>
                    <a:pt x="772" y="193"/>
                  </a:cubicBezTo>
                  <a:cubicBezTo>
                    <a:pt x="774" y="193"/>
                    <a:pt x="774" y="193"/>
                    <a:pt x="774" y="193"/>
                  </a:cubicBezTo>
                  <a:cubicBezTo>
                    <a:pt x="910" y="193"/>
                    <a:pt x="910" y="193"/>
                    <a:pt x="910" y="193"/>
                  </a:cubicBezTo>
                  <a:cubicBezTo>
                    <a:pt x="913" y="193"/>
                    <a:pt x="913" y="193"/>
                    <a:pt x="913" y="193"/>
                  </a:cubicBezTo>
                  <a:cubicBezTo>
                    <a:pt x="913" y="190"/>
                    <a:pt x="913" y="190"/>
                    <a:pt x="913" y="190"/>
                  </a:cubicBezTo>
                  <a:cubicBezTo>
                    <a:pt x="913" y="171"/>
                    <a:pt x="913" y="171"/>
                    <a:pt x="913" y="171"/>
                  </a:cubicBezTo>
                  <a:cubicBezTo>
                    <a:pt x="913" y="168"/>
                    <a:pt x="913" y="168"/>
                    <a:pt x="913" y="168"/>
                  </a:cubicBezTo>
                  <a:cubicBezTo>
                    <a:pt x="910" y="168"/>
                    <a:pt x="910" y="168"/>
                    <a:pt x="910" y="168"/>
                  </a:cubicBezTo>
                  <a:lnTo>
                    <a:pt x="798" y="168"/>
                  </a:lnTo>
                  <a:close/>
                  <a:moveTo>
                    <a:pt x="130" y="234"/>
                  </a:moveTo>
                  <a:cubicBezTo>
                    <a:pt x="129" y="234"/>
                    <a:pt x="129" y="234"/>
                    <a:pt x="129" y="234"/>
                  </a:cubicBezTo>
                  <a:cubicBezTo>
                    <a:pt x="128" y="235"/>
                    <a:pt x="128" y="235"/>
                    <a:pt x="128" y="235"/>
                  </a:cubicBezTo>
                  <a:cubicBezTo>
                    <a:pt x="80" y="308"/>
                    <a:pt x="80" y="308"/>
                    <a:pt x="80" y="308"/>
                  </a:cubicBezTo>
                  <a:cubicBezTo>
                    <a:pt x="32" y="235"/>
                    <a:pt x="32" y="235"/>
                    <a:pt x="32" y="235"/>
                  </a:cubicBezTo>
                  <a:cubicBezTo>
                    <a:pt x="31" y="234"/>
                    <a:pt x="31" y="234"/>
                    <a:pt x="31" y="234"/>
                  </a:cubicBezTo>
                  <a:cubicBezTo>
                    <a:pt x="30" y="234"/>
                    <a:pt x="30" y="234"/>
                    <a:pt x="30" y="234"/>
                  </a:cubicBezTo>
                  <a:cubicBezTo>
                    <a:pt x="14" y="234"/>
                    <a:pt x="14" y="234"/>
                    <a:pt x="14" y="234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11" y="237"/>
                    <a:pt x="11" y="237"/>
                    <a:pt x="11" y="237"/>
                  </a:cubicBezTo>
                  <a:cubicBezTo>
                    <a:pt x="11" y="376"/>
                    <a:pt x="11" y="376"/>
                    <a:pt x="11" y="376"/>
                  </a:cubicBezTo>
                  <a:cubicBezTo>
                    <a:pt x="11" y="378"/>
                    <a:pt x="11" y="378"/>
                    <a:pt x="11" y="378"/>
                  </a:cubicBezTo>
                  <a:cubicBezTo>
                    <a:pt x="14" y="378"/>
                    <a:pt x="14" y="378"/>
                    <a:pt x="14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32" y="378"/>
                    <a:pt x="32" y="378"/>
                    <a:pt x="32" y="378"/>
                  </a:cubicBezTo>
                  <a:cubicBezTo>
                    <a:pt x="32" y="376"/>
                    <a:pt x="32" y="376"/>
                    <a:pt x="32" y="376"/>
                  </a:cubicBezTo>
                  <a:cubicBezTo>
                    <a:pt x="32" y="272"/>
                    <a:pt x="32" y="272"/>
                    <a:pt x="32" y="272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2" y="340"/>
                    <a:pt x="82" y="340"/>
                    <a:pt x="82" y="340"/>
                  </a:cubicBezTo>
                  <a:cubicBezTo>
                    <a:pt x="82" y="339"/>
                    <a:pt x="82" y="339"/>
                    <a:pt x="82" y="339"/>
                  </a:cubicBezTo>
                  <a:cubicBezTo>
                    <a:pt x="128" y="272"/>
                    <a:pt x="128" y="272"/>
                    <a:pt x="128" y="272"/>
                  </a:cubicBezTo>
                  <a:cubicBezTo>
                    <a:pt x="128" y="376"/>
                    <a:pt x="128" y="376"/>
                    <a:pt x="128" y="376"/>
                  </a:cubicBezTo>
                  <a:cubicBezTo>
                    <a:pt x="128" y="378"/>
                    <a:pt x="128" y="378"/>
                    <a:pt x="128" y="378"/>
                  </a:cubicBezTo>
                  <a:cubicBezTo>
                    <a:pt x="131" y="378"/>
                    <a:pt x="131" y="378"/>
                    <a:pt x="131" y="378"/>
                  </a:cubicBezTo>
                  <a:cubicBezTo>
                    <a:pt x="146" y="378"/>
                    <a:pt x="146" y="378"/>
                    <a:pt x="146" y="378"/>
                  </a:cubicBezTo>
                  <a:cubicBezTo>
                    <a:pt x="149" y="378"/>
                    <a:pt x="149" y="378"/>
                    <a:pt x="149" y="378"/>
                  </a:cubicBezTo>
                  <a:cubicBezTo>
                    <a:pt x="149" y="376"/>
                    <a:pt x="149" y="376"/>
                    <a:pt x="149" y="376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49" y="234"/>
                    <a:pt x="149" y="234"/>
                    <a:pt x="149" y="234"/>
                  </a:cubicBezTo>
                  <a:cubicBezTo>
                    <a:pt x="146" y="234"/>
                    <a:pt x="146" y="234"/>
                    <a:pt x="146" y="234"/>
                  </a:cubicBezTo>
                  <a:lnTo>
                    <a:pt x="130" y="234"/>
                  </a:lnTo>
                  <a:close/>
                  <a:moveTo>
                    <a:pt x="937" y="358"/>
                  </a:moveTo>
                  <a:cubicBezTo>
                    <a:pt x="937" y="237"/>
                    <a:pt x="937" y="237"/>
                    <a:pt x="937" y="237"/>
                  </a:cubicBezTo>
                  <a:cubicBezTo>
                    <a:pt x="937" y="234"/>
                    <a:pt x="937" y="234"/>
                    <a:pt x="937" y="234"/>
                  </a:cubicBezTo>
                  <a:cubicBezTo>
                    <a:pt x="934" y="234"/>
                    <a:pt x="934" y="234"/>
                    <a:pt x="934" y="234"/>
                  </a:cubicBezTo>
                  <a:cubicBezTo>
                    <a:pt x="918" y="234"/>
                    <a:pt x="918" y="234"/>
                    <a:pt x="918" y="234"/>
                  </a:cubicBezTo>
                  <a:cubicBezTo>
                    <a:pt x="916" y="234"/>
                    <a:pt x="916" y="234"/>
                    <a:pt x="916" y="234"/>
                  </a:cubicBezTo>
                  <a:cubicBezTo>
                    <a:pt x="916" y="237"/>
                    <a:pt x="916" y="237"/>
                    <a:pt x="916" y="237"/>
                  </a:cubicBezTo>
                  <a:cubicBezTo>
                    <a:pt x="916" y="376"/>
                    <a:pt x="916" y="376"/>
                    <a:pt x="916" y="376"/>
                  </a:cubicBezTo>
                  <a:cubicBezTo>
                    <a:pt x="916" y="378"/>
                    <a:pt x="916" y="378"/>
                    <a:pt x="916" y="378"/>
                  </a:cubicBezTo>
                  <a:cubicBezTo>
                    <a:pt x="918" y="378"/>
                    <a:pt x="918" y="378"/>
                    <a:pt x="918" y="378"/>
                  </a:cubicBezTo>
                  <a:cubicBezTo>
                    <a:pt x="989" y="378"/>
                    <a:pt x="989" y="378"/>
                    <a:pt x="989" y="378"/>
                  </a:cubicBezTo>
                  <a:cubicBezTo>
                    <a:pt x="991" y="378"/>
                    <a:pt x="991" y="378"/>
                    <a:pt x="991" y="378"/>
                  </a:cubicBezTo>
                  <a:cubicBezTo>
                    <a:pt x="991" y="376"/>
                    <a:pt x="991" y="376"/>
                    <a:pt x="991" y="376"/>
                  </a:cubicBezTo>
                  <a:cubicBezTo>
                    <a:pt x="991" y="361"/>
                    <a:pt x="991" y="361"/>
                    <a:pt x="991" y="361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89" y="358"/>
                    <a:pt x="989" y="358"/>
                    <a:pt x="989" y="358"/>
                  </a:cubicBezTo>
                  <a:lnTo>
                    <a:pt x="937" y="358"/>
                  </a:lnTo>
                  <a:close/>
                  <a:moveTo>
                    <a:pt x="28" y="193"/>
                  </a:moveTo>
                  <a:cubicBezTo>
                    <a:pt x="28" y="191"/>
                    <a:pt x="28" y="191"/>
                    <a:pt x="28" y="191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147" y="144"/>
                    <a:pt x="147" y="144"/>
                    <a:pt x="147" y="144"/>
                  </a:cubicBezTo>
                  <a:cubicBezTo>
                    <a:pt x="168" y="191"/>
                    <a:pt x="168" y="191"/>
                    <a:pt x="168" y="191"/>
                  </a:cubicBezTo>
                  <a:cubicBezTo>
                    <a:pt x="169" y="193"/>
                    <a:pt x="169" y="193"/>
                    <a:pt x="169" y="193"/>
                  </a:cubicBezTo>
                  <a:cubicBezTo>
                    <a:pt x="171" y="193"/>
                    <a:pt x="171" y="193"/>
                    <a:pt x="171" y="193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26" y="193"/>
                    <a:pt x="26" y="193"/>
                    <a:pt x="26" y="193"/>
                  </a:cubicBezTo>
                  <a:lnTo>
                    <a:pt x="28" y="193"/>
                  </a:lnTo>
                  <a:close/>
                  <a:moveTo>
                    <a:pt x="99" y="34"/>
                  </a:moveTo>
                  <a:cubicBezTo>
                    <a:pt x="137" y="119"/>
                    <a:pt x="137" y="119"/>
                    <a:pt x="137" y="119"/>
                  </a:cubicBezTo>
                  <a:cubicBezTo>
                    <a:pt x="60" y="119"/>
                    <a:pt x="60" y="119"/>
                    <a:pt x="60" y="119"/>
                  </a:cubicBezTo>
                  <a:lnTo>
                    <a:pt x="99" y="34"/>
                  </a:lnTo>
                  <a:close/>
                  <a:moveTo>
                    <a:pt x="246" y="193"/>
                  </a:moveTo>
                  <a:cubicBezTo>
                    <a:pt x="248" y="193"/>
                    <a:pt x="248" y="193"/>
                    <a:pt x="248" y="193"/>
                  </a:cubicBezTo>
                  <a:cubicBezTo>
                    <a:pt x="248" y="190"/>
                    <a:pt x="248" y="190"/>
                    <a:pt x="248" y="190"/>
                  </a:cubicBezTo>
                  <a:cubicBezTo>
                    <a:pt x="248" y="127"/>
                    <a:pt x="248" y="127"/>
                    <a:pt x="248" y="127"/>
                  </a:cubicBezTo>
                  <a:cubicBezTo>
                    <a:pt x="291" y="127"/>
                    <a:pt x="291" y="127"/>
                    <a:pt x="291" y="127"/>
                  </a:cubicBezTo>
                  <a:cubicBezTo>
                    <a:pt x="328" y="127"/>
                    <a:pt x="366" y="108"/>
                    <a:pt x="366" y="64"/>
                  </a:cubicBezTo>
                  <a:cubicBezTo>
                    <a:pt x="366" y="63"/>
                    <a:pt x="366" y="63"/>
                    <a:pt x="366" y="63"/>
                  </a:cubicBezTo>
                  <a:cubicBezTo>
                    <a:pt x="366" y="26"/>
                    <a:pt x="338" y="2"/>
                    <a:pt x="294" y="2"/>
                  </a:cubicBezTo>
                  <a:cubicBezTo>
                    <a:pt x="225" y="2"/>
                    <a:pt x="225" y="2"/>
                    <a:pt x="225" y="2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2" y="193"/>
                    <a:pt x="222" y="193"/>
                    <a:pt x="222" y="193"/>
                  </a:cubicBezTo>
                  <a:cubicBezTo>
                    <a:pt x="225" y="193"/>
                    <a:pt x="225" y="193"/>
                    <a:pt x="225" y="193"/>
                  </a:cubicBezTo>
                  <a:lnTo>
                    <a:pt x="246" y="193"/>
                  </a:lnTo>
                  <a:close/>
                  <a:moveTo>
                    <a:pt x="248" y="26"/>
                  </a:moveTo>
                  <a:cubicBezTo>
                    <a:pt x="293" y="26"/>
                    <a:pt x="293" y="26"/>
                    <a:pt x="293" y="26"/>
                  </a:cubicBezTo>
                  <a:cubicBezTo>
                    <a:pt x="323" y="26"/>
                    <a:pt x="340" y="40"/>
                    <a:pt x="340" y="64"/>
                  </a:cubicBezTo>
                  <a:cubicBezTo>
                    <a:pt x="340" y="65"/>
                    <a:pt x="340" y="65"/>
                    <a:pt x="340" y="65"/>
                  </a:cubicBezTo>
                  <a:cubicBezTo>
                    <a:pt x="340" y="88"/>
                    <a:pt x="321" y="103"/>
                    <a:pt x="292" y="103"/>
                  </a:cubicBezTo>
                  <a:cubicBezTo>
                    <a:pt x="248" y="103"/>
                    <a:pt x="248" y="103"/>
                    <a:pt x="248" y="103"/>
                  </a:cubicBezTo>
                  <a:lnTo>
                    <a:pt x="248" y="26"/>
                  </a:lnTo>
                  <a:close/>
                  <a:moveTo>
                    <a:pt x="730" y="193"/>
                  </a:moveTo>
                  <a:cubicBezTo>
                    <a:pt x="730" y="190"/>
                    <a:pt x="730" y="190"/>
                    <a:pt x="730" y="190"/>
                  </a:cubicBezTo>
                  <a:cubicBezTo>
                    <a:pt x="730" y="4"/>
                    <a:pt x="730" y="4"/>
                    <a:pt x="730" y="4"/>
                  </a:cubicBezTo>
                  <a:cubicBezTo>
                    <a:pt x="730" y="2"/>
                    <a:pt x="730" y="2"/>
                    <a:pt x="730" y="2"/>
                  </a:cubicBezTo>
                  <a:cubicBezTo>
                    <a:pt x="728" y="2"/>
                    <a:pt x="728" y="2"/>
                    <a:pt x="728" y="2"/>
                  </a:cubicBezTo>
                  <a:cubicBezTo>
                    <a:pt x="707" y="2"/>
                    <a:pt x="707" y="2"/>
                    <a:pt x="707" y="2"/>
                  </a:cubicBezTo>
                  <a:cubicBezTo>
                    <a:pt x="704" y="2"/>
                    <a:pt x="704" y="2"/>
                    <a:pt x="704" y="2"/>
                  </a:cubicBezTo>
                  <a:cubicBezTo>
                    <a:pt x="704" y="4"/>
                    <a:pt x="704" y="4"/>
                    <a:pt x="704" y="4"/>
                  </a:cubicBezTo>
                  <a:cubicBezTo>
                    <a:pt x="704" y="190"/>
                    <a:pt x="704" y="190"/>
                    <a:pt x="704" y="190"/>
                  </a:cubicBezTo>
                  <a:cubicBezTo>
                    <a:pt x="704" y="193"/>
                    <a:pt x="704" y="193"/>
                    <a:pt x="704" y="193"/>
                  </a:cubicBezTo>
                  <a:cubicBezTo>
                    <a:pt x="707" y="193"/>
                    <a:pt x="707" y="193"/>
                    <a:pt x="707" y="193"/>
                  </a:cubicBezTo>
                  <a:cubicBezTo>
                    <a:pt x="728" y="193"/>
                    <a:pt x="728" y="193"/>
                    <a:pt x="728" y="193"/>
                  </a:cubicBezTo>
                  <a:lnTo>
                    <a:pt x="730" y="193"/>
                  </a:lnTo>
                  <a:close/>
                  <a:moveTo>
                    <a:pt x="1067" y="296"/>
                  </a:moveTo>
                  <a:cubicBezTo>
                    <a:pt x="1037" y="290"/>
                    <a:pt x="1032" y="283"/>
                    <a:pt x="1032" y="272"/>
                  </a:cubicBezTo>
                  <a:cubicBezTo>
                    <a:pt x="1032" y="271"/>
                    <a:pt x="1032" y="271"/>
                    <a:pt x="1032" y="271"/>
                  </a:cubicBezTo>
                  <a:cubicBezTo>
                    <a:pt x="1032" y="260"/>
                    <a:pt x="1043" y="252"/>
                    <a:pt x="1059" y="252"/>
                  </a:cubicBezTo>
                  <a:cubicBezTo>
                    <a:pt x="1073" y="252"/>
                    <a:pt x="1085" y="256"/>
                    <a:pt x="1097" y="266"/>
                  </a:cubicBezTo>
                  <a:cubicBezTo>
                    <a:pt x="1099" y="268"/>
                    <a:pt x="1099" y="268"/>
                    <a:pt x="1099" y="268"/>
                  </a:cubicBezTo>
                  <a:cubicBezTo>
                    <a:pt x="1101" y="266"/>
                    <a:pt x="1101" y="266"/>
                    <a:pt x="1101" y="266"/>
                  </a:cubicBezTo>
                  <a:cubicBezTo>
                    <a:pt x="1110" y="254"/>
                    <a:pt x="1110" y="254"/>
                    <a:pt x="1110" y="254"/>
                  </a:cubicBezTo>
                  <a:cubicBezTo>
                    <a:pt x="1111" y="252"/>
                    <a:pt x="1111" y="252"/>
                    <a:pt x="1111" y="252"/>
                  </a:cubicBezTo>
                  <a:cubicBezTo>
                    <a:pt x="1109" y="250"/>
                    <a:pt x="1109" y="250"/>
                    <a:pt x="1109" y="250"/>
                  </a:cubicBezTo>
                  <a:cubicBezTo>
                    <a:pt x="1094" y="238"/>
                    <a:pt x="1079" y="232"/>
                    <a:pt x="1059" y="232"/>
                  </a:cubicBezTo>
                  <a:cubicBezTo>
                    <a:pt x="1031" y="232"/>
                    <a:pt x="1011" y="249"/>
                    <a:pt x="1011" y="273"/>
                  </a:cubicBezTo>
                  <a:cubicBezTo>
                    <a:pt x="1011" y="273"/>
                    <a:pt x="1011" y="273"/>
                    <a:pt x="1011" y="273"/>
                  </a:cubicBezTo>
                  <a:cubicBezTo>
                    <a:pt x="1011" y="300"/>
                    <a:pt x="1030" y="309"/>
                    <a:pt x="1059" y="316"/>
                  </a:cubicBezTo>
                  <a:cubicBezTo>
                    <a:pt x="1088" y="322"/>
                    <a:pt x="1093" y="329"/>
                    <a:pt x="1093" y="340"/>
                  </a:cubicBezTo>
                  <a:cubicBezTo>
                    <a:pt x="1093" y="340"/>
                    <a:pt x="1093" y="340"/>
                    <a:pt x="1093" y="340"/>
                  </a:cubicBezTo>
                  <a:cubicBezTo>
                    <a:pt x="1093" y="352"/>
                    <a:pt x="1082" y="361"/>
                    <a:pt x="1065" y="361"/>
                  </a:cubicBezTo>
                  <a:cubicBezTo>
                    <a:pt x="1048" y="361"/>
                    <a:pt x="1034" y="355"/>
                    <a:pt x="1019" y="342"/>
                  </a:cubicBezTo>
                  <a:cubicBezTo>
                    <a:pt x="1017" y="340"/>
                    <a:pt x="1017" y="340"/>
                    <a:pt x="1017" y="340"/>
                  </a:cubicBezTo>
                  <a:cubicBezTo>
                    <a:pt x="1016" y="342"/>
                    <a:pt x="1016" y="342"/>
                    <a:pt x="1016" y="342"/>
                  </a:cubicBezTo>
                  <a:cubicBezTo>
                    <a:pt x="1006" y="354"/>
                    <a:pt x="1006" y="354"/>
                    <a:pt x="1006" y="354"/>
                  </a:cubicBezTo>
                  <a:cubicBezTo>
                    <a:pt x="1004" y="356"/>
                    <a:pt x="1004" y="356"/>
                    <a:pt x="1004" y="356"/>
                  </a:cubicBezTo>
                  <a:cubicBezTo>
                    <a:pt x="1006" y="357"/>
                    <a:pt x="1006" y="357"/>
                    <a:pt x="1006" y="357"/>
                  </a:cubicBezTo>
                  <a:cubicBezTo>
                    <a:pt x="1024" y="373"/>
                    <a:pt x="1042" y="380"/>
                    <a:pt x="1065" y="380"/>
                  </a:cubicBezTo>
                  <a:cubicBezTo>
                    <a:pt x="1094" y="380"/>
                    <a:pt x="1115" y="363"/>
                    <a:pt x="1115" y="338"/>
                  </a:cubicBezTo>
                  <a:cubicBezTo>
                    <a:pt x="1115" y="338"/>
                    <a:pt x="1115" y="338"/>
                    <a:pt x="1115" y="338"/>
                  </a:cubicBezTo>
                  <a:cubicBezTo>
                    <a:pt x="1115" y="316"/>
                    <a:pt x="1100" y="303"/>
                    <a:pt x="1067" y="296"/>
                  </a:cubicBezTo>
                  <a:close/>
                  <a:moveTo>
                    <a:pt x="1012" y="193"/>
                  </a:moveTo>
                  <a:cubicBezTo>
                    <a:pt x="1071" y="193"/>
                    <a:pt x="1113" y="153"/>
                    <a:pt x="1113" y="97"/>
                  </a:cubicBezTo>
                  <a:cubicBezTo>
                    <a:pt x="1113" y="97"/>
                    <a:pt x="1113" y="97"/>
                    <a:pt x="1113" y="97"/>
                  </a:cubicBezTo>
                  <a:cubicBezTo>
                    <a:pt x="1113" y="42"/>
                    <a:pt x="1071" y="2"/>
                    <a:pt x="1012" y="2"/>
                  </a:cubicBezTo>
                  <a:cubicBezTo>
                    <a:pt x="948" y="2"/>
                    <a:pt x="948" y="2"/>
                    <a:pt x="948" y="2"/>
                  </a:cubicBezTo>
                  <a:cubicBezTo>
                    <a:pt x="945" y="2"/>
                    <a:pt x="945" y="2"/>
                    <a:pt x="945" y="2"/>
                  </a:cubicBezTo>
                  <a:cubicBezTo>
                    <a:pt x="945" y="4"/>
                    <a:pt x="945" y="4"/>
                    <a:pt x="945" y="4"/>
                  </a:cubicBezTo>
                  <a:cubicBezTo>
                    <a:pt x="945" y="190"/>
                    <a:pt x="945" y="190"/>
                    <a:pt x="945" y="190"/>
                  </a:cubicBezTo>
                  <a:cubicBezTo>
                    <a:pt x="945" y="193"/>
                    <a:pt x="945" y="193"/>
                    <a:pt x="945" y="193"/>
                  </a:cubicBezTo>
                  <a:cubicBezTo>
                    <a:pt x="948" y="193"/>
                    <a:pt x="948" y="193"/>
                    <a:pt x="948" y="193"/>
                  </a:cubicBezTo>
                  <a:lnTo>
                    <a:pt x="1012" y="193"/>
                  </a:lnTo>
                  <a:close/>
                  <a:moveTo>
                    <a:pt x="971" y="26"/>
                  </a:moveTo>
                  <a:cubicBezTo>
                    <a:pt x="1012" y="26"/>
                    <a:pt x="1012" y="26"/>
                    <a:pt x="1012" y="26"/>
                  </a:cubicBezTo>
                  <a:cubicBezTo>
                    <a:pt x="1056" y="26"/>
                    <a:pt x="1086" y="55"/>
                    <a:pt x="1086" y="97"/>
                  </a:cubicBezTo>
                  <a:cubicBezTo>
                    <a:pt x="1086" y="98"/>
                    <a:pt x="1086" y="98"/>
                    <a:pt x="1086" y="98"/>
                  </a:cubicBezTo>
                  <a:cubicBezTo>
                    <a:pt x="1086" y="139"/>
                    <a:pt x="1056" y="168"/>
                    <a:pt x="1012" y="168"/>
                  </a:cubicBezTo>
                  <a:cubicBezTo>
                    <a:pt x="971" y="168"/>
                    <a:pt x="971" y="168"/>
                    <a:pt x="971" y="168"/>
                  </a:cubicBezTo>
                  <a:lnTo>
                    <a:pt x="971" y="26"/>
                  </a:lnTo>
                  <a:close/>
                  <a:moveTo>
                    <a:pt x="252" y="235"/>
                  </a:moveTo>
                  <a:cubicBezTo>
                    <a:pt x="252" y="233"/>
                    <a:pt x="252" y="233"/>
                    <a:pt x="252" y="233"/>
                  </a:cubicBezTo>
                  <a:cubicBezTo>
                    <a:pt x="250" y="233"/>
                    <a:pt x="250" y="233"/>
                    <a:pt x="250" y="233"/>
                  </a:cubicBezTo>
                  <a:cubicBezTo>
                    <a:pt x="235" y="233"/>
                    <a:pt x="235" y="233"/>
                    <a:pt x="235" y="233"/>
                  </a:cubicBezTo>
                  <a:cubicBezTo>
                    <a:pt x="234" y="233"/>
                    <a:pt x="234" y="233"/>
                    <a:pt x="234" y="233"/>
                  </a:cubicBezTo>
                  <a:cubicBezTo>
                    <a:pt x="233" y="235"/>
                    <a:pt x="233" y="235"/>
                    <a:pt x="233" y="235"/>
                  </a:cubicBezTo>
                  <a:cubicBezTo>
                    <a:pt x="170" y="374"/>
                    <a:pt x="170" y="374"/>
                    <a:pt x="170" y="374"/>
                  </a:cubicBezTo>
                  <a:cubicBezTo>
                    <a:pt x="168" y="378"/>
                    <a:pt x="168" y="378"/>
                    <a:pt x="168" y="378"/>
                  </a:cubicBezTo>
                  <a:cubicBezTo>
                    <a:pt x="172" y="378"/>
                    <a:pt x="172" y="378"/>
                    <a:pt x="172" y="378"/>
                  </a:cubicBezTo>
                  <a:cubicBezTo>
                    <a:pt x="188" y="378"/>
                    <a:pt x="188" y="378"/>
                    <a:pt x="188" y="378"/>
                  </a:cubicBezTo>
                  <a:cubicBezTo>
                    <a:pt x="190" y="378"/>
                    <a:pt x="190" y="378"/>
                    <a:pt x="190" y="378"/>
                  </a:cubicBezTo>
                  <a:cubicBezTo>
                    <a:pt x="191" y="377"/>
                    <a:pt x="191" y="377"/>
                    <a:pt x="191" y="377"/>
                  </a:cubicBezTo>
                  <a:cubicBezTo>
                    <a:pt x="206" y="342"/>
                    <a:pt x="206" y="342"/>
                    <a:pt x="206" y="342"/>
                  </a:cubicBezTo>
                  <a:cubicBezTo>
                    <a:pt x="278" y="342"/>
                    <a:pt x="278" y="342"/>
                    <a:pt x="278" y="342"/>
                  </a:cubicBezTo>
                  <a:cubicBezTo>
                    <a:pt x="294" y="377"/>
                    <a:pt x="294" y="377"/>
                    <a:pt x="294" y="377"/>
                  </a:cubicBezTo>
                  <a:cubicBezTo>
                    <a:pt x="294" y="378"/>
                    <a:pt x="294" y="378"/>
                    <a:pt x="294" y="378"/>
                  </a:cubicBezTo>
                  <a:cubicBezTo>
                    <a:pt x="296" y="378"/>
                    <a:pt x="296" y="378"/>
                    <a:pt x="296" y="378"/>
                  </a:cubicBezTo>
                  <a:cubicBezTo>
                    <a:pt x="313" y="378"/>
                    <a:pt x="313" y="378"/>
                    <a:pt x="313" y="378"/>
                  </a:cubicBezTo>
                  <a:cubicBezTo>
                    <a:pt x="317" y="378"/>
                    <a:pt x="317" y="378"/>
                    <a:pt x="317" y="378"/>
                  </a:cubicBezTo>
                  <a:cubicBezTo>
                    <a:pt x="315" y="374"/>
                    <a:pt x="315" y="374"/>
                    <a:pt x="315" y="374"/>
                  </a:cubicBezTo>
                  <a:lnTo>
                    <a:pt x="252" y="235"/>
                  </a:lnTo>
                  <a:close/>
                  <a:moveTo>
                    <a:pt x="215" y="322"/>
                  </a:moveTo>
                  <a:cubicBezTo>
                    <a:pt x="242" y="261"/>
                    <a:pt x="242" y="261"/>
                    <a:pt x="242" y="261"/>
                  </a:cubicBezTo>
                  <a:cubicBezTo>
                    <a:pt x="270" y="322"/>
                    <a:pt x="270" y="322"/>
                    <a:pt x="270" y="322"/>
                  </a:cubicBezTo>
                  <a:lnTo>
                    <a:pt x="215" y="322"/>
                  </a:lnTo>
                  <a:close/>
                  <a:moveTo>
                    <a:pt x="674" y="193"/>
                  </a:moveTo>
                  <a:cubicBezTo>
                    <a:pt x="674" y="190"/>
                    <a:pt x="674" y="190"/>
                    <a:pt x="674" y="190"/>
                  </a:cubicBezTo>
                  <a:cubicBezTo>
                    <a:pt x="674" y="171"/>
                    <a:pt x="674" y="171"/>
                    <a:pt x="674" y="171"/>
                  </a:cubicBezTo>
                  <a:cubicBezTo>
                    <a:pt x="674" y="168"/>
                    <a:pt x="674" y="168"/>
                    <a:pt x="674" y="168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590" y="168"/>
                    <a:pt x="590" y="168"/>
                    <a:pt x="590" y="168"/>
                  </a:cubicBezTo>
                  <a:cubicBezTo>
                    <a:pt x="590" y="4"/>
                    <a:pt x="590" y="4"/>
                    <a:pt x="590" y="4"/>
                  </a:cubicBezTo>
                  <a:cubicBezTo>
                    <a:pt x="590" y="2"/>
                    <a:pt x="590" y="2"/>
                    <a:pt x="590" y="2"/>
                  </a:cubicBezTo>
                  <a:cubicBezTo>
                    <a:pt x="588" y="2"/>
                    <a:pt x="588" y="2"/>
                    <a:pt x="588" y="2"/>
                  </a:cubicBezTo>
                  <a:cubicBezTo>
                    <a:pt x="567" y="2"/>
                    <a:pt x="567" y="2"/>
                    <a:pt x="567" y="2"/>
                  </a:cubicBezTo>
                  <a:cubicBezTo>
                    <a:pt x="564" y="2"/>
                    <a:pt x="564" y="2"/>
                    <a:pt x="564" y="2"/>
                  </a:cubicBezTo>
                  <a:cubicBezTo>
                    <a:pt x="564" y="4"/>
                    <a:pt x="564" y="4"/>
                    <a:pt x="564" y="4"/>
                  </a:cubicBezTo>
                  <a:cubicBezTo>
                    <a:pt x="564" y="190"/>
                    <a:pt x="564" y="190"/>
                    <a:pt x="564" y="190"/>
                  </a:cubicBezTo>
                  <a:cubicBezTo>
                    <a:pt x="564" y="193"/>
                    <a:pt x="564" y="193"/>
                    <a:pt x="564" y="193"/>
                  </a:cubicBezTo>
                  <a:cubicBezTo>
                    <a:pt x="567" y="193"/>
                    <a:pt x="567" y="193"/>
                    <a:pt x="567" y="193"/>
                  </a:cubicBezTo>
                  <a:cubicBezTo>
                    <a:pt x="672" y="193"/>
                    <a:pt x="672" y="193"/>
                    <a:pt x="672" y="193"/>
                  </a:cubicBezTo>
                  <a:lnTo>
                    <a:pt x="674" y="193"/>
                  </a:lnTo>
                  <a:close/>
                  <a:moveTo>
                    <a:pt x="643" y="321"/>
                  </a:moveTo>
                  <a:cubicBezTo>
                    <a:pt x="665" y="315"/>
                    <a:pt x="678" y="300"/>
                    <a:pt x="678" y="279"/>
                  </a:cubicBezTo>
                  <a:cubicBezTo>
                    <a:pt x="678" y="278"/>
                    <a:pt x="678" y="278"/>
                    <a:pt x="678" y="278"/>
                  </a:cubicBezTo>
                  <a:cubicBezTo>
                    <a:pt x="678" y="267"/>
                    <a:pt x="674" y="256"/>
                    <a:pt x="667" y="249"/>
                  </a:cubicBezTo>
                  <a:cubicBezTo>
                    <a:pt x="657" y="240"/>
                    <a:pt x="643" y="234"/>
                    <a:pt x="625" y="234"/>
                  </a:cubicBezTo>
                  <a:cubicBezTo>
                    <a:pt x="566" y="234"/>
                    <a:pt x="566" y="234"/>
                    <a:pt x="566" y="234"/>
                  </a:cubicBezTo>
                  <a:cubicBezTo>
                    <a:pt x="563" y="234"/>
                    <a:pt x="563" y="234"/>
                    <a:pt x="563" y="234"/>
                  </a:cubicBezTo>
                  <a:cubicBezTo>
                    <a:pt x="563" y="237"/>
                    <a:pt x="563" y="237"/>
                    <a:pt x="563" y="237"/>
                  </a:cubicBezTo>
                  <a:cubicBezTo>
                    <a:pt x="563" y="376"/>
                    <a:pt x="563" y="376"/>
                    <a:pt x="563" y="376"/>
                  </a:cubicBezTo>
                  <a:cubicBezTo>
                    <a:pt x="563" y="378"/>
                    <a:pt x="563" y="378"/>
                    <a:pt x="563" y="378"/>
                  </a:cubicBezTo>
                  <a:cubicBezTo>
                    <a:pt x="566" y="378"/>
                    <a:pt x="566" y="378"/>
                    <a:pt x="566" y="378"/>
                  </a:cubicBezTo>
                  <a:cubicBezTo>
                    <a:pt x="582" y="378"/>
                    <a:pt x="582" y="378"/>
                    <a:pt x="582" y="378"/>
                  </a:cubicBezTo>
                  <a:cubicBezTo>
                    <a:pt x="584" y="378"/>
                    <a:pt x="584" y="378"/>
                    <a:pt x="584" y="378"/>
                  </a:cubicBezTo>
                  <a:cubicBezTo>
                    <a:pt x="584" y="376"/>
                    <a:pt x="584" y="376"/>
                    <a:pt x="584" y="376"/>
                  </a:cubicBezTo>
                  <a:cubicBezTo>
                    <a:pt x="584" y="324"/>
                    <a:pt x="584" y="324"/>
                    <a:pt x="584" y="324"/>
                  </a:cubicBezTo>
                  <a:cubicBezTo>
                    <a:pt x="620" y="324"/>
                    <a:pt x="620" y="324"/>
                    <a:pt x="620" y="324"/>
                  </a:cubicBezTo>
                  <a:cubicBezTo>
                    <a:pt x="659" y="377"/>
                    <a:pt x="659" y="377"/>
                    <a:pt x="659" y="377"/>
                  </a:cubicBezTo>
                  <a:cubicBezTo>
                    <a:pt x="660" y="378"/>
                    <a:pt x="660" y="378"/>
                    <a:pt x="660" y="378"/>
                  </a:cubicBezTo>
                  <a:cubicBezTo>
                    <a:pt x="661" y="378"/>
                    <a:pt x="661" y="378"/>
                    <a:pt x="661" y="378"/>
                  </a:cubicBezTo>
                  <a:cubicBezTo>
                    <a:pt x="681" y="378"/>
                    <a:pt x="681" y="378"/>
                    <a:pt x="681" y="378"/>
                  </a:cubicBezTo>
                  <a:cubicBezTo>
                    <a:pt x="686" y="378"/>
                    <a:pt x="686" y="378"/>
                    <a:pt x="686" y="378"/>
                  </a:cubicBezTo>
                  <a:cubicBezTo>
                    <a:pt x="683" y="374"/>
                    <a:pt x="683" y="374"/>
                    <a:pt x="683" y="374"/>
                  </a:cubicBezTo>
                  <a:lnTo>
                    <a:pt x="643" y="321"/>
                  </a:lnTo>
                  <a:close/>
                  <a:moveTo>
                    <a:pt x="584" y="305"/>
                  </a:moveTo>
                  <a:cubicBezTo>
                    <a:pt x="584" y="254"/>
                    <a:pt x="584" y="254"/>
                    <a:pt x="584" y="254"/>
                  </a:cubicBezTo>
                  <a:cubicBezTo>
                    <a:pt x="624" y="254"/>
                    <a:pt x="624" y="254"/>
                    <a:pt x="624" y="254"/>
                  </a:cubicBezTo>
                  <a:cubicBezTo>
                    <a:pt x="645" y="254"/>
                    <a:pt x="657" y="263"/>
                    <a:pt x="657" y="279"/>
                  </a:cubicBezTo>
                  <a:cubicBezTo>
                    <a:pt x="657" y="279"/>
                    <a:pt x="657" y="279"/>
                    <a:pt x="657" y="279"/>
                  </a:cubicBezTo>
                  <a:cubicBezTo>
                    <a:pt x="657" y="295"/>
                    <a:pt x="644" y="305"/>
                    <a:pt x="624" y="305"/>
                  </a:cubicBezTo>
                  <a:lnTo>
                    <a:pt x="584" y="305"/>
                  </a:lnTo>
                  <a:close/>
                  <a:moveTo>
                    <a:pt x="451" y="359"/>
                  </a:moveTo>
                  <a:cubicBezTo>
                    <a:pt x="451" y="315"/>
                    <a:pt x="451" y="315"/>
                    <a:pt x="451" y="315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7" y="315"/>
                    <a:pt x="527" y="315"/>
                    <a:pt x="527" y="315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299"/>
                    <a:pt x="527" y="299"/>
                    <a:pt x="527" y="299"/>
                  </a:cubicBezTo>
                  <a:cubicBezTo>
                    <a:pt x="527" y="296"/>
                    <a:pt x="527" y="296"/>
                    <a:pt x="527" y="296"/>
                  </a:cubicBezTo>
                  <a:cubicBezTo>
                    <a:pt x="524" y="296"/>
                    <a:pt x="524" y="296"/>
                    <a:pt x="524" y="296"/>
                  </a:cubicBezTo>
                  <a:cubicBezTo>
                    <a:pt x="451" y="296"/>
                    <a:pt x="451" y="296"/>
                    <a:pt x="451" y="296"/>
                  </a:cubicBezTo>
                  <a:cubicBezTo>
                    <a:pt x="451" y="254"/>
                    <a:pt x="451" y="254"/>
                    <a:pt x="451" y="254"/>
                  </a:cubicBezTo>
                  <a:cubicBezTo>
                    <a:pt x="533" y="254"/>
                    <a:pt x="533" y="254"/>
                    <a:pt x="533" y="254"/>
                  </a:cubicBezTo>
                  <a:cubicBezTo>
                    <a:pt x="536" y="254"/>
                    <a:pt x="536" y="254"/>
                    <a:pt x="536" y="254"/>
                  </a:cubicBezTo>
                  <a:cubicBezTo>
                    <a:pt x="536" y="251"/>
                    <a:pt x="536" y="251"/>
                    <a:pt x="536" y="251"/>
                  </a:cubicBezTo>
                  <a:cubicBezTo>
                    <a:pt x="536" y="237"/>
                    <a:pt x="536" y="237"/>
                    <a:pt x="536" y="237"/>
                  </a:cubicBezTo>
                  <a:cubicBezTo>
                    <a:pt x="536" y="234"/>
                    <a:pt x="536" y="234"/>
                    <a:pt x="536" y="234"/>
                  </a:cubicBezTo>
                  <a:cubicBezTo>
                    <a:pt x="533" y="234"/>
                    <a:pt x="533" y="234"/>
                    <a:pt x="533" y="234"/>
                  </a:cubicBezTo>
                  <a:cubicBezTo>
                    <a:pt x="433" y="234"/>
                    <a:pt x="433" y="234"/>
                    <a:pt x="433" y="234"/>
                  </a:cubicBezTo>
                  <a:cubicBezTo>
                    <a:pt x="430" y="234"/>
                    <a:pt x="430" y="234"/>
                    <a:pt x="430" y="234"/>
                  </a:cubicBezTo>
                  <a:cubicBezTo>
                    <a:pt x="430" y="237"/>
                    <a:pt x="430" y="237"/>
                    <a:pt x="430" y="237"/>
                  </a:cubicBezTo>
                  <a:cubicBezTo>
                    <a:pt x="430" y="376"/>
                    <a:pt x="430" y="376"/>
                    <a:pt x="430" y="376"/>
                  </a:cubicBezTo>
                  <a:cubicBezTo>
                    <a:pt x="430" y="378"/>
                    <a:pt x="430" y="378"/>
                    <a:pt x="430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534" y="378"/>
                    <a:pt x="534" y="378"/>
                    <a:pt x="534" y="378"/>
                  </a:cubicBezTo>
                  <a:cubicBezTo>
                    <a:pt x="537" y="378"/>
                    <a:pt x="537" y="378"/>
                    <a:pt x="537" y="378"/>
                  </a:cubicBezTo>
                  <a:cubicBezTo>
                    <a:pt x="537" y="376"/>
                    <a:pt x="537" y="376"/>
                    <a:pt x="537" y="376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537" y="359"/>
                    <a:pt x="537" y="359"/>
                    <a:pt x="537" y="359"/>
                  </a:cubicBezTo>
                  <a:cubicBezTo>
                    <a:pt x="534" y="359"/>
                    <a:pt x="534" y="359"/>
                    <a:pt x="534" y="359"/>
                  </a:cubicBezTo>
                  <a:lnTo>
                    <a:pt x="451" y="359"/>
                  </a:lnTo>
                  <a:close/>
                  <a:moveTo>
                    <a:pt x="710" y="234"/>
                  </a:moveTo>
                  <a:cubicBezTo>
                    <a:pt x="707" y="234"/>
                    <a:pt x="707" y="234"/>
                    <a:pt x="707" y="234"/>
                  </a:cubicBezTo>
                  <a:cubicBezTo>
                    <a:pt x="707" y="237"/>
                    <a:pt x="707" y="237"/>
                    <a:pt x="707" y="237"/>
                  </a:cubicBezTo>
                  <a:cubicBezTo>
                    <a:pt x="707" y="376"/>
                    <a:pt x="707" y="376"/>
                    <a:pt x="707" y="376"/>
                  </a:cubicBezTo>
                  <a:cubicBezTo>
                    <a:pt x="707" y="378"/>
                    <a:pt x="707" y="378"/>
                    <a:pt x="707" y="378"/>
                  </a:cubicBezTo>
                  <a:cubicBezTo>
                    <a:pt x="710" y="378"/>
                    <a:pt x="710" y="378"/>
                    <a:pt x="710" y="378"/>
                  </a:cubicBezTo>
                  <a:cubicBezTo>
                    <a:pt x="725" y="378"/>
                    <a:pt x="725" y="378"/>
                    <a:pt x="725" y="378"/>
                  </a:cubicBezTo>
                  <a:cubicBezTo>
                    <a:pt x="728" y="378"/>
                    <a:pt x="728" y="378"/>
                    <a:pt x="728" y="378"/>
                  </a:cubicBezTo>
                  <a:cubicBezTo>
                    <a:pt x="728" y="376"/>
                    <a:pt x="728" y="376"/>
                    <a:pt x="728" y="376"/>
                  </a:cubicBezTo>
                  <a:cubicBezTo>
                    <a:pt x="728" y="237"/>
                    <a:pt x="728" y="237"/>
                    <a:pt x="728" y="237"/>
                  </a:cubicBezTo>
                  <a:cubicBezTo>
                    <a:pt x="728" y="234"/>
                    <a:pt x="728" y="234"/>
                    <a:pt x="728" y="234"/>
                  </a:cubicBezTo>
                  <a:cubicBezTo>
                    <a:pt x="725" y="234"/>
                    <a:pt x="725" y="234"/>
                    <a:pt x="725" y="234"/>
                  </a:cubicBezTo>
                  <a:lnTo>
                    <a:pt x="710" y="234"/>
                  </a:lnTo>
                  <a:close/>
                  <a:moveTo>
                    <a:pt x="538" y="64"/>
                  </a:moveTo>
                  <a:cubicBezTo>
                    <a:pt x="538" y="63"/>
                    <a:pt x="538" y="63"/>
                    <a:pt x="538" y="63"/>
                  </a:cubicBezTo>
                  <a:cubicBezTo>
                    <a:pt x="538" y="26"/>
                    <a:pt x="509" y="2"/>
                    <a:pt x="466" y="2"/>
                  </a:cubicBezTo>
                  <a:cubicBezTo>
                    <a:pt x="396" y="2"/>
                    <a:pt x="396" y="2"/>
                    <a:pt x="396" y="2"/>
                  </a:cubicBezTo>
                  <a:cubicBezTo>
                    <a:pt x="393" y="2"/>
                    <a:pt x="393" y="2"/>
                    <a:pt x="393" y="2"/>
                  </a:cubicBezTo>
                  <a:cubicBezTo>
                    <a:pt x="393" y="4"/>
                    <a:pt x="393" y="4"/>
                    <a:pt x="393" y="4"/>
                  </a:cubicBezTo>
                  <a:cubicBezTo>
                    <a:pt x="393" y="190"/>
                    <a:pt x="393" y="190"/>
                    <a:pt x="393" y="190"/>
                  </a:cubicBezTo>
                  <a:cubicBezTo>
                    <a:pt x="393" y="193"/>
                    <a:pt x="393" y="193"/>
                    <a:pt x="393" y="193"/>
                  </a:cubicBezTo>
                  <a:cubicBezTo>
                    <a:pt x="396" y="193"/>
                    <a:pt x="396" y="193"/>
                    <a:pt x="396" y="193"/>
                  </a:cubicBezTo>
                  <a:cubicBezTo>
                    <a:pt x="417" y="193"/>
                    <a:pt x="417" y="193"/>
                    <a:pt x="417" y="193"/>
                  </a:cubicBezTo>
                  <a:cubicBezTo>
                    <a:pt x="420" y="193"/>
                    <a:pt x="420" y="193"/>
                    <a:pt x="420" y="193"/>
                  </a:cubicBezTo>
                  <a:cubicBezTo>
                    <a:pt x="420" y="190"/>
                    <a:pt x="420" y="190"/>
                    <a:pt x="420" y="190"/>
                  </a:cubicBezTo>
                  <a:cubicBezTo>
                    <a:pt x="420" y="127"/>
                    <a:pt x="420" y="127"/>
                    <a:pt x="420" y="127"/>
                  </a:cubicBezTo>
                  <a:cubicBezTo>
                    <a:pt x="462" y="127"/>
                    <a:pt x="462" y="127"/>
                    <a:pt x="462" y="127"/>
                  </a:cubicBezTo>
                  <a:cubicBezTo>
                    <a:pt x="500" y="127"/>
                    <a:pt x="538" y="108"/>
                    <a:pt x="538" y="64"/>
                  </a:cubicBezTo>
                  <a:close/>
                  <a:moveTo>
                    <a:pt x="420" y="26"/>
                  </a:moveTo>
                  <a:cubicBezTo>
                    <a:pt x="464" y="26"/>
                    <a:pt x="464" y="26"/>
                    <a:pt x="464" y="26"/>
                  </a:cubicBezTo>
                  <a:cubicBezTo>
                    <a:pt x="494" y="26"/>
                    <a:pt x="511" y="40"/>
                    <a:pt x="511" y="64"/>
                  </a:cubicBezTo>
                  <a:cubicBezTo>
                    <a:pt x="511" y="65"/>
                    <a:pt x="511" y="65"/>
                    <a:pt x="511" y="65"/>
                  </a:cubicBezTo>
                  <a:cubicBezTo>
                    <a:pt x="511" y="88"/>
                    <a:pt x="492" y="103"/>
                    <a:pt x="463" y="103"/>
                  </a:cubicBezTo>
                  <a:cubicBezTo>
                    <a:pt x="420" y="103"/>
                    <a:pt x="420" y="103"/>
                    <a:pt x="420" y="103"/>
                  </a:cubicBezTo>
                  <a:lnTo>
                    <a:pt x="420" y="26"/>
                  </a:lnTo>
                  <a:close/>
                  <a:moveTo>
                    <a:pt x="297" y="234"/>
                  </a:moveTo>
                  <a:cubicBezTo>
                    <a:pt x="295" y="234"/>
                    <a:pt x="295" y="234"/>
                    <a:pt x="295" y="234"/>
                  </a:cubicBezTo>
                  <a:cubicBezTo>
                    <a:pt x="295" y="237"/>
                    <a:pt x="295" y="237"/>
                    <a:pt x="295" y="237"/>
                  </a:cubicBezTo>
                  <a:cubicBezTo>
                    <a:pt x="295" y="251"/>
                    <a:pt x="295" y="251"/>
                    <a:pt x="295" y="251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7" y="254"/>
                    <a:pt x="297" y="254"/>
                    <a:pt x="297" y="254"/>
                  </a:cubicBezTo>
                  <a:cubicBezTo>
                    <a:pt x="341" y="254"/>
                    <a:pt x="341" y="254"/>
                    <a:pt x="341" y="254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1" y="378"/>
                    <a:pt x="341" y="378"/>
                    <a:pt x="341" y="378"/>
                  </a:cubicBezTo>
                  <a:cubicBezTo>
                    <a:pt x="344" y="378"/>
                    <a:pt x="344" y="378"/>
                    <a:pt x="344" y="378"/>
                  </a:cubicBezTo>
                  <a:cubicBezTo>
                    <a:pt x="360" y="378"/>
                    <a:pt x="360" y="378"/>
                    <a:pt x="360" y="378"/>
                  </a:cubicBezTo>
                  <a:cubicBezTo>
                    <a:pt x="362" y="378"/>
                    <a:pt x="362" y="378"/>
                    <a:pt x="362" y="378"/>
                  </a:cubicBezTo>
                  <a:cubicBezTo>
                    <a:pt x="362" y="376"/>
                    <a:pt x="362" y="376"/>
                    <a:pt x="362" y="376"/>
                  </a:cubicBezTo>
                  <a:cubicBezTo>
                    <a:pt x="362" y="254"/>
                    <a:pt x="362" y="254"/>
                    <a:pt x="362" y="254"/>
                  </a:cubicBezTo>
                  <a:cubicBezTo>
                    <a:pt x="406" y="254"/>
                    <a:pt x="406" y="254"/>
                    <a:pt x="406" y="254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09" y="251"/>
                    <a:pt x="409" y="251"/>
                    <a:pt x="409" y="251"/>
                  </a:cubicBezTo>
                  <a:cubicBezTo>
                    <a:pt x="409" y="237"/>
                    <a:pt x="409" y="237"/>
                    <a:pt x="409" y="237"/>
                  </a:cubicBezTo>
                  <a:cubicBezTo>
                    <a:pt x="409" y="234"/>
                    <a:pt x="409" y="234"/>
                    <a:pt x="409" y="234"/>
                  </a:cubicBezTo>
                  <a:cubicBezTo>
                    <a:pt x="406" y="234"/>
                    <a:pt x="406" y="234"/>
                    <a:pt x="406" y="234"/>
                  </a:cubicBezTo>
                  <a:lnTo>
                    <a:pt x="297" y="234"/>
                  </a:lnTo>
                  <a:close/>
                  <a:moveTo>
                    <a:pt x="832" y="235"/>
                  </a:moveTo>
                  <a:cubicBezTo>
                    <a:pt x="831" y="233"/>
                    <a:pt x="831" y="233"/>
                    <a:pt x="831" y="233"/>
                  </a:cubicBezTo>
                  <a:cubicBezTo>
                    <a:pt x="829" y="233"/>
                    <a:pt x="829" y="233"/>
                    <a:pt x="829" y="233"/>
                  </a:cubicBezTo>
                  <a:cubicBezTo>
                    <a:pt x="815" y="233"/>
                    <a:pt x="815" y="233"/>
                    <a:pt x="815" y="233"/>
                  </a:cubicBezTo>
                  <a:cubicBezTo>
                    <a:pt x="813" y="233"/>
                    <a:pt x="813" y="233"/>
                    <a:pt x="813" y="233"/>
                  </a:cubicBezTo>
                  <a:cubicBezTo>
                    <a:pt x="812" y="235"/>
                    <a:pt x="812" y="235"/>
                    <a:pt x="812" y="235"/>
                  </a:cubicBezTo>
                  <a:cubicBezTo>
                    <a:pt x="749" y="374"/>
                    <a:pt x="749" y="374"/>
                    <a:pt x="749" y="374"/>
                  </a:cubicBezTo>
                  <a:cubicBezTo>
                    <a:pt x="747" y="378"/>
                    <a:pt x="747" y="378"/>
                    <a:pt x="747" y="378"/>
                  </a:cubicBezTo>
                  <a:cubicBezTo>
                    <a:pt x="752" y="378"/>
                    <a:pt x="752" y="378"/>
                    <a:pt x="752" y="378"/>
                  </a:cubicBezTo>
                  <a:cubicBezTo>
                    <a:pt x="768" y="378"/>
                    <a:pt x="768" y="378"/>
                    <a:pt x="768" y="378"/>
                  </a:cubicBezTo>
                  <a:cubicBezTo>
                    <a:pt x="769" y="378"/>
                    <a:pt x="769" y="378"/>
                    <a:pt x="769" y="378"/>
                  </a:cubicBezTo>
                  <a:cubicBezTo>
                    <a:pt x="770" y="377"/>
                    <a:pt x="770" y="377"/>
                    <a:pt x="770" y="377"/>
                  </a:cubicBezTo>
                  <a:cubicBezTo>
                    <a:pt x="786" y="342"/>
                    <a:pt x="786" y="342"/>
                    <a:pt x="786" y="342"/>
                  </a:cubicBezTo>
                  <a:cubicBezTo>
                    <a:pt x="858" y="342"/>
                    <a:pt x="858" y="342"/>
                    <a:pt x="858" y="342"/>
                  </a:cubicBezTo>
                  <a:cubicBezTo>
                    <a:pt x="873" y="377"/>
                    <a:pt x="873" y="377"/>
                    <a:pt x="873" y="377"/>
                  </a:cubicBezTo>
                  <a:cubicBezTo>
                    <a:pt x="874" y="378"/>
                    <a:pt x="874" y="378"/>
                    <a:pt x="874" y="378"/>
                  </a:cubicBezTo>
                  <a:cubicBezTo>
                    <a:pt x="876" y="378"/>
                    <a:pt x="876" y="378"/>
                    <a:pt x="876" y="378"/>
                  </a:cubicBezTo>
                  <a:cubicBezTo>
                    <a:pt x="893" y="378"/>
                    <a:pt x="893" y="378"/>
                    <a:pt x="893" y="378"/>
                  </a:cubicBezTo>
                  <a:cubicBezTo>
                    <a:pt x="897" y="378"/>
                    <a:pt x="897" y="378"/>
                    <a:pt x="897" y="378"/>
                  </a:cubicBezTo>
                  <a:cubicBezTo>
                    <a:pt x="895" y="374"/>
                    <a:pt x="895" y="374"/>
                    <a:pt x="895" y="374"/>
                  </a:cubicBezTo>
                  <a:lnTo>
                    <a:pt x="832" y="235"/>
                  </a:lnTo>
                  <a:close/>
                  <a:moveTo>
                    <a:pt x="794" y="322"/>
                  </a:moveTo>
                  <a:cubicBezTo>
                    <a:pt x="822" y="261"/>
                    <a:pt x="822" y="261"/>
                    <a:pt x="822" y="261"/>
                  </a:cubicBezTo>
                  <a:cubicBezTo>
                    <a:pt x="849" y="322"/>
                    <a:pt x="849" y="322"/>
                    <a:pt x="849" y="322"/>
                  </a:cubicBezTo>
                  <a:lnTo>
                    <a:pt x="794" y="32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11823700" y="6656388"/>
              <a:ext cx="30163" cy="30162"/>
            </a:xfrm>
            <a:custGeom>
              <a:avLst/>
              <a:gdLst>
                <a:gd name="T0" fmla="*/ 0 w 67"/>
                <a:gd name="T1" fmla="*/ 34 h 67"/>
                <a:gd name="T2" fmla="*/ 0 w 67"/>
                <a:gd name="T3" fmla="*/ 33 h 67"/>
                <a:gd name="T4" fmla="*/ 34 w 67"/>
                <a:gd name="T5" fmla="*/ 0 h 67"/>
                <a:gd name="T6" fmla="*/ 67 w 67"/>
                <a:gd name="T7" fmla="*/ 33 h 67"/>
                <a:gd name="T8" fmla="*/ 67 w 67"/>
                <a:gd name="T9" fmla="*/ 33 h 67"/>
                <a:gd name="T10" fmla="*/ 34 w 67"/>
                <a:gd name="T11" fmla="*/ 67 h 67"/>
                <a:gd name="T12" fmla="*/ 0 w 67"/>
                <a:gd name="T13" fmla="*/ 34 h 67"/>
                <a:gd name="T14" fmla="*/ 64 w 67"/>
                <a:gd name="T15" fmla="*/ 33 h 67"/>
                <a:gd name="T16" fmla="*/ 64 w 67"/>
                <a:gd name="T17" fmla="*/ 33 h 67"/>
                <a:gd name="T18" fmla="*/ 34 w 67"/>
                <a:gd name="T19" fmla="*/ 3 h 67"/>
                <a:gd name="T20" fmla="*/ 3 w 67"/>
                <a:gd name="T21" fmla="*/ 33 h 67"/>
                <a:gd name="T22" fmla="*/ 3 w 67"/>
                <a:gd name="T23" fmla="*/ 34 h 67"/>
                <a:gd name="T24" fmla="*/ 34 w 67"/>
                <a:gd name="T25" fmla="*/ 64 h 67"/>
                <a:gd name="T26" fmla="*/ 64 w 67"/>
                <a:gd name="T27" fmla="*/ 33 h 67"/>
                <a:gd name="T28" fmla="*/ 21 w 67"/>
                <a:gd name="T29" fmla="*/ 15 h 67"/>
                <a:gd name="T30" fmla="*/ 36 w 67"/>
                <a:gd name="T31" fmla="*/ 15 h 67"/>
                <a:gd name="T32" fmla="*/ 46 w 67"/>
                <a:gd name="T33" fmla="*/ 19 h 67"/>
                <a:gd name="T34" fmla="*/ 49 w 67"/>
                <a:gd name="T35" fmla="*/ 26 h 67"/>
                <a:gd name="T36" fmla="*/ 49 w 67"/>
                <a:gd name="T37" fmla="*/ 26 h 67"/>
                <a:gd name="T38" fmla="*/ 40 w 67"/>
                <a:gd name="T39" fmla="*/ 36 h 67"/>
                <a:gd name="T40" fmla="*/ 51 w 67"/>
                <a:gd name="T41" fmla="*/ 50 h 67"/>
                <a:gd name="T42" fmla="*/ 44 w 67"/>
                <a:gd name="T43" fmla="*/ 50 h 67"/>
                <a:gd name="T44" fmla="*/ 34 w 67"/>
                <a:gd name="T45" fmla="*/ 37 h 67"/>
                <a:gd name="T46" fmla="*/ 34 w 67"/>
                <a:gd name="T47" fmla="*/ 37 h 67"/>
                <a:gd name="T48" fmla="*/ 26 w 67"/>
                <a:gd name="T49" fmla="*/ 37 h 67"/>
                <a:gd name="T50" fmla="*/ 26 w 67"/>
                <a:gd name="T51" fmla="*/ 50 h 67"/>
                <a:gd name="T52" fmla="*/ 21 w 67"/>
                <a:gd name="T53" fmla="*/ 50 h 67"/>
                <a:gd name="T54" fmla="*/ 21 w 67"/>
                <a:gd name="T55" fmla="*/ 15 h 67"/>
                <a:gd name="T56" fmla="*/ 35 w 67"/>
                <a:gd name="T57" fmla="*/ 32 h 67"/>
                <a:gd name="T58" fmla="*/ 44 w 67"/>
                <a:gd name="T59" fmla="*/ 26 h 67"/>
                <a:gd name="T60" fmla="*/ 44 w 67"/>
                <a:gd name="T61" fmla="*/ 26 h 67"/>
                <a:gd name="T62" fmla="*/ 36 w 67"/>
                <a:gd name="T63" fmla="*/ 20 h 67"/>
                <a:gd name="T64" fmla="*/ 26 w 67"/>
                <a:gd name="T65" fmla="*/ 20 h 67"/>
                <a:gd name="T66" fmla="*/ 26 w 67"/>
                <a:gd name="T67" fmla="*/ 32 h 67"/>
                <a:gd name="T68" fmla="*/ 35 w 67"/>
                <a:gd name="T69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67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7" y="15"/>
                    <a:pt x="67" y="33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52"/>
                    <a:pt x="52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lose/>
                  <a:moveTo>
                    <a:pt x="64" y="33"/>
                  </a:moveTo>
                  <a:cubicBezTo>
                    <a:pt x="64" y="33"/>
                    <a:pt x="64" y="33"/>
                    <a:pt x="64" y="33"/>
                  </a:cubicBezTo>
                  <a:cubicBezTo>
                    <a:pt x="64" y="17"/>
                    <a:pt x="51" y="3"/>
                    <a:pt x="34" y="3"/>
                  </a:cubicBezTo>
                  <a:cubicBezTo>
                    <a:pt x="16" y="3"/>
                    <a:pt x="3" y="17"/>
                    <a:pt x="3" y="33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50"/>
                    <a:pt x="16" y="64"/>
                    <a:pt x="34" y="64"/>
                  </a:cubicBezTo>
                  <a:cubicBezTo>
                    <a:pt x="51" y="64"/>
                    <a:pt x="64" y="50"/>
                    <a:pt x="64" y="33"/>
                  </a:cubicBezTo>
                  <a:close/>
                  <a:moveTo>
                    <a:pt x="21" y="15"/>
                  </a:moveTo>
                  <a:cubicBezTo>
                    <a:pt x="36" y="15"/>
                    <a:pt x="36" y="15"/>
                    <a:pt x="36" y="15"/>
                  </a:cubicBezTo>
                  <a:cubicBezTo>
                    <a:pt x="40" y="15"/>
                    <a:pt x="44" y="17"/>
                    <a:pt x="46" y="19"/>
                  </a:cubicBezTo>
                  <a:cubicBezTo>
                    <a:pt x="48" y="20"/>
                    <a:pt x="49" y="23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31"/>
                    <a:pt x="45" y="35"/>
                    <a:pt x="40" y="36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15"/>
                  </a:lnTo>
                  <a:close/>
                  <a:moveTo>
                    <a:pt x="35" y="32"/>
                  </a:moveTo>
                  <a:cubicBezTo>
                    <a:pt x="40" y="32"/>
                    <a:pt x="44" y="30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2"/>
                    <a:pt x="41" y="20"/>
                    <a:pt x="3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35" y="3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543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50" r:id="rId3"/>
    <p:sldLayoutId id="2147483651" r:id="rId4"/>
    <p:sldLayoutId id="2147483652" r:id="rId5"/>
    <p:sldLayoutId id="2147483682" r:id="rId6"/>
    <p:sldLayoutId id="2147483654" r:id="rId7"/>
    <p:sldLayoutId id="2147483655" r:id="rId8"/>
    <p:sldLayoutId id="2147483684" r:id="rId9"/>
    <p:sldLayoutId id="2147483663" r:id="rId10"/>
    <p:sldLayoutId id="2147483662" r:id="rId11"/>
    <p:sldLayoutId id="2147483683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600"/>
        </a:spcBef>
        <a:buClr>
          <a:schemeClr val="accent1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rgbClr val="8B8D8E"/>
        </a:buClr>
        <a:buSzPct val="65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56" userDrawn="1">
          <p15:clr>
            <a:srgbClr val="5ACBF0"/>
          </p15:clr>
        </p15:guide>
        <p15:guide id="3" pos="7439">
          <p15:clr>
            <a:srgbClr val="5ACBF0"/>
          </p15:clr>
        </p15:guide>
        <p15:guide id="4" pos="239">
          <p15:clr>
            <a:srgbClr val="5ACBF0"/>
          </p15:clr>
        </p15:guide>
        <p15:guide id="5" orient="horz" pos="391">
          <p15:clr>
            <a:srgbClr val="5ACBF0"/>
          </p15:clr>
        </p15:guide>
        <p15:guide id="6" orient="horz" pos="3946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l-rndvm-663:9090/view/Host%207022/job/CITD-Full%20Cycle%20(7022)/build?delay=0sec" TargetMode="External"/><Relationship Id="rId2" Type="http://schemas.openxmlformats.org/officeDocument/2006/relationships/hyperlink" Target="http://il-poc-15:9090/job/CD/job/IntegrationTests/job/CD_IntegrationTests_Main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file:///\\vm-devops-7022\CT_Workspace\bin.tests\TestResults\Reports\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SEMurai</a:t>
            </a:r>
            <a:br>
              <a:rPr lang="en-US" dirty="0"/>
            </a:br>
            <a:r>
              <a:rPr lang="en-US" dirty="0"/>
              <a:t>Data Driven Integration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00099" y="5072063"/>
            <a:ext cx="7746024" cy="1111964"/>
          </a:xfrm>
        </p:spPr>
        <p:txBody>
          <a:bodyPr/>
          <a:lstStyle/>
          <a:p>
            <a:r>
              <a:rPr lang="en-US" dirty="0"/>
              <a:t>Prepared By: Elazar Neeman / Eitan Shomrai / Shay Barazovsky</a:t>
            </a:r>
          </a:p>
          <a:p>
            <a:r>
              <a:rPr lang="en-US" dirty="0"/>
              <a:t>7/4/2021</a:t>
            </a:r>
          </a:p>
        </p:txBody>
      </p:sp>
    </p:spTree>
    <p:extLst>
      <p:ext uri="{BB962C8B-B14F-4D97-AF65-F5344CB8AC3E}">
        <p14:creationId xmlns:p14="http://schemas.microsoft.com/office/powerpoint/2010/main" val="60917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1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A3348F2-E10C-4C0F-862E-1ADBD2705A6F}"/>
              </a:ext>
            </a:extLst>
          </p:cNvPr>
          <p:cNvGraphicFramePr>
            <a:graphicFrameLocks noGrp="1"/>
          </p:cNvGraphicFramePr>
          <p:nvPr/>
        </p:nvGraphicFramePr>
        <p:xfrm>
          <a:off x="8883428" y="2279697"/>
          <a:ext cx="1858766" cy="25010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5348">
                  <a:extLst>
                    <a:ext uri="{9D8B030D-6E8A-4147-A177-3AD203B41FA5}">
                      <a16:colId xmlns:a16="http://schemas.microsoft.com/office/drawing/2014/main" val="4209444450"/>
                    </a:ext>
                  </a:extLst>
                </a:gridCol>
                <a:gridCol w="1493418">
                  <a:extLst>
                    <a:ext uri="{9D8B030D-6E8A-4147-A177-3AD203B41FA5}">
                      <a16:colId xmlns:a16="http://schemas.microsoft.com/office/drawing/2014/main" val="345670962"/>
                    </a:ext>
                  </a:extLst>
                </a:gridCol>
              </a:tblGrid>
              <a:tr h="647492">
                <a:tc gridSpan="2">
                  <a:txBody>
                    <a:bodyPr/>
                    <a:lstStyle/>
                    <a:p>
                      <a:r>
                        <a:rPr lang="en-US" sz="1800"/>
                        <a:t>Test </a:t>
                      </a:r>
                      <a:r>
                        <a:rPr lang="en-US" sz="1800" dirty="0"/>
                        <a:t>Report</a:t>
                      </a:r>
                    </a:p>
                  </a:txBody>
                  <a:tcPr marL="91416" marR="91416" marT="45708" marB="4570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6098"/>
                  </a:ext>
                </a:extLst>
              </a:tr>
              <a:tr h="61783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V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TP1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555703591"/>
                  </a:ext>
                </a:extLst>
              </a:tr>
              <a:tr h="61783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TP2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80146076"/>
                  </a:ext>
                </a:extLst>
              </a:tr>
              <a:tr h="61783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TP3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0502451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43B3A94-5300-451A-9FB4-848CB224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365923"/>
            <a:ext cx="10512862" cy="1325218"/>
          </a:xfrm>
        </p:spPr>
        <p:txBody>
          <a:bodyPr/>
          <a:lstStyle/>
          <a:p>
            <a:r>
              <a:rPr lang="en-US" dirty="0"/>
              <a:t>Solution concept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05443B-D26E-478A-BA77-75961BE92561}"/>
              </a:ext>
            </a:extLst>
          </p:cNvPr>
          <p:cNvGrpSpPr/>
          <p:nvPr/>
        </p:nvGrpSpPr>
        <p:grpSpPr>
          <a:xfrm>
            <a:off x="1271784" y="4651431"/>
            <a:ext cx="2477203" cy="2108719"/>
            <a:chOff x="773092" y="1668280"/>
            <a:chExt cx="3310413" cy="3310413"/>
          </a:xfrm>
        </p:grpSpPr>
        <p:pic>
          <p:nvPicPr>
            <p:cNvPr id="4" name="Graphic 3" descr="Folder">
              <a:extLst>
                <a:ext uri="{FF2B5EF4-FFF2-40B4-BE49-F238E27FC236}">
                  <a16:creationId xmlns:a16="http://schemas.microsoft.com/office/drawing/2014/main" id="{A67D431E-CF89-4A7A-BC71-17DD1ABA5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73092" y="1668280"/>
              <a:ext cx="3310413" cy="331041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3BE2D7-4E4D-4C10-BD3B-2D0AC7FE81B0}"/>
                </a:ext>
              </a:extLst>
            </p:cNvPr>
            <p:cNvSpPr txBox="1"/>
            <p:nvPr/>
          </p:nvSpPr>
          <p:spPr>
            <a:xfrm>
              <a:off x="1593439" y="3118352"/>
              <a:ext cx="1442831" cy="821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Test Packages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49A03B6-A534-497E-89E5-BB02163F98AE}"/>
              </a:ext>
            </a:extLst>
          </p:cNvPr>
          <p:cNvSpPr/>
          <p:nvPr/>
        </p:nvSpPr>
        <p:spPr>
          <a:xfrm>
            <a:off x="4804428" y="2773851"/>
            <a:ext cx="2793272" cy="1604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Test CI Job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B88E431-7E86-48A4-ADB2-5BCB644DB96F}"/>
              </a:ext>
            </a:extLst>
          </p:cNvPr>
          <p:cNvSpPr/>
          <p:nvPr/>
        </p:nvSpPr>
        <p:spPr>
          <a:xfrm>
            <a:off x="3815641" y="3283700"/>
            <a:ext cx="615343" cy="49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AA9F09D-6A0F-4991-9DE3-8BA71D3DC69A}"/>
              </a:ext>
            </a:extLst>
          </p:cNvPr>
          <p:cNvSpPr/>
          <p:nvPr/>
        </p:nvSpPr>
        <p:spPr>
          <a:xfrm>
            <a:off x="7932893" y="3329780"/>
            <a:ext cx="615343" cy="49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3E750515-971C-45B5-B27E-0AF8B00B9817}"/>
              </a:ext>
            </a:extLst>
          </p:cNvPr>
          <p:cNvSpPr/>
          <p:nvPr/>
        </p:nvSpPr>
        <p:spPr>
          <a:xfrm>
            <a:off x="1742717" y="2870346"/>
            <a:ext cx="1574390" cy="14118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GIT </a:t>
            </a:r>
            <a:r>
              <a:rPr lang="en-US" sz="1799" dirty="0" err="1"/>
              <a:t>SEMurai</a:t>
            </a:r>
            <a:endParaRPr lang="en-US" sz="1799" dirty="0"/>
          </a:p>
          <a:p>
            <a:pPr algn="ctr"/>
            <a:r>
              <a:rPr lang="en-US" sz="1799" dirty="0"/>
              <a:t>Repo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9DB65-C877-4B94-9A44-DB1806CD7945}"/>
              </a:ext>
            </a:extLst>
          </p:cNvPr>
          <p:cNvCxnSpPr/>
          <p:nvPr/>
        </p:nvCxnSpPr>
        <p:spPr>
          <a:xfrm>
            <a:off x="2539338" y="4451661"/>
            <a:ext cx="0" cy="48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E3FF163-6F81-4367-A362-FB14DE3B5FE6}"/>
              </a:ext>
            </a:extLst>
          </p:cNvPr>
          <p:cNvSpPr txBox="1"/>
          <p:nvPr/>
        </p:nvSpPr>
        <p:spPr>
          <a:xfrm>
            <a:off x="2696316" y="4512924"/>
            <a:ext cx="1364121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References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A449DF4-39C1-4773-9E4A-12FAD9831B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8207022"/>
                  </p:ext>
                </p:extLst>
              </p:nvPr>
            </p:nvGraphicFramePr>
            <p:xfrm>
              <a:off x="4972041" y="3861219"/>
              <a:ext cx="748247" cy="420999"/>
            </p:xfrm>
            <a:graphic>
              <a:graphicData uri="http://schemas.microsoft.com/office/powerpoint/2016/slidezoom">
                <pslz:sldZm>
                  <pslz:sldZmObj sldId="305" cId="3787100268">
                    <pslz:zmPr id="{2BB28B67-6F3E-49FF-A320-3D653FD03C45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48247" cy="4209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9A449DF4-39C1-4773-9E4A-12FAD9831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2041" y="3861219"/>
                <a:ext cx="748247" cy="42099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EB2DDD41-F1FC-4AD7-8AD5-A90F8D0F59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443293"/>
                  </p:ext>
                </p:extLst>
              </p:nvPr>
            </p:nvGraphicFramePr>
            <p:xfrm>
              <a:off x="2765905" y="5461423"/>
              <a:ext cx="591256" cy="332668"/>
            </p:xfrm>
            <a:graphic>
              <a:graphicData uri="http://schemas.microsoft.com/office/powerpoint/2016/slidezoom">
                <pslz:sldZm>
                  <pslz:sldZmObj sldId="260" cId="1761697872">
                    <pslz:zmPr id="{6A0B419F-9325-4A20-8464-44CC99A15D3A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91256" cy="33266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extLst>
                  <a:ext uri="{FF2B5EF4-FFF2-40B4-BE49-F238E27FC236}">
                    <a16:creationId xmlns:a16="http://schemas.microsoft.com/office/drawing/2014/main" id="{EB2DDD41-F1FC-4AD7-8AD5-A90F8D0F59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5905" y="5461423"/>
                <a:ext cx="591256" cy="33266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326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Folder">
            <a:extLst>
              <a:ext uri="{FF2B5EF4-FFF2-40B4-BE49-F238E27FC236}">
                <a16:creationId xmlns:a16="http://schemas.microsoft.com/office/drawing/2014/main" id="{4B7BA4DB-AB34-41CD-81CF-421747EFF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75246" y="1800491"/>
            <a:ext cx="3953751" cy="39537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9D9D7-0208-475F-9BDA-7A3DDA8B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22" y="281966"/>
            <a:ext cx="10512862" cy="1325218"/>
          </a:xfrm>
        </p:spPr>
        <p:txBody>
          <a:bodyPr/>
          <a:lstStyle/>
          <a:p>
            <a:r>
              <a:rPr lang="en-US" dirty="0"/>
              <a:t>Test Package Recorder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3D72E-291E-4850-B34A-8012D727BB8A}"/>
              </a:ext>
            </a:extLst>
          </p:cNvPr>
          <p:cNvSpPr/>
          <p:nvPr/>
        </p:nvSpPr>
        <p:spPr>
          <a:xfrm>
            <a:off x="4189908" y="4040108"/>
            <a:ext cx="2417450" cy="7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/>
              <a:t>Recorder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38671A-AAA7-4188-A5FE-C957161A6011}"/>
              </a:ext>
            </a:extLst>
          </p:cNvPr>
          <p:cNvSpPr/>
          <p:nvPr/>
        </p:nvSpPr>
        <p:spPr>
          <a:xfrm>
            <a:off x="4189908" y="2357699"/>
            <a:ext cx="2417450" cy="7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 err="1"/>
              <a:t>SEMurai</a:t>
            </a:r>
            <a:endParaRPr lang="en-US" sz="1799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CE208F1-3F20-4235-94C8-9F7A4031FC08}"/>
              </a:ext>
            </a:extLst>
          </p:cNvPr>
          <p:cNvSpPr/>
          <p:nvPr/>
        </p:nvSpPr>
        <p:spPr>
          <a:xfrm rot="10800000">
            <a:off x="4997418" y="3347970"/>
            <a:ext cx="446924" cy="482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67849-93F7-42AA-8C10-613DC82B2267}"/>
              </a:ext>
            </a:extLst>
          </p:cNvPr>
          <p:cNvSpPr txBox="1"/>
          <p:nvPr/>
        </p:nvSpPr>
        <p:spPr>
          <a:xfrm>
            <a:off x="5490049" y="3404589"/>
            <a:ext cx="1800024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Events &amp; Query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1538FF-0FF3-4300-A974-BFD3B7C984EB}"/>
              </a:ext>
            </a:extLst>
          </p:cNvPr>
          <p:cNvSpPr txBox="1"/>
          <p:nvPr/>
        </p:nvSpPr>
        <p:spPr>
          <a:xfrm>
            <a:off x="2099629" y="3854780"/>
            <a:ext cx="2549655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Start &amp; Configure Recorder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E1DD3B-9224-4308-8FB3-76D89DA85CFA}"/>
              </a:ext>
            </a:extLst>
          </p:cNvPr>
          <p:cNvSpPr txBox="1"/>
          <p:nvPr/>
        </p:nvSpPr>
        <p:spPr>
          <a:xfrm>
            <a:off x="2211111" y="2511879"/>
            <a:ext cx="1812845" cy="645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Run regression </a:t>
            </a:r>
          </a:p>
          <a:p>
            <a:r>
              <a:rPr lang="en-US" sz="1799" dirty="0"/>
              <a:t>scenarios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CFB6C40-B5B4-4CA9-BE1C-9D9C73439A11}"/>
              </a:ext>
            </a:extLst>
          </p:cNvPr>
          <p:cNvSpPr/>
          <p:nvPr/>
        </p:nvSpPr>
        <p:spPr>
          <a:xfrm rot="16200000">
            <a:off x="6955247" y="4068537"/>
            <a:ext cx="446924" cy="482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149024-8B67-4ACC-81E4-0D7EF43EAE26}"/>
              </a:ext>
            </a:extLst>
          </p:cNvPr>
          <p:cNvSpPr/>
          <p:nvPr/>
        </p:nvSpPr>
        <p:spPr>
          <a:xfrm>
            <a:off x="7800846" y="3936490"/>
            <a:ext cx="2417450" cy="7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/>
              <a:t>Test </a:t>
            </a:r>
            <a:r>
              <a:rPr lang="en-US" sz="1799" b="1" dirty="0"/>
              <a:t>Package (TP)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AD684BF-C452-4661-B531-75F73454F804}"/>
              </a:ext>
            </a:extLst>
          </p:cNvPr>
          <p:cNvSpPr/>
          <p:nvPr/>
        </p:nvSpPr>
        <p:spPr>
          <a:xfrm rot="16200000">
            <a:off x="3026256" y="2822423"/>
            <a:ext cx="446924" cy="1331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BBD464-BA5A-4AE5-9892-4F0DF1375633}"/>
              </a:ext>
            </a:extLst>
          </p:cNvPr>
          <p:cNvSpPr txBox="1"/>
          <p:nvPr/>
        </p:nvSpPr>
        <p:spPr>
          <a:xfrm>
            <a:off x="1110580" y="5641240"/>
            <a:ext cx="122561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Test Suite </a:t>
            </a:r>
          </a:p>
          <a:p>
            <a:r>
              <a:rPr lang="en-US" sz="1400" dirty="0">
                <a:solidFill>
                  <a:schemeClr val="bg1"/>
                </a:solidFill>
              </a:rPr>
              <a:t>Package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DFA102-A521-4E6F-82DA-92D51E7907BA}"/>
              </a:ext>
            </a:extLst>
          </p:cNvPr>
          <p:cNvSpPr txBox="1"/>
          <p:nvPr/>
        </p:nvSpPr>
        <p:spPr>
          <a:xfrm>
            <a:off x="8134008" y="3435246"/>
            <a:ext cx="131324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>
                <a:solidFill>
                  <a:schemeClr val="bg1"/>
                </a:solidFill>
              </a:rPr>
              <a:t>Tests Suite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3CAC031-E8AB-41C4-ACA4-2354F928342B}"/>
              </a:ext>
            </a:extLst>
          </p:cNvPr>
          <p:cNvGrpSpPr/>
          <p:nvPr/>
        </p:nvGrpSpPr>
        <p:grpSpPr>
          <a:xfrm>
            <a:off x="409755" y="2798647"/>
            <a:ext cx="1812845" cy="1401003"/>
            <a:chOff x="819612" y="2960059"/>
            <a:chExt cx="1813317" cy="1401368"/>
          </a:xfrm>
        </p:grpSpPr>
        <p:pic>
          <p:nvPicPr>
            <p:cNvPr id="19" name="Graphic 18" descr="User">
              <a:extLst>
                <a:ext uri="{FF2B5EF4-FFF2-40B4-BE49-F238E27FC236}">
                  <a16:creationId xmlns:a16="http://schemas.microsoft.com/office/drawing/2014/main" id="{F48816F0-5EE4-481E-A3EA-9D828A048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2659" y="2960059"/>
              <a:ext cx="1083034" cy="1083034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D2E98A-01A4-473B-897D-A49D43AF29B0}"/>
                </a:ext>
              </a:extLst>
            </p:cNvPr>
            <p:cNvSpPr txBox="1"/>
            <p:nvPr/>
          </p:nvSpPr>
          <p:spPr>
            <a:xfrm>
              <a:off x="819612" y="3992127"/>
              <a:ext cx="1813317" cy="369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99" dirty="0"/>
                <a:t>QA/DEV/PL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96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4CFA-761A-43EE-9AD8-47A5207C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</a:t>
            </a:r>
            <a:r>
              <a:rPr lang="en-US" dirty="0"/>
              <a:t>Package (TP)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87723B-8DC0-4CE8-AA75-0661380B20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7981" y="1826042"/>
          <a:ext cx="10512862" cy="4350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69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0DA8-E21E-4A9E-9A0F-1D126D7B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CI Job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7D0E6-366F-4862-90B4-186A0826E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38" y="1887820"/>
            <a:ext cx="11456987" cy="32363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C5D53-31B3-4A9A-B002-4C7802B1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8250304-DC69-48DC-8332-230220FD17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7CCAA6F-C2F2-4473-8518-142D7261E6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6751156"/>
                  </p:ext>
                </p:extLst>
              </p:nvPr>
            </p:nvGraphicFramePr>
            <p:xfrm>
              <a:off x="3088472" y="3313233"/>
              <a:ext cx="799569" cy="449875"/>
            </p:xfrm>
            <a:graphic>
              <a:graphicData uri="http://schemas.microsoft.com/office/powerpoint/2016/slidezoom">
                <pslz:sldZm>
                  <pslz:sldZmObj sldId="306" cId="1977344168">
                    <pslz:zmPr id="{83B63032-6B7C-498B-AACD-9BC828429B55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99569" cy="449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D7CCAA6F-C2F2-4473-8518-142D7261E6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8472" y="3313233"/>
                <a:ext cx="799569" cy="449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710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828B-88D8-405D-8BF5-41306C9A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454E1-3FB9-44D9-98D6-D0D457C7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7" descr="Diagram&#10;&#10;Description automatically generated">
            <a:extLst>
              <a:ext uri="{FF2B5EF4-FFF2-40B4-BE49-F238E27FC236}">
                <a16:creationId xmlns:a16="http://schemas.microsoft.com/office/drawing/2014/main" id="{822C48E8-4D0C-44A0-A1B4-634848DB4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4" y="127131"/>
            <a:ext cx="8847777" cy="6256311"/>
          </a:xfrm>
          <a:prstGeom prst="rect">
            <a:avLst/>
          </a:prstGeom>
        </p:spPr>
      </p:pic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3802651-F220-475C-89BC-1271B1874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535" y="5544362"/>
            <a:ext cx="994889" cy="93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4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3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26CC-C6ED-45E1-A47F-3B551EF0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0612-6C86-4D90-A35D-029246B7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Sanity Job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http://il-poc-15:9090/job/CD/job/IntegrationTests/job/CD_IntegrationTests_Main/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Integration Tests on Docker Job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http://il-rndvm-663:9090/view/Host%207022/job/CITD-Full%20Cycle%20(7022)/build?delay=0sec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 test reports</a:t>
            </a:r>
          </a:p>
          <a:p>
            <a:pPr marL="0" indent="0">
              <a:buNone/>
            </a:pPr>
            <a:r>
              <a:rPr lang="en-US" dirty="0">
                <a:hlinkClick r:id="rId4" action="ppaction://hlinkfile"/>
              </a:rPr>
              <a:t>\\vm-devops-7022\CT_Workspace\bin.tests\TestResults\Reports\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40B51-5CE7-47CF-9E02-B380C0E8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6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8D99-1B76-4B7B-8433-5A196923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8F16-B910-4CE6-8665-BDD999C73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Project Adoption plan</a:t>
            </a:r>
          </a:p>
          <a:p>
            <a:r>
              <a:rPr lang="en-US" dirty="0"/>
              <a:t>Project Adoption pilot</a:t>
            </a:r>
          </a:p>
          <a:p>
            <a:r>
              <a:rPr lang="en-US" dirty="0"/>
              <a:t>Move to Production Environment</a:t>
            </a:r>
          </a:p>
          <a:p>
            <a:r>
              <a:rPr lang="en-US" dirty="0"/>
              <a:t>Run cluster of dockers to allow run many tests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D0F89-3D1F-44DE-95AF-51A40A00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1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7ecff2cc8de27b44b8498a86b735ae574781a1"/>
</p:tagLst>
</file>

<file path=ppt/theme/theme1.xml><?xml version="1.0" encoding="utf-8"?>
<a:theme xmlns:a="http://schemas.openxmlformats.org/drawingml/2006/main" name="Applied_16x9_White_2016">
  <a:themeElements>
    <a:clrScheme name="AMAT 2016.04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AMAT 2017.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27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  <a:extLst>
    <a:ext uri="{05A4C25C-085E-4340-85A3-A5531E510DB2}">
      <thm15:themeFamily xmlns:thm15="http://schemas.microsoft.com/office/thememl/2012/main" name="Applied_16x9_White_O365_2020.08.potx  -  Read-Only" id="{17BCD363-1A46-45EA-A8F7-E27AC608937E}" vid="{B007EAEF-C236-437D-BCB7-A948B22C05B2}"/>
    </a:ext>
  </a:extLst>
</a:theme>
</file>

<file path=ppt/theme/theme2.xml><?xml version="1.0" encoding="utf-8"?>
<a:theme xmlns:a="http://schemas.openxmlformats.org/drawingml/2006/main" name="Office Theme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13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</a:theme>
</file>

<file path=ppt/theme/theme3.xml><?xml version="1.0" encoding="utf-8"?>
<a:theme xmlns:a="http://schemas.openxmlformats.org/drawingml/2006/main" name="Office Theme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13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8BC2A1521384F852674DDDC6BB35E" ma:contentTypeVersion="12" ma:contentTypeDescription="Create a new document." ma:contentTypeScope="" ma:versionID="de5453a44c6ba486fb21693fefa35b5c">
  <xsd:schema xmlns:xsd="http://www.w3.org/2001/XMLSchema" xmlns:xs="http://www.w3.org/2001/XMLSchema" xmlns:p="http://schemas.microsoft.com/office/2006/metadata/properties" xmlns:ns3="174c4544-664a-4f60-af41-8dfeb807a266" xmlns:ns4="ed5ed189-d5d3-4257-be2b-64327a9bb22b" targetNamespace="http://schemas.microsoft.com/office/2006/metadata/properties" ma:root="true" ma:fieldsID="e8bc6f76b4af09ce60acc86378a8f214" ns3:_="" ns4:_="">
    <xsd:import namespace="174c4544-664a-4f60-af41-8dfeb807a266"/>
    <xsd:import namespace="ed5ed189-d5d3-4257-be2b-64327a9bb2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4c4544-664a-4f60-af41-8dfeb807a2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ed189-d5d3-4257-be2b-64327a9bb22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0B127-7717-4ABD-9380-830BDA6F66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96A5DF-F1BA-4AD3-A121-B75B691B411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74c4544-664a-4f60-af41-8dfeb807a266"/>
    <ds:schemaRef ds:uri="ed5ed189-d5d3-4257-be2b-64327a9bb22b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A304A57-BDAE-47F4-88E2-C1C5C8FF59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4c4544-664a-4f60-af41-8dfeb807a266"/>
    <ds:schemaRef ds:uri="ed5ed189-d5d3-4257-be2b-64327a9bb2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Applied_16x9_White_O365_2020.08</Template>
  <TotalTime>0</TotalTime>
  <Words>198</Words>
  <Application>Microsoft Office PowerPoint</Application>
  <PresentationFormat>Custom</PresentationFormat>
  <Paragraphs>67</Paragraphs>
  <Slides>10</Slides>
  <Notes>3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Applied_16x9_White_2016</vt:lpstr>
      <vt:lpstr>SEMurai Data Driven Integration Tests</vt:lpstr>
      <vt:lpstr>Solution concept</vt:lpstr>
      <vt:lpstr>Test Package Recorder</vt:lpstr>
      <vt:lpstr>Test Package (TP)</vt:lpstr>
      <vt:lpstr>Test CI Job</vt:lpstr>
      <vt:lpstr>PowerPoint Presentation</vt:lpstr>
      <vt:lpstr>DEMO</vt:lpstr>
      <vt:lpstr>Links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SEMorai Data Driven Integration Tests</dc:title>
  <dc:creator/>
  <cp:lastModifiedBy/>
  <cp:revision>2</cp:revision>
  <dcterms:created xsi:type="dcterms:W3CDTF">2020-12-15T08:49:29Z</dcterms:created>
  <dcterms:modified xsi:type="dcterms:W3CDTF">2021-04-06T15:36:20Z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0x010100F578BC2A1521384F852674DDDC6BB35E</vt:lpwstr>
  </property>
</Properties>
</file>