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3F8D7-77DC-D09D-36B0-E30C1277F4DB}" v="251" dt="2020-11-30T00:00:44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8554-5287-4EC4-9392-71E5C88A6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3A2D1-6E56-4A51-9428-70CE2A0CB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F2995-ECA1-472D-9545-4BAFAF19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49696-36E2-4729-888D-960994E7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84B6-8A0B-418E-9132-CFA729B2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3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ED15-AE73-4C92-916C-0BC47EB8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191C7-A55F-495C-B1BF-B62A66238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A41C-6CB0-4E83-895C-EEB0E6EF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52C29-AB82-498C-A0B6-27EE6913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4DC1-F06F-4A69-BDEE-108EEBBD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BF051-97C5-4800-A137-8D3C906A7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C9D27-3918-4A79-990A-94DD7822C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D227C-5777-474B-98FA-EE78DC79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53A4A-DC34-4D29-9160-2367CDC4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EBCC0-788A-4C7F-AF73-07177CBA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2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B2BA-1BDB-4845-9E8D-D4DEF04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2FFB-CB02-4EE3-9CA3-E3EF812D0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1BF4C-A496-45DE-A335-A7DFA2C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36E1-88AB-467F-AB02-981833E6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16435-1E17-448B-A791-CBD7E7F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1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D746-B248-4506-8BCA-51A87BF3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5F60E-D5DE-432E-BDCD-C58C509B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F8567-6BE6-4AAB-9056-0165693C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8FA3C-870E-4668-B2EC-F08119C9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7EE1E-BA2A-457A-BD71-8ECEB81C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498B-1514-4EA2-93D4-21AB3925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A275-F0C2-49B4-B8B0-356CF40F4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5664B-D7E8-412F-A580-E927DEE5B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35E49-5CB6-4EA9-8928-77BC6798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BE85A-E099-43F0-8A13-AF12FEB1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A7FF-70CB-4F44-94D0-5702ABF0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7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ACD7-A91B-4DF5-83D5-3B4FD86D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78C4B-DB09-45A5-97EE-9FFAEA638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22E45-7120-44A9-B58E-3D8DF5854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6DA3E-960B-4BF7-9DCC-A4B4AFBD8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DA589-7378-4187-8E46-8270B4D30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2EA51-E092-4C0A-87E2-D1A4C059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C21C3-D862-40CE-BEFD-B8E0771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71332-9241-4BE4-B8B1-F4468DAE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5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D6FC-2879-424D-A9E4-53FBC6B8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0BD39-AA74-4B1B-82DF-F7AAF768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2803E-68D5-4336-B2D3-07B10D98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FC6FC-B42B-4159-B09B-E1D83E34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9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1D562-6BB4-47FC-934A-0749F3F0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0286C-BD25-4D1E-B357-6B962ABF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88A8-1488-4364-8065-E0DE26B6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0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84C4-2FD3-46A3-9945-0C167A1E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5BC3-B588-4827-BF75-0FF79E4C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496C9-D142-4B7E-8791-CBD7AE9F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6A5B6-C5E7-452D-92D3-B09D0A3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66120-122D-4601-952F-19F725E0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AE8C9-0335-4336-BC52-2B20651F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81F1-79AA-44D2-86C2-0A6FA310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87414-E823-4B0C-8E6D-EAB4E9EA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B76FF-1E07-45EE-BA4B-857810453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1C062-3B32-406E-B139-FA12885F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6B54C-AB50-4563-B881-D4951ED3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32400-A795-4D8E-ADAB-36F7CD8A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7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6D5E7-7384-4F77-BDA7-C0ECFADF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9A42-9D3A-41BE-8328-022A29A3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2611-A0FE-45FE-BC5E-60E0C78BA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1C1A-4ADC-487E-ADD0-BF1C4CD0DC8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32C8F-5182-4CCB-A2B5-BE4814730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1F416-67E2-4EA4-9B34-CE7444C59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910F-C837-4A18-8AC3-1C9255ED6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4F356-1B05-469A-8307-2CCB70C2F874}"/>
              </a:ext>
            </a:extLst>
          </p:cNvPr>
          <p:cNvSpPr/>
          <p:nvPr/>
        </p:nvSpPr>
        <p:spPr>
          <a:xfrm>
            <a:off x="932387" y="334054"/>
            <a:ext cx="5484541" cy="45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Docker images and Containers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5605826-5C9B-4FC4-89FA-B14B9A825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4" r="-1" b="13159"/>
          <a:stretch/>
        </p:blipFill>
        <p:spPr>
          <a:xfrm>
            <a:off x="381000" y="1120597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1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14F356-1B05-469A-8307-2CCB70C2F874}"/>
              </a:ext>
            </a:extLst>
          </p:cNvPr>
          <p:cNvSpPr/>
          <p:nvPr/>
        </p:nvSpPr>
        <p:spPr>
          <a:xfrm>
            <a:off x="447907" y="238885"/>
            <a:ext cx="9275956" cy="155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r>
              <a:rPr lang="en-US" sz="11200" b="1" u="sng" dirty="0">
                <a:latin typeface="Calibri" panose="020F0502020204030204" pitchFamily="34" charset="0"/>
              </a:rPr>
              <a:t>Stories</a:t>
            </a:r>
            <a:endParaRPr lang="en-US" sz="7600" b="1" u="sng" dirty="0">
              <a:latin typeface="Calibri" panose="020F0502020204030204" pitchFamily="34" charset="0"/>
            </a:endParaRPr>
          </a:p>
          <a:p>
            <a:endParaRPr lang="en-US" sz="3600" u="sng" dirty="0">
              <a:latin typeface="+mj-lt"/>
            </a:endParaRPr>
          </a:p>
          <a:p>
            <a:r>
              <a:rPr lang="en-US" sz="7200">
                <a:latin typeface="Arial"/>
                <a:cs typeface="Arial"/>
              </a:rPr>
              <a:t>CD-36157 – Finalize Docker image of pre-installations</a:t>
            </a:r>
          </a:p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A Docker image including all software needed to run Verity according to the "CD Newcomer Installation PDF“</a:t>
            </a:r>
          </a:p>
          <a:p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200">
                <a:latin typeface="Arial"/>
                <a:cs typeface="Arial"/>
              </a:rPr>
              <a:t>CD-34819 – Compose Verity image</a:t>
            </a:r>
          </a:p>
          <a:p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A Docker image based on the above image including the "Verity SEM 10" app installed and setup for Start.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AC2BBE-D2C2-4AE8-B0BE-B4C2F8BB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53" y="1984917"/>
            <a:ext cx="8541833" cy="443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5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14F356-1B05-469A-8307-2CCB70C2F874}"/>
              </a:ext>
            </a:extLst>
          </p:cNvPr>
          <p:cNvSpPr/>
          <p:nvPr/>
        </p:nvSpPr>
        <p:spPr>
          <a:xfrm>
            <a:off x="838200" y="1215481"/>
            <a:ext cx="10515600" cy="3111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1. Verity SEM 10 at state "</a:t>
            </a:r>
            <a:r>
              <a:rPr lang="en-US">
                <a:highlight>
                  <a:srgbClr val="00FF00"/>
                </a:highlight>
                <a:latin typeface="Arial"/>
                <a:cs typeface="Arial"/>
              </a:rPr>
              <a:t>Tool is Ready"</a:t>
            </a:r>
            <a:r>
              <a:rPr lang="en-US">
                <a:latin typeface="Arial"/>
                <a:cs typeface="Arial"/>
              </a:rPr>
              <a:t> installed and setup by QA scripts in development environment (VM)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/>
                <a:cs typeface="Arial"/>
              </a:rPr>
              <a:t>2. Demo Docker </a:t>
            </a:r>
            <a:r>
              <a:rPr lang="en-US" b="1">
                <a:latin typeface="Arial"/>
                <a:cs typeface="Arial"/>
              </a:rPr>
              <a:t>scalability</a:t>
            </a:r>
            <a:r>
              <a:rPr lang="en-US">
                <a:latin typeface="Arial"/>
                <a:cs typeface="Arial"/>
              </a:rPr>
              <a:t> for running tests using the Verity image: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>
                <a:latin typeface="Arial"/>
                <a:cs typeface="Arial"/>
              </a:rPr>
              <a:t>Run several Verity images in parallel to see how it is scaling up.</a:t>
            </a: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/>
                <a:cs typeface="Arial"/>
              </a:rPr>
              <a:t>3. Simulate running a regression </a:t>
            </a:r>
            <a:r>
              <a:rPr lang="en-US" b="1" dirty="0">
                <a:latin typeface="Arial"/>
                <a:cs typeface="Arial"/>
              </a:rPr>
              <a:t>test</a:t>
            </a:r>
            <a:r>
              <a:rPr lang="en-US">
                <a:latin typeface="Arial"/>
                <a:cs typeface="Arial"/>
              </a:rPr>
              <a:t> with the Verity container using external data files.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a script that returns Success or Failure by comparing input vs expected output.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6D08-CCA4-4844-9975-8559603F1485}"/>
              </a:ext>
            </a:extLst>
          </p:cNvPr>
          <p:cNvSpPr/>
          <p:nvPr/>
        </p:nvSpPr>
        <p:spPr>
          <a:xfrm>
            <a:off x="1102318" y="569150"/>
            <a:ext cx="1204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88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Eitan Shomrai</dc:creator>
  <cp:lastModifiedBy>Eitan Shomrai</cp:lastModifiedBy>
  <cp:revision>45</cp:revision>
  <dcterms:created xsi:type="dcterms:W3CDTF">2020-11-29T12:22:00Z</dcterms:created>
  <dcterms:modified xsi:type="dcterms:W3CDTF">2020-11-30T00:00:46Z</dcterms:modified>
</cp:coreProperties>
</file>