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6" r:id="rId5"/>
    <p:sldId id="311" r:id="rId6"/>
    <p:sldId id="282" r:id="rId7"/>
    <p:sldId id="263" r:id="rId8"/>
    <p:sldId id="260" r:id="rId9"/>
    <p:sldId id="258" r:id="rId10"/>
    <p:sldId id="308" r:id="rId11"/>
    <p:sldId id="306" r:id="rId12"/>
    <p:sldId id="305" r:id="rId13"/>
    <p:sldId id="307" r:id="rId14"/>
    <p:sldId id="304" r:id="rId15"/>
    <p:sldId id="309" r:id="rId16"/>
    <p:sldId id="266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A199B-3B78-4244-8E50-4E79B6842F91}" v="49" dt="2021-02-04T14:51:35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444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230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F54B1-02CF-4F9F-BABD-507381C43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4E4C7-7F68-487F-950A-C49AB15CD8B5}">
      <dgm:prSet phldrT="[Text]"/>
      <dgm:spPr/>
      <dgm:t>
        <a:bodyPr/>
        <a:lstStyle/>
        <a:p>
          <a:r>
            <a:rPr lang="en-US"/>
            <a:t>Test </a:t>
          </a:r>
          <a:r>
            <a:rPr lang="en-US" dirty="0"/>
            <a:t>Package (TP)</a:t>
          </a:r>
        </a:p>
      </dgm:t>
    </dgm:pt>
    <dgm:pt modelId="{EF347466-76DA-407F-8999-189703475631}" type="parTrans" cxnId="{B81689E9-BB35-46F6-858F-AA38989E9F30}">
      <dgm:prSet/>
      <dgm:spPr/>
      <dgm:t>
        <a:bodyPr/>
        <a:lstStyle/>
        <a:p>
          <a:endParaRPr lang="en-US"/>
        </a:p>
      </dgm:t>
    </dgm:pt>
    <dgm:pt modelId="{27735106-5BF4-4C68-9331-CE0ECF45B7FB}" type="sibTrans" cxnId="{B81689E9-BB35-46F6-858F-AA38989E9F30}">
      <dgm:prSet/>
      <dgm:spPr/>
      <dgm:t>
        <a:bodyPr/>
        <a:lstStyle/>
        <a:p>
          <a:endParaRPr lang="en-US"/>
        </a:p>
      </dgm:t>
    </dgm:pt>
    <dgm:pt modelId="{DF9FEAB1-84C6-436B-B424-776ED3352218}">
      <dgm:prSet phldrT="[Text]"/>
      <dgm:spPr/>
      <dgm:t>
        <a:bodyPr/>
        <a:lstStyle/>
        <a:p>
          <a:r>
            <a:rPr lang="en-US" dirty="0"/>
            <a:t>Arrange Data</a:t>
          </a:r>
        </a:p>
      </dgm:t>
    </dgm:pt>
    <dgm:pt modelId="{87999717-976C-47B8-A5AD-41657FE3BCE4}" type="parTrans" cxnId="{0D8C5B08-BBB0-4430-B8A7-09B79E4A9CBF}">
      <dgm:prSet/>
      <dgm:spPr/>
      <dgm:t>
        <a:bodyPr/>
        <a:lstStyle/>
        <a:p>
          <a:endParaRPr lang="en-US"/>
        </a:p>
      </dgm:t>
    </dgm:pt>
    <dgm:pt modelId="{81066CC0-46C4-4EC2-8388-54EFF1114528}" type="sibTrans" cxnId="{0D8C5B08-BBB0-4430-B8A7-09B79E4A9CBF}">
      <dgm:prSet/>
      <dgm:spPr/>
      <dgm:t>
        <a:bodyPr/>
        <a:lstStyle/>
        <a:p>
          <a:endParaRPr lang="en-US"/>
        </a:p>
      </dgm:t>
    </dgm:pt>
    <dgm:pt modelId="{38199486-6123-447A-8301-5FFCF31AC71A}">
      <dgm:prSet phldrT="[Text]"/>
      <dgm:spPr/>
      <dgm:t>
        <a:bodyPr/>
        <a:lstStyle/>
        <a:p>
          <a:r>
            <a:rPr lang="en-US" dirty="0"/>
            <a:t>Recipe</a:t>
          </a:r>
        </a:p>
      </dgm:t>
    </dgm:pt>
    <dgm:pt modelId="{4DB03DA6-D012-46BC-9C59-2186FB711AA0}" type="parTrans" cxnId="{9F19F753-4F99-44CF-A00A-A3F8543FFA2A}">
      <dgm:prSet/>
      <dgm:spPr/>
      <dgm:t>
        <a:bodyPr/>
        <a:lstStyle/>
        <a:p>
          <a:endParaRPr lang="en-US"/>
        </a:p>
      </dgm:t>
    </dgm:pt>
    <dgm:pt modelId="{8488F5F7-3C7A-4681-8D9A-04CE127CF2EA}" type="sibTrans" cxnId="{9F19F753-4F99-44CF-A00A-A3F8543FFA2A}">
      <dgm:prSet/>
      <dgm:spPr/>
      <dgm:t>
        <a:bodyPr/>
        <a:lstStyle/>
        <a:p>
          <a:endParaRPr lang="en-US"/>
        </a:p>
      </dgm:t>
    </dgm:pt>
    <dgm:pt modelId="{B7B0E0A4-C2F5-4E3D-8846-AA1B41117595}">
      <dgm:prSet phldrT="[Text]"/>
      <dgm:spPr/>
      <dgm:t>
        <a:bodyPr/>
        <a:lstStyle/>
        <a:p>
          <a:r>
            <a:rPr lang="en-US" dirty="0"/>
            <a:t>CCI</a:t>
          </a:r>
        </a:p>
      </dgm:t>
    </dgm:pt>
    <dgm:pt modelId="{3CFD0030-9BD6-4B40-9FDA-6A83F9F11E49}" type="parTrans" cxnId="{7DAEEEFD-090F-48C9-A436-63B8BD08D62A}">
      <dgm:prSet/>
      <dgm:spPr/>
      <dgm:t>
        <a:bodyPr/>
        <a:lstStyle/>
        <a:p>
          <a:endParaRPr lang="en-US"/>
        </a:p>
      </dgm:t>
    </dgm:pt>
    <dgm:pt modelId="{7A7B539C-5EAB-41A8-96B2-A2BCAE0FE90F}" type="sibTrans" cxnId="{7DAEEEFD-090F-48C9-A436-63B8BD08D62A}">
      <dgm:prSet/>
      <dgm:spPr/>
      <dgm:t>
        <a:bodyPr/>
        <a:lstStyle/>
        <a:p>
          <a:endParaRPr lang="en-US"/>
        </a:p>
      </dgm:t>
    </dgm:pt>
    <dgm:pt modelId="{25B83A8A-B79E-421A-8B15-979BEA5E0782}">
      <dgm:prSet phldrT="[Text]"/>
      <dgm:spPr/>
      <dgm:t>
        <a:bodyPr/>
        <a:lstStyle/>
        <a:p>
          <a:r>
            <a:rPr lang="en-US" dirty="0"/>
            <a:t>Assert Data</a:t>
          </a:r>
        </a:p>
      </dgm:t>
    </dgm:pt>
    <dgm:pt modelId="{5A716733-B750-4FD5-8C39-E8F6922CE316}" type="parTrans" cxnId="{FEF6C918-6DDB-4881-BE96-E78C92CA329D}">
      <dgm:prSet/>
      <dgm:spPr/>
      <dgm:t>
        <a:bodyPr/>
        <a:lstStyle/>
        <a:p>
          <a:endParaRPr lang="en-US"/>
        </a:p>
      </dgm:t>
    </dgm:pt>
    <dgm:pt modelId="{5F88647C-3326-4161-BDF9-082FDA938A64}" type="sibTrans" cxnId="{FEF6C918-6DDB-4881-BE96-E78C92CA329D}">
      <dgm:prSet/>
      <dgm:spPr/>
      <dgm:t>
        <a:bodyPr/>
        <a:lstStyle/>
        <a:p>
          <a:endParaRPr lang="en-US"/>
        </a:p>
      </dgm:t>
    </dgm:pt>
    <dgm:pt modelId="{9DFC7C59-5E2B-4CE5-BFE5-619D331DC7AB}">
      <dgm:prSet phldrT="[Text]"/>
      <dgm:spPr/>
      <dgm:t>
        <a:bodyPr/>
        <a:lstStyle/>
        <a:p>
          <a:r>
            <a:rPr lang="en-US" dirty="0"/>
            <a:t>Metadata</a:t>
          </a:r>
        </a:p>
      </dgm:t>
    </dgm:pt>
    <dgm:pt modelId="{029F6AEB-F4ED-4D28-9C7C-7A4DCD72639B}" type="parTrans" cxnId="{91AF861D-FC79-4019-87FE-DE9FFFF2C9EC}">
      <dgm:prSet/>
      <dgm:spPr/>
      <dgm:t>
        <a:bodyPr/>
        <a:lstStyle/>
        <a:p>
          <a:endParaRPr lang="en-US"/>
        </a:p>
      </dgm:t>
    </dgm:pt>
    <dgm:pt modelId="{79D9AF5C-4703-467D-A0B2-B563AA1AE8D7}" type="sibTrans" cxnId="{91AF861D-FC79-4019-87FE-DE9FFFF2C9EC}">
      <dgm:prSet/>
      <dgm:spPr/>
      <dgm:t>
        <a:bodyPr/>
        <a:lstStyle/>
        <a:p>
          <a:endParaRPr lang="en-US"/>
        </a:p>
      </dgm:t>
    </dgm:pt>
    <dgm:pt modelId="{0DF18AAD-9833-4F51-AC8C-17A5B9355DA9}">
      <dgm:prSet phldrT="[Text]"/>
      <dgm:spPr/>
      <dgm:t>
        <a:bodyPr/>
        <a:lstStyle/>
        <a:p>
          <a:r>
            <a:rPr lang="en-US" dirty="0"/>
            <a:t>Meas. Results</a:t>
          </a:r>
        </a:p>
      </dgm:t>
    </dgm:pt>
    <dgm:pt modelId="{4E3BBA42-BD34-466C-B88C-39EB57C4A4F3}" type="parTrans" cxnId="{514655C6-380E-4654-9D28-12208B6260FF}">
      <dgm:prSet/>
      <dgm:spPr/>
      <dgm:t>
        <a:bodyPr/>
        <a:lstStyle/>
        <a:p>
          <a:endParaRPr lang="en-US"/>
        </a:p>
      </dgm:t>
    </dgm:pt>
    <dgm:pt modelId="{0A2A58C1-64DE-41A7-A7C6-18ED7B3BBD44}" type="sibTrans" cxnId="{514655C6-380E-4654-9D28-12208B6260FF}">
      <dgm:prSet/>
      <dgm:spPr/>
      <dgm:t>
        <a:bodyPr/>
        <a:lstStyle/>
        <a:p>
          <a:endParaRPr lang="en-US"/>
        </a:p>
      </dgm:t>
    </dgm:pt>
    <dgm:pt modelId="{0B3DCC1A-7D97-484C-A83B-2530270372C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F8EA6D9-C0FF-4DBB-9AB4-1614E024EBF3}" type="parTrans" cxnId="{D902D68B-9546-48E0-A1D5-FD97C7A4C8BA}">
      <dgm:prSet/>
      <dgm:spPr/>
      <dgm:t>
        <a:bodyPr/>
        <a:lstStyle/>
        <a:p>
          <a:endParaRPr lang="en-US"/>
        </a:p>
      </dgm:t>
    </dgm:pt>
    <dgm:pt modelId="{8E3D9065-BA1A-4495-BFDD-417EE111337B}" type="sibTrans" cxnId="{D902D68B-9546-48E0-A1D5-FD97C7A4C8BA}">
      <dgm:prSet/>
      <dgm:spPr/>
      <dgm:t>
        <a:bodyPr/>
        <a:lstStyle/>
        <a:p>
          <a:endParaRPr lang="en-US"/>
        </a:p>
      </dgm:t>
    </dgm:pt>
    <dgm:pt modelId="{53934827-7C97-4A81-B227-1BC7F1FA77AB}">
      <dgm:prSet phldrT="[Text]"/>
      <dgm:spPr/>
      <dgm:t>
        <a:bodyPr/>
        <a:lstStyle/>
        <a:p>
          <a:r>
            <a:rPr lang="en-US" dirty="0"/>
            <a:t>Software Versions</a:t>
          </a:r>
        </a:p>
      </dgm:t>
    </dgm:pt>
    <dgm:pt modelId="{83B7A0C0-FF85-48AD-8C7A-5BCD969E2B5E}" type="parTrans" cxnId="{ECDEF0AF-CFB6-4382-9096-0503E7ECDF00}">
      <dgm:prSet/>
      <dgm:spPr/>
      <dgm:t>
        <a:bodyPr/>
        <a:lstStyle/>
        <a:p>
          <a:endParaRPr lang="en-US"/>
        </a:p>
      </dgm:t>
    </dgm:pt>
    <dgm:pt modelId="{EDB7B917-E571-4026-A38F-8087F973454A}" type="sibTrans" cxnId="{ECDEF0AF-CFB6-4382-9096-0503E7ECDF00}">
      <dgm:prSet/>
      <dgm:spPr/>
      <dgm:t>
        <a:bodyPr/>
        <a:lstStyle/>
        <a:p>
          <a:endParaRPr lang="en-US"/>
        </a:p>
      </dgm:t>
    </dgm:pt>
    <dgm:pt modelId="{5C0D0AB5-D1AC-467A-8F74-5E24E0029622}">
      <dgm:prSet phldrT="[Text]"/>
      <dgm:spPr/>
      <dgm:t>
        <a:bodyPr/>
        <a:lstStyle/>
        <a:p>
          <a:r>
            <a:rPr lang="en-US" dirty="0"/>
            <a:t>Scenario Description</a:t>
          </a:r>
        </a:p>
      </dgm:t>
    </dgm:pt>
    <dgm:pt modelId="{6475FF6B-4549-4B9F-8164-2FEB32F95DE3}" type="parTrans" cxnId="{4444C530-0064-4BC8-8866-9EA1519DB9B0}">
      <dgm:prSet/>
      <dgm:spPr/>
      <dgm:t>
        <a:bodyPr/>
        <a:lstStyle/>
        <a:p>
          <a:endParaRPr lang="en-US"/>
        </a:p>
      </dgm:t>
    </dgm:pt>
    <dgm:pt modelId="{EB7032CC-0C4A-4583-879B-C6FA83763019}" type="sibTrans" cxnId="{4444C530-0064-4BC8-8866-9EA1519DB9B0}">
      <dgm:prSet/>
      <dgm:spPr/>
      <dgm:t>
        <a:bodyPr/>
        <a:lstStyle/>
        <a:p>
          <a:endParaRPr lang="en-US"/>
        </a:p>
      </dgm:t>
    </dgm:pt>
    <dgm:pt modelId="{039476F2-2445-40EA-83E2-87DEDBB28AA3}">
      <dgm:prSet phldrT="[Text]"/>
      <dgm:spPr/>
      <dgm:t>
        <a:bodyPr/>
        <a:lstStyle/>
        <a:p>
          <a:r>
            <a:rPr lang="en-US"/>
            <a:t>Test </a:t>
          </a:r>
          <a:r>
            <a:rPr lang="en-US" dirty="0"/>
            <a:t>Type</a:t>
          </a:r>
        </a:p>
      </dgm:t>
    </dgm:pt>
    <dgm:pt modelId="{9BCF9A39-0191-4B39-91E7-74223E0D325A}" type="parTrans" cxnId="{C8F08B98-F92B-4024-840D-572F2FBC8638}">
      <dgm:prSet/>
      <dgm:spPr/>
      <dgm:t>
        <a:bodyPr/>
        <a:lstStyle/>
        <a:p>
          <a:endParaRPr lang="en-US"/>
        </a:p>
      </dgm:t>
    </dgm:pt>
    <dgm:pt modelId="{0508B344-E57D-412B-AF79-356E4742DF72}" type="sibTrans" cxnId="{C8F08B98-F92B-4024-840D-572F2FBC8638}">
      <dgm:prSet/>
      <dgm:spPr/>
      <dgm:t>
        <a:bodyPr/>
        <a:lstStyle/>
        <a:p>
          <a:endParaRPr lang="en-US"/>
        </a:p>
      </dgm:t>
    </dgm:pt>
    <dgm:pt modelId="{4D57250B-07A8-4E8D-B6C5-DDF759DDEA42}" type="pres">
      <dgm:prSet presAssocID="{88AF54B1-02CF-4F9F-BABD-507381C43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2E95DF-D3AB-4E63-A958-36899EE65DB9}" type="pres">
      <dgm:prSet presAssocID="{9714E4C7-7F68-487F-950A-C49AB15CD8B5}" presName="hierRoot1" presStyleCnt="0"/>
      <dgm:spPr/>
    </dgm:pt>
    <dgm:pt modelId="{D088095E-1C9B-4044-B2FA-A843E818B5A1}" type="pres">
      <dgm:prSet presAssocID="{9714E4C7-7F68-487F-950A-C49AB15CD8B5}" presName="composite" presStyleCnt="0"/>
      <dgm:spPr/>
    </dgm:pt>
    <dgm:pt modelId="{07C266E1-0D96-4518-9A05-16A157B5077F}" type="pres">
      <dgm:prSet presAssocID="{9714E4C7-7F68-487F-950A-C49AB15CD8B5}" presName="background" presStyleLbl="node0" presStyleIdx="0" presStyleCnt="1"/>
      <dgm:spPr/>
    </dgm:pt>
    <dgm:pt modelId="{DBC41F05-EFC5-4C0B-8E76-595FB15E69E5}" type="pres">
      <dgm:prSet presAssocID="{9714E4C7-7F68-487F-950A-C49AB15CD8B5}" presName="text" presStyleLbl="fgAcc0" presStyleIdx="0" presStyleCnt="1">
        <dgm:presLayoutVars>
          <dgm:chPref val="3"/>
        </dgm:presLayoutVars>
      </dgm:prSet>
      <dgm:spPr/>
    </dgm:pt>
    <dgm:pt modelId="{A428240A-C8C8-4716-ACC9-0CF786913908}" type="pres">
      <dgm:prSet presAssocID="{9714E4C7-7F68-487F-950A-C49AB15CD8B5}" presName="hierChild2" presStyleCnt="0"/>
      <dgm:spPr/>
    </dgm:pt>
    <dgm:pt modelId="{D2DC60EE-6A25-4CFF-BEC1-539929139519}" type="pres">
      <dgm:prSet presAssocID="{87999717-976C-47B8-A5AD-41657FE3BCE4}" presName="Name10" presStyleLbl="parChTrans1D2" presStyleIdx="0" presStyleCnt="3"/>
      <dgm:spPr/>
    </dgm:pt>
    <dgm:pt modelId="{9E928806-D0EB-48F9-A08E-4278E596DAC8}" type="pres">
      <dgm:prSet presAssocID="{DF9FEAB1-84C6-436B-B424-776ED3352218}" presName="hierRoot2" presStyleCnt="0"/>
      <dgm:spPr/>
    </dgm:pt>
    <dgm:pt modelId="{4D20952C-9C5B-4D16-89DB-DE86B792E6FE}" type="pres">
      <dgm:prSet presAssocID="{DF9FEAB1-84C6-436B-B424-776ED3352218}" presName="composite2" presStyleCnt="0"/>
      <dgm:spPr/>
    </dgm:pt>
    <dgm:pt modelId="{C1DC5493-98AF-4D0C-AAE2-2DB744631569}" type="pres">
      <dgm:prSet presAssocID="{DF9FEAB1-84C6-436B-B424-776ED3352218}" presName="background2" presStyleLbl="node2" presStyleIdx="0" presStyleCnt="3"/>
      <dgm:spPr/>
    </dgm:pt>
    <dgm:pt modelId="{51182E9F-28CF-4CD4-9AAA-56CDE241A9B8}" type="pres">
      <dgm:prSet presAssocID="{DF9FEAB1-84C6-436B-B424-776ED3352218}" presName="text2" presStyleLbl="fgAcc2" presStyleIdx="0" presStyleCnt="3">
        <dgm:presLayoutVars>
          <dgm:chPref val="3"/>
        </dgm:presLayoutVars>
      </dgm:prSet>
      <dgm:spPr/>
    </dgm:pt>
    <dgm:pt modelId="{8E31D4AC-8921-4706-B88C-84452CD4D059}" type="pres">
      <dgm:prSet presAssocID="{DF9FEAB1-84C6-436B-B424-776ED3352218}" presName="hierChild3" presStyleCnt="0"/>
      <dgm:spPr/>
    </dgm:pt>
    <dgm:pt modelId="{F46B24D6-4CF7-42D0-B9C0-940BA5F21B79}" type="pres">
      <dgm:prSet presAssocID="{4DB03DA6-D012-46BC-9C59-2186FB711AA0}" presName="Name17" presStyleLbl="parChTrans1D3" presStyleIdx="0" presStyleCnt="7"/>
      <dgm:spPr/>
    </dgm:pt>
    <dgm:pt modelId="{F3DC0A82-E530-4052-8F50-BDE673C8EA0B}" type="pres">
      <dgm:prSet presAssocID="{38199486-6123-447A-8301-5FFCF31AC71A}" presName="hierRoot3" presStyleCnt="0"/>
      <dgm:spPr/>
    </dgm:pt>
    <dgm:pt modelId="{A9804136-6EB9-4C0F-B2FE-12705D898476}" type="pres">
      <dgm:prSet presAssocID="{38199486-6123-447A-8301-5FFCF31AC71A}" presName="composite3" presStyleCnt="0"/>
      <dgm:spPr/>
    </dgm:pt>
    <dgm:pt modelId="{0EECFD93-397F-4C6B-8B18-23DC417AA400}" type="pres">
      <dgm:prSet presAssocID="{38199486-6123-447A-8301-5FFCF31AC71A}" presName="background3" presStyleLbl="node3" presStyleIdx="0" presStyleCnt="7"/>
      <dgm:spPr/>
    </dgm:pt>
    <dgm:pt modelId="{FCFDAC70-A048-48B1-8BAA-9DECDCAD5DA2}" type="pres">
      <dgm:prSet presAssocID="{38199486-6123-447A-8301-5FFCF31AC71A}" presName="text3" presStyleLbl="fgAcc3" presStyleIdx="0" presStyleCnt="7">
        <dgm:presLayoutVars>
          <dgm:chPref val="3"/>
        </dgm:presLayoutVars>
      </dgm:prSet>
      <dgm:spPr/>
    </dgm:pt>
    <dgm:pt modelId="{241CF959-CDF5-4595-B859-1804203FA549}" type="pres">
      <dgm:prSet presAssocID="{38199486-6123-447A-8301-5FFCF31AC71A}" presName="hierChild4" presStyleCnt="0"/>
      <dgm:spPr/>
    </dgm:pt>
    <dgm:pt modelId="{5D20AF27-9F9C-440C-9914-9060252D554E}" type="pres">
      <dgm:prSet presAssocID="{3CFD0030-9BD6-4B40-9FDA-6A83F9F11E49}" presName="Name17" presStyleLbl="parChTrans1D3" presStyleIdx="1" presStyleCnt="7"/>
      <dgm:spPr/>
    </dgm:pt>
    <dgm:pt modelId="{FD3452A7-B593-4676-B877-E253C44CFBCD}" type="pres">
      <dgm:prSet presAssocID="{B7B0E0A4-C2F5-4E3D-8846-AA1B41117595}" presName="hierRoot3" presStyleCnt="0"/>
      <dgm:spPr/>
    </dgm:pt>
    <dgm:pt modelId="{069FDF63-F9BF-48D4-A45E-8D89E82B7DAF}" type="pres">
      <dgm:prSet presAssocID="{B7B0E0A4-C2F5-4E3D-8846-AA1B41117595}" presName="composite3" presStyleCnt="0"/>
      <dgm:spPr/>
    </dgm:pt>
    <dgm:pt modelId="{82777453-582F-4AAC-9EA5-346E76687894}" type="pres">
      <dgm:prSet presAssocID="{B7B0E0A4-C2F5-4E3D-8846-AA1B41117595}" presName="background3" presStyleLbl="node3" presStyleIdx="1" presStyleCnt="7"/>
      <dgm:spPr/>
    </dgm:pt>
    <dgm:pt modelId="{6C4D2E15-3C59-4153-85DB-BD936C85AB61}" type="pres">
      <dgm:prSet presAssocID="{B7B0E0A4-C2F5-4E3D-8846-AA1B41117595}" presName="text3" presStyleLbl="fgAcc3" presStyleIdx="1" presStyleCnt="7">
        <dgm:presLayoutVars>
          <dgm:chPref val="3"/>
        </dgm:presLayoutVars>
      </dgm:prSet>
      <dgm:spPr/>
    </dgm:pt>
    <dgm:pt modelId="{DF9BAEC4-5A9C-4101-8281-481A41B23286}" type="pres">
      <dgm:prSet presAssocID="{B7B0E0A4-C2F5-4E3D-8846-AA1B41117595}" presName="hierChild4" presStyleCnt="0"/>
      <dgm:spPr/>
    </dgm:pt>
    <dgm:pt modelId="{B00BAB6B-9095-4F55-B02E-DCEB15463E5B}" type="pres">
      <dgm:prSet presAssocID="{2F8EA6D9-C0FF-4DBB-9AB4-1614E024EBF3}" presName="Name17" presStyleLbl="parChTrans1D3" presStyleIdx="2" presStyleCnt="7"/>
      <dgm:spPr/>
    </dgm:pt>
    <dgm:pt modelId="{2AA4577E-B7FD-40AC-ADAF-5E82919AFC73}" type="pres">
      <dgm:prSet presAssocID="{0B3DCC1A-7D97-484C-A83B-2530270372C9}" presName="hierRoot3" presStyleCnt="0"/>
      <dgm:spPr/>
    </dgm:pt>
    <dgm:pt modelId="{FB2DA611-6576-4ECF-A0F3-A29B71BA9274}" type="pres">
      <dgm:prSet presAssocID="{0B3DCC1A-7D97-484C-A83B-2530270372C9}" presName="composite3" presStyleCnt="0"/>
      <dgm:spPr/>
    </dgm:pt>
    <dgm:pt modelId="{913D05CA-ECC8-41F1-9763-49E43B8BCC08}" type="pres">
      <dgm:prSet presAssocID="{0B3DCC1A-7D97-484C-A83B-2530270372C9}" presName="background3" presStyleLbl="node3" presStyleIdx="2" presStyleCnt="7"/>
      <dgm:spPr/>
    </dgm:pt>
    <dgm:pt modelId="{27CB2543-5293-4FF4-971A-843F10D345A6}" type="pres">
      <dgm:prSet presAssocID="{0B3DCC1A-7D97-484C-A83B-2530270372C9}" presName="text3" presStyleLbl="fgAcc3" presStyleIdx="2" presStyleCnt="7">
        <dgm:presLayoutVars>
          <dgm:chPref val="3"/>
        </dgm:presLayoutVars>
      </dgm:prSet>
      <dgm:spPr/>
    </dgm:pt>
    <dgm:pt modelId="{55D8FC54-430E-472B-A9F0-364AFF874339}" type="pres">
      <dgm:prSet presAssocID="{0B3DCC1A-7D97-484C-A83B-2530270372C9}" presName="hierChild4" presStyleCnt="0"/>
      <dgm:spPr/>
    </dgm:pt>
    <dgm:pt modelId="{F53A3665-95F4-4EE6-9010-C10AF0C26F64}" type="pres">
      <dgm:prSet presAssocID="{5A716733-B750-4FD5-8C39-E8F6922CE316}" presName="Name10" presStyleLbl="parChTrans1D2" presStyleIdx="1" presStyleCnt="3"/>
      <dgm:spPr/>
    </dgm:pt>
    <dgm:pt modelId="{77FF42D0-E7E2-4E5B-B35B-D8AB5C3C9D5A}" type="pres">
      <dgm:prSet presAssocID="{25B83A8A-B79E-421A-8B15-979BEA5E0782}" presName="hierRoot2" presStyleCnt="0"/>
      <dgm:spPr/>
    </dgm:pt>
    <dgm:pt modelId="{56B408AB-6DFF-4495-8233-E9A0E52F0C4E}" type="pres">
      <dgm:prSet presAssocID="{25B83A8A-B79E-421A-8B15-979BEA5E0782}" presName="composite2" presStyleCnt="0"/>
      <dgm:spPr/>
    </dgm:pt>
    <dgm:pt modelId="{F54AAFF8-E68B-4A0D-9752-2F2380150A8A}" type="pres">
      <dgm:prSet presAssocID="{25B83A8A-B79E-421A-8B15-979BEA5E0782}" presName="background2" presStyleLbl="node2" presStyleIdx="1" presStyleCnt="3"/>
      <dgm:spPr/>
    </dgm:pt>
    <dgm:pt modelId="{4805F0DA-F5E3-4AEA-94F7-A0EE44820579}" type="pres">
      <dgm:prSet presAssocID="{25B83A8A-B79E-421A-8B15-979BEA5E0782}" presName="text2" presStyleLbl="fgAcc2" presStyleIdx="1" presStyleCnt="3">
        <dgm:presLayoutVars>
          <dgm:chPref val="3"/>
        </dgm:presLayoutVars>
      </dgm:prSet>
      <dgm:spPr/>
    </dgm:pt>
    <dgm:pt modelId="{5C0C68DC-43C3-4FD4-BFF3-EBC95E230E33}" type="pres">
      <dgm:prSet presAssocID="{25B83A8A-B79E-421A-8B15-979BEA5E0782}" presName="hierChild3" presStyleCnt="0"/>
      <dgm:spPr/>
    </dgm:pt>
    <dgm:pt modelId="{933B8F29-FAAF-432D-A57B-9301176A1732}" type="pres">
      <dgm:prSet presAssocID="{4E3BBA42-BD34-466C-B88C-39EB57C4A4F3}" presName="Name17" presStyleLbl="parChTrans1D3" presStyleIdx="3" presStyleCnt="7"/>
      <dgm:spPr/>
    </dgm:pt>
    <dgm:pt modelId="{52634807-1857-4D20-966C-462A7DC946D1}" type="pres">
      <dgm:prSet presAssocID="{0DF18AAD-9833-4F51-AC8C-17A5B9355DA9}" presName="hierRoot3" presStyleCnt="0"/>
      <dgm:spPr/>
    </dgm:pt>
    <dgm:pt modelId="{C87D6F91-776A-4F21-8806-05B34FA5AD53}" type="pres">
      <dgm:prSet presAssocID="{0DF18AAD-9833-4F51-AC8C-17A5B9355DA9}" presName="composite3" presStyleCnt="0"/>
      <dgm:spPr/>
    </dgm:pt>
    <dgm:pt modelId="{DD870C0C-0168-4893-B25E-3215933A25F0}" type="pres">
      <dgm:prSet presAssocID="{0DF18AAD-9833-4F51-AC8C-17A5B9355DA9}" presName="background3" presStyleLbl="node3" presStyleIdx="3" presStyleCnt="7"/>
      <dgm:spPr/>
    </dgm:pt>
    <dgm:pt modelId="{9C273C7B-3B07-4FFA-832E-682F808A225B}" type="pres">
      <dgm:prSet presAssocID="{0DF18AAD-9833-4F51-AC8C-17A5B9355DA9}" presName="text3" presStyleLbl="fgAcc3" presStyleIdx="3" presStyleCnt="7">
        <dgm:presLayoutVars>
          <dgm:chPref val="3"/>
        </dgm:presLayoutVars>
      </dgm:prSet>
      <dgm:spPr/>
    </dgm:pt>
    <dgm:pt modelId="{27F08701-E369-4A49-B9FB-3809C72FBCFD}" type="pres">
      <dgm:prSet presAssocID="{0DF18AAD-9833-4F51-AC8C-17A5B9355DA9}" presName="hierChild4" presStyleCnt="0"/>
      <dgm:spPr/>
    </dgm:pt>
    <dgm:pt modelId="{C2206B75-C9B7-40BF-B365-89214F443B75}" type="pres">
      <dgm:prSet presAssocID="{029F6AEB-F4ED-4D28-9C7C-7A4DCD72639B}" presName="Name10" presStyleLbl="parChTrans1D2" presStyleIdx="2" presStyleCnt="3"/>
      <dgm:spPr/>
    </dgm:pt>
    <dgm:pt modelId="{000ACCC6-D690-47FB-BB31-DB501F324E04}" type="pres">
      <dgm:prSet presAssocID="{9DFC7C59-5E2B-4CE5-BFE5-619D331DC7AB}" presName="hierRoot2" presStyleCnt="0"/>
      <dgm:spPr/>
    </dgm:pt>
    <dgm:pt modelId="{78793039-B65F-4C1F-8E8F-77C81FF7ED29}" type="pres">
      <dgm:prSet presAssocID="{9DFC7C59-5E2B-4CE5-BFE5-619D331DC7AB}" presName="composite2" presStyleCnt="0"/>
      <dgm:spPr/>
    </dgm:pt>
    <dgm:pt modelId="{512F9CDB-FC2B-4E23-B629-668EA82C8627}" type="pres">
      <dgm:prSet presAssocID="{9DFC7C59-5E2B-4CE5-BFE5-619D331DC7AB}" presName="background2" presStyleLbl="node2" presStyleIdx="2" presStyleCnt="3"/>
      <dgm:spPr/>
    </dgm:pt>
    <dgm:pt modelId="{91FD8B78-8150-4B49-89E0-DBF899BFE513}" type="pres">
      <dgm:prSet presAssocID="{9DFC7C59-5E2B-4CE5-BFE5-619D331DC7AB}" presName="text2" presStyleLbl="fgAcc2" presStyleIdx="2" presStyleCnt="3">
        <dgm:presLayoutVars>
          <dgm:chPref val="3"/>
        </dgm:presLayoutVars>
      </dgm:prSet>
      <dgm:spPr/>
    </dgm:pt>
    <dgm:pt modelId="{5E7BCDDA-C44F-40E4-93E6-7E1500B9DF95}" type="pres">
      <dgm:prSet presAssocID="{9DFC7C59-5E2B-4CE5-BFE5-619D331DC7AB}" presName="hierChild3" presStyleCnt="0"/>
      <dgm:spPr/>
    </dgm:pt>
    <dgm:pt modelId="{60D3D661-8CE4-4F4F-8538-1A90E6220E71}" type="pres">
      <dgm:prSet presAssocID="{9BCF9A39-0191-4B39-91E7-74223E0D325A}" presName="Name17" presStyleLbl="parChTrans1D3" presStyleIdx="4" presStyleCnt="7"/>
      <dgm:spPr/>
    </dgm:pt>
    <dgm:pt modelId="{29F018E4-D489-4AA8-B5DA-4A3CEA393063}" type="pres">
      <dgm:prSet presAssocID="{039476F2-2445-40EA-83E2-87DEDBB28AA3}" presName="hierRoot3" presStyleCnt="0"/>
      <dgm:spPr/>
    </dgm:pt>
    <dgm:pt modelId="{4CDF36AE-06FF-444E-B238-C8E498D8602C}" type="pres">
      <dgm:prSet presAssocID="{039476F2-2445-40EA-83E2-87DEDBB28AA3}" presName="composite3" presStyleCnt="0"/>
      <dgm:spPr/>
    </dgm:pt>
    <dgm:pt modelId="{2A511D5D-AE79-42F2-9F90-C2AB3A9C67C2}" type="pres">
      <dgm:prSet presAssocID="{039476F2-2445-40EA-83E2-87DEDBB28AA3}" presName="background3" presStyleLbl="node3" presStyleIdx="4" presStyleCnt="7"/>
      <dgm:spPr/>
    </dgm:pt>
    <dgm:pt modelId="{B157BCA3-0AB9-4879-BA57-BAB5DFD46DBB}" type="pres">
      <dgm:prSet presAssocID="{039476F2-2445-40EA-83E2-87DEDBB28AA3}" presName="text3" presStyleLbl="fgAcc3" presStyleIdx="4" presStyleCnt="7">
        <dgm:presLayoutVars>
          <dgm:chPref val="3"/>
        </dgm:presLayoutVars>
      </dgm:prSet>
      <dgm:spPr/>
    </dgm:pt>
    <dgm:pt modelId="{46C4CBF2-92D7-4255-98D0-C12C36CE5EEC}" type="pres">
      <dgm:prSet presAssocID="{039476F2-2445-40EA-83E2-87DEDBB28AA3}" presName="hierChild4" presStyleCnt="0"/>
      <dgm:spPr/>
    </dgm:pt>
    <dgm:pt modelId="{C7D4178B-E415-4B26-AD24-2749ACFF968F}" type="pres">
      <dgm:prSet presAssocID="{6475FF6B-4549-4B9F-8164-2FEB32F95DE3}" presName="Name17" presStyleLbl="parChTrans1D3" presStyleIdx="5" presStyleCnt="7"/>
      <dgm:spPr/>
    </dgm:pt>
    <dgm:pt modelId="{997B6D2C-0910-41E0-BF56-D4C7BF49B830}" type="pres">
      <dgm:prSet presAssocID="{5C0D0AB5-D1AC-467A-8F74-5E24E0029622}" presName="hierRoot3" presStyleCnt="0"/>
      <dgm:spPr/>
    </dgm:pt>
    <dgm:pt modelId="{3F8C0BB7-24DD-47C0-9DD2-0EC78FF59BA8}" type="pres">
      <dgm:prSet presAssocID="{5C0D0AB5-D1AC-467A-8F74-5E24E0029622}" presName="composite3" presStyleCnt="0"/>
      <dgm:spPr/>
    </dgm:pt>
    <dgm:pt modelId="{55983787-3819-4560-A713-818AC9958747}" type="pres">
      <dgm:prSet presAssocID="{5C0D0AB5-D1AC-467A-8F74-5E24E0029622}" presName="background3" presStyleLbl="node3" presStyleIdx="5" presStyleCnt="7"/>
      <dgm:spPr/>
    </dgm:pt>
    <dgm:pt modelId="{82E9AC5A-0203-4D84-9917-A32AEB979297}" type="pres">
      <dgm:prSet presAssocID="{5C0D0AB5-D1AC-467A-8F74-5E24E0029622}" presName="text3" presStyleLbl="fgAcc3" presStyleIdx="5" presStyleCnt="7">
        <dgm:presLayoutVars>
          <dgm:chPref val="3"/>
        </dgm:presLayoutVars>
      </dgm:prSet>
      <dgm:spPr/>
    </dgm:pt>
    <dgm:pt modelId="{73D3DA78-0C53-41FC-ACAB-0180A1E55281}" type="pres">
      <dgm:prSet presAssocID="{5C0D0AB5-D1AC-467A-8F74-5E24E0029622}" presName="hierChild4" presStyleCnt="0"/>
      <dgm:spPr/>
    </dgm:pt>
    <dgm:pt modelId="{7375BBF7-95D1-47E9-845E-688E67E87314}" type="pres">
      <dgm:prSet presAssocID="{83B7A0C0-FF85-48AD-8C7A-5BCD969E2B5E}" presName="Name17" presStyleLbl="parChTrans1D3" presStyleIdx="6" presStyleCnt="7"/>
      <dgm:spPr/>
    </dgm:pt>
    <dgm:pt modelId="{25151DF3-D103-4D70-9DE2-A88AD6702263}" type="pres">
      <dgm:prSet presAssocID="{53934827-7C97-4A81-B227-1BC7F1FA77AB}" presName="hierRoot3" presStyleCnt="0"/>
      <dgm:spPr/>
    </dgm:pt>
    <dgm:pt modelId="{44175508-D01A-4EBC-8225-5F9BBDA086DD}" type="pres">
      <dgm:prSet presAssocID="{53934827-7C97-4A81-B227-1BC7F1FA77AB}" presName="composite3" presStyleCnt="0"/>
      <dgm:spPr/>
    </dgm:pt>
    <dgm:pt modelId="{7E963D4C-A839-4769-A547-C7973B272A58}" type="pres">
      <dgm:prSet presAssocID="{53934827-7C97-4A81-B227-1BC7F1FA77AB}" presName="background3" presStyleLbl="node3" presStyleIdx="6" presStyleCnt="7"/>
      <dgm:spPr/>
    </dgm:pt>
    <dgm:pt modelId="{8F8C0335-2037-4C7D-9FF2-6BF282930D70}" type="pres">
      <dgm:prSet presAssocID="{53934827-7C97-4A81-B227-1BC7F1FA77AB}" presName="text3" presStyleLbl="fgAcc3" presStyleIdx="6" presStyleCnt="7">
        <dgm:presLayoutVars>
          <dgm:chPref val="3"/>
        </dgm:presLayoutVars>
      </dgm:prSet>
      <dgm:spPr/>
    </dgm:pt>
    <dgm:pt modelId="{5311EE03-5F07-4272-8720-F70AD1DB84DE}" type="pres">
      <dgm:prSet presAssocID="{53934827-7C97-4A81-B227-1BC7F1FA77AB}" presName="hierChild4" presStyleCnt="0"/>
      <dgm:spPr/>
    </dgm:pt>
  </dgm:ptLst>
  <dgm:cxnLst>
    <dgm:cxn modelId="{19289706-C271-48F2-8D97-F281F4BC74BA}" type="presOf" srcId="{DF9FEAB1-84C6-436B-B424-776ED3352218}" destId="{51182E9F-28CF-4CD4-9AAA-56CDE241A9B8}" srcOrd="0" destOrd="0" presId="urn:microsoft.com/office/officeart/2005/8/layout/hierarchy1"/>
    <dgm:cxn modelId="{0D8C5B08-BBB0-4430-B8A7-09B79E4A9CBF}" srcId="{9714E4C7-7F68-487F-950A-C49AB15CD8B5}" destId="{DF9FEAB1-84C6-436B-B424-776ED3352218}" srcOrd="0" destOrd="0" parTransId="{87999717-976C-47B8-A5AD-41657FE3BCE4}" sibTransId="{81066CC0-46C4-4EC2-8388-54EFF1114528}"/>
    <dgm:cxn modelId="{94CF9715-0CED-450A-B608-1D81DB1B2024}" type="presOf" srcId="{2F8EA6D9-C0FF-4DBB-9AB4-1614E024EBF3}" destId="{B00BAB6B-9095-4F55-B02E-DCEB15463E5B}" srcOrd="0" destOrd="0" presId="urn:microsoft.com/office/officeart/2005/8/layout/hierarchy1"/>
    <dgm:cxn modelId="{FEF6C918-6DDB-4881-BE96-E78C92CA329D}" srcId="{9714E4C7-7F68-487F-950A-C49AB15CD8B5}" destId="{25B83A8A-B79E-421A-8B15-979BEA5E0782}" srcOrd="1" destOrd="0" parTransId="{5A716733-B750-4FD5-8C39-E8F6922CE316}" sibTransId="{5F88647C-3326-4161-BDF9-082FDA938A64}"/>
    <dgm:cxn modelId="{91AF861D-FC79-4019-87FE-DE9FFFF2C9EC}" srcId="{9714E4C7-7F68-487F-950A-C49AB15CD8B5}" destId="{9DFC7C59-5E2B-4CE5-BFE5-619D331DC7AB}" srcOrd="2" destOrd="0" parTransId="{029F6AEB-F4ED-4D28-9C7C-7A4DCD72639B}" sibTransId="{79D9AF5C-4703-467D-A0B2-B563AA1AE8D7}"/>
    <dgm:cxn modelId="{F2A8381E-D6AE-42DC-8C78-EDDF23F5C5C2}" type="presOf" srcId="{53934827-7C97-4A81-B227-1BC7F1FA77AB}" destId="{8F8C0335-2037-4C7D-9FF2-6BF282930D70}" srcOrd="0" destOrd="0" presId="urn:microsoft.com/office/officeart/2005/8/layout/hierarchy1"/>
    <dgm:cxn modelId="{DABADE22-C4E3-4B31-94FB-66B1C2B56725}" type="presOf" srcId="{039476F2-2445-40EA-83E2-87DEDBB28AA3}" destId="{B157BCA3-0AB9-4879-BA57-BAB5DFD46DBB}" srcOrd="0" destOrd="0" presId="urn:microsoft.com/office/officeart/2005/8/layout/hierarchy1"/>
    <dgm:cxn modelId="{4444C530-0064-4BC8-8866-9EA1519DB9B0}" srcId="{9DFC7C59-5E2B-4CE5-BFE5-619D331DC7AB}" destId="{5C0D0AB5-D1AC-467A-8F74-5E24E0029622}" srcOrd="1" destOrd="0" parTransId="{6475FF6B-4549-4B9F-8164-2FEB32F95DE3}" sibTransId="{EB7032CC-0C4A-4583-879B-C6FA83763019}"/>
    <dgm:cxn modelId="{A73EB15F-4402-472A-9670-48BA741E5DD6}" type="presOf" srcId="{B7B0E0A4-C2F5-4E3D-8846-AA1B41117595}" destId="{6C4D2E15-3C59-4153-85DB-BD936C85AB61}" srcOrd="0" destOrd="0" presId="urn:microsoft.com/office/officeart/2005/8/layout/hierarchy1"/>
    <dgm:cxn modelId="{A590A942-8377-4BD3-90C8-84DF9720C21C}" type="presOf" srcId="{029F6AEB-F4ED-4D28-9C7C-7A4DCD72639B}" destId="{C2206B75-C9B7-40BF-B365-89214F443B75}" srcOrd="0" destOrd="0" presId="urn:microsoft.com/office/officeart/2005/8/layout/hierarchy1"/>
    <dgm:cxn modelId="{A5E1CC4D-3EBF-4143-897D-F3F5CDB42C77}" type="presOf" srcId="{3CFD0030-9BD6-4B40-9FDA-6A83F9F11E49}" destId="{5D20AF27-9F9C-440C-9914-9060252D554E}" srcOrd="0" destOrd="0" presId="urn:microsoft.com/office/officeart/2005/8/layout/hierarchy1"/>
    <dgm:cxn modelId="{9F19F753-4F99-44CF-A00A-A3F8543FFA2A}" srcId="{DF9FEAB1-84C6-436B-B424-776ED3352218}" destId="{38199486-6123-447A-8301-5FFCF31AC71A}" srcOrd="0" destOrd="0" parTransId="{4DB03DA6-D012-46BC-9C59-2186FB711AA0}" sibTransId="{8488F5F7-3C7A-4681-8D9A-04CE127CF2EA}"/>
    <dgm:cxn modelId="{6A75FB73-7C61-4E23-93D6-053B847A5B53}" type="presOf" srcId="{0B3DCC1A-7D97-484C-A83B-2530270372C9}" destId="{27CB2543-5293-4FF4-971A-843F10D345A6}" srcOrd="0" destOrd="0" presId="urn:microsoft.com/office/officeart/2005/8/layout/hierarchy1"/>
    <dgm:cxn modelId="{5C3ADA7A-49BD-4A29-912E-90AB5EC3A8FB}" type="presOf" srcId="{9714E4C7-7F68-487F-950A-C49AB15CD8B5}" destId="{DBC41F05-EFC5-4C0B-8E76-595FB15E69E5}" srcOrd="0" destOrd="0" presId="urn:microsoft.com/office/officeart/2005/8/layout/hierarchy1"/>
    <dgm:cxn modelId="{D902D68B-9546-48E0-A1D5-FD97C7A4C8BA}" srcId="{DF9FEAB1-84C6-436B-B424-776ED3352218}" destId="{0B3DCC1A-7D97-484C-A83B-2530270372C9}" srcOrd="2" destOrd="0" parTransId="{2F8EA6D9-C0FF-4DBB-9AB4-1614E024EBF3}" sibTransId="{8E3D9065-BA1A-4495-BFDD-417EE111337B}"/>
    <dgm:cxn modelId="{AB0C7996-B6C2-47FE-A9A4-9BD3308512AE}" type="presOf" srcId="{83B7A0C0-FF85-48AD-8C7A-5BCD969E2B5E}" destId="{7375BBF7-95D1-47E9-845E-688E67E87314}" srcOrd="0" destOrd="0" presId="urn:microsoft.com/office/officeart/2005/8/layout/hierarchy1"/>
    <dgm:cxn modelId="{CF256497-50DE-4F80-AB1C-22BD6111BDFD}" type="presOf" srcId="{88AF54B1-02CF-4F9F-BABD-507381C435A6}" destId="{4D57250B-07A8-4E8D-B6C5-DDF759DDEA42}" srcOrd="0" destOrd="0" presId="urn:microsoft.com/office/officeart/2005/8/layout/hierarchy1"/>
    <dgm:cxn modelId="{C8F08B98-F92B-4024-840D-572F2FBC8638}" srcId="{9DFC7C59-5E2B-4CE5-BFE5-619D331DC7AB}" destId="{039476F2-2445-40EA-83E2-87DEDBB28AA3}" srcOrd="0" destOrd="0" parTransId="{9BCF9A39-0191-4B39-91E7-74223E0D325A}" sibTransId="{0508B344-E57D-412B-AF79-356E4742DF72}"/>
    <dgm:cxn modelId="{C5B640AB-64E9-4B15-9075-3F46711DD22E}" type="presOf" srcId="{87999717-976C-47B8-A5AD-41657FE3BCE4}" destId="{D2DC60EE-6A25-4CFF-BEC1-539929139519}" srcOrd="0" destOrd="0" presId="urn:microsoft.com/office/officeart/2005/8/layout/hierarchy1"/>
    <dgm:cxn modelId="{ECDEF0AF-CFB6-4382-9096-0503E7ECDF00}" srcId="{9DFC7C59-5E2B-4CE5-BFE5-619D331DC7AB}" destId="{53934827-7C97-4A81-B227-1BC7F1FA77AB}" srcOrd="2" destOrd="0" parTransId="{83B7A0C0-FF85-48AD-8C7A-5BCD969E2B5E}" sibTransId="{EDB7B917-E571-4026-A38F-8087F973454A}"/>
    <dgm:cxn modelId="{16C78AB2-C40A-4066-8BAD-BD636F35C3CD}" type="presOf" srcId="{38199486-6123-447A-8301-5FFCF31AC71A}" destId="{FCFDAC70-A048-48B1-8BAA-9DECDCAD5DA2}" srcOrd="0" destOrd="0" presId="urn:microsoft.com/office/officeart/2005/8/layout/hierarchy1"/>
    <dgm:cxn modelId="{1EF1C9BB-9B11-4AE0-A047-870B8A08C9DF}" type="presOf" srcId="{0DF18AAD-9833-4F51-AC8C-17A5B9355DA9}" destId="{9C273C7B-3B07-4FFA-832E-682F808A225B}" srcOrd="0" destOrd="0" presId="urn:microsoft.com/office/officeart/2005/8/layout/hierarchy1"/>
    <dgm:cxn modelId="{994FDBC2-ADEA-445D-95E3-C9232FDE8DAA}" type="presOf" srcId="{4DB03DA6-D012-46BC-9C59-2186FB711AA0}" destId="{F46B24D6-4CF7-42D0-B9C0-940BA5F21B79}" srcOrd="0" destOrd="0" presId="urn:microsoft.com/office/officeart/2005/8/layout/hierarchy1"/>
    <dgm:cxn modelId="{58DD27C3-3B2E-412E-97E9-096FB3288D64}" type="presOf" srcId="{5C0D0AB5-D1AC-467A-8F74-5E24E0029622}" destId="{82E9AC5A-0203-4D84-9917-A32AEB979297}" srcOrd="0" destOrd="0" presId="urn:microsoft.com/office/officeart/2005/8/layout/hierarchy1"/>
    <dgm:cxn modelId="{514655C6-380E-4654-9D28-12208B6260FF}" srcId="{25B83A8A-B79E-421A-8B15-979BEA5E0782}" destId="{0DF18AAD-9833-4F51-AC8C-17A5B9355DA9}" srcOrd="0" destOrd="0" parTransId="{4E3BBA42-BD34-466C-B88C-39EB57C4A4F3}" sibTransId="{0A2A58C1-64DE-41A7-A7C6-18ED7B3BBD44}"/>
    <dgm:cxn modelId="{7FED85DD-0982-4E91-B351-DBE6D053BB50}" type="presOf" srcId="{25B83A8A-B79E-421A-8B15-979BEA5E0782}" destId="{4805F0DA-F5E3-4AEA-94F7-A0EE44820579}" srcOrd="0" destOrd="0" presId="urn:microsoft.com/office/officeart/2005/8/layout/hierarchy1"/>
    <dgm:cxn modelId="{C01AE2DE-5467-4FD6-92D5-F78162F20CDB}" type="presOf" srcId="{9BCF9A39-0191-4B39-91E7-74223E0D325A}" destId="{60D3D661-8CE4-4F4F-8538-1A90E6220E71}" srcOrd="0" destOrd="0" presId="urn:microsoft.com/office/officeart/2005/8/layout/hierarchy1"/>
    <dgm:cxn modelId="{2C0AD3E2-7804-4C71-813D-D46A8A031442}" type="presOf" srcId="{5A716733-B750-4FD5-8C39-E8F6922CE316}" destId="{F53A3665-95F4-4EE6-9010-C10AF0C26F64}" srcOrd="0" destOrd="0" presId="urn:microsoft.com/office/officeart/2005/8/layout/hierarchy1"/>
    <dgm:cxn modelId="{B81689E9-BB35-46F6-858F-AA38989E9F30}" srcId="{88AF54B1-02CF-4F9F-BABD-507381C435A6}" destId="{9714E4C7-7F68-487F-950A-C49AB15CD8B5}" srcOrd="0" destOrd="0" parTransId="{EF347466-76DA-407F-8999-189703475631}" sibTransId="{27735106-5BF4-4C68-9331-CE0ECF45B7FB}"/>
    <dgm:cxn modelId="{C1A7A6ED-A302-4815-AFDC-682D21248829}" type="presOf" srcId="{9DFC7C59-5E2B-4CE5-BFE5-619D331DC7AB}" destId="{91FD8B78-8150-4B49-89E0-DBF899BFE513}" srcOrd="0" destOrd="0" presId="urn:microsoft.com/office/officeart/2005/8/layout/hierarchy1"/>
    <dgm:cxn modelId="{DEEA82F8-2D64-4F43-9787-D59CD338AEF5}" type="presOf" srcId="{4E3BBA42-BD34-466C-B88C-39EB57C4A4F3}" destId="{933B8F29-FAAF-432D-A57B-9301176A1732}" srcOrd="0" destOrd="0" presId="urn:microsoft.com/office/officeart/2005/8/layout/hierarchy1"/>
    <dgm:cxn modelId="{ADA4BAFD-4B9E-4689-999C-240320DF7DC6}" type="presOf" srcId="{6475FF6B-4549-4B9F-8164-2FEB32F95DE3}" destId="{C7D4178B-E415-4B26-AD24-2749ACFF968F}" srcOrd="0" destOrd="0" presId="urn:microsoft.com/office/officeart/2005/8/layout/hierarchy1"/>
    <dgm:cxn modelId="{7DAEEEFD-090F-48C9-A436-63B8BD08D62A}" srcId="{DF9FEAB1-84C6-436B-B424-776ED3352218}" destId="{B7B0E0A4-C2F5-4E3D-8846-AA1B41117595}" srcOrd="1" destOrd="0" parTransId="{3CFD0030-9BD6-4B40-9FDA-6A83F9F11E49}" sibTransId="{7A7B539C-5EAB-41A8-96B2-A2BCAE0FE90F}"/>
    <dgm:cxn modelId="{62064D60-3782-479A-8BFE-485B0582E84D}" type="presParOf" srcId="{4D57250B-07A8-4E8D-B6C5-DDF759DDEA42}" destId="{F02E95DF-D3AB-4E63-A958-36899EE65DB9}" srcOrd="0" destOrd="0" presId="urn:microsoft.com/office/officeart/2005/8/layout/hierarchy1"/>
    <dgm:cxn modelId="{077DF116-538A-4ED8-87C0-BE0C5168988C}" type="presParOf" srcId="{F02E95DF-D3AB-4E63-A958-36899EE65DB9}" destId="{D088095E-1C9B-4044-B2FA-A843E818B5A1}" srcOrd="0" destOrd="0" presId="urn:microsoft.com/office/officeart/2005/8/layout/hierarchy1"/>
    <dgm:cxn modelId="{4DEFA3E1-699B-4E7D-B031-EF4716C4BF68}" type="presParOf" srcId="{D088095E-1C9B-4044-B2FA-A843E818B5A1}" destId="{07C266E1-0D96-4518-9A05-16A157B5077F}" srcOrd="0" destOrd="0" presId="urn:microsoft.com/office/officeart/2005/8/layout/hierarchy1"/>
    <dgm:cxn modelId="{9676393C-63AD-4C53-AF45-BBD505069D55}" type="presParOf" srcId="{D088095E-1C9B-4044-B2FA-A843E818B5A1}" destId="{DBC41F05-EFC5-4C0B-8E76-595FB15E69E5}" srcOrd="1" destOrd="0" presId="urn:microsoft.com/office/officeart/2005/8/layout/hierarchy1"/>
    <dgm:cxn modelId="{A04E5A20-02D1-4DC3-AE31-D4983AACE38B}" type="presParOf" srcId="{F02E95DF-D3AB-4E63-A958-36899EE65DB9}" destId="{A428240A-C8C8-4716-ACC9-0CF786913908}" srcOrd="1" destOrd="0" presId="urn:microsoft.com/office/officeart/2005/8/layout/hierarchy1"/>
    <dgm:cxn modelId="{3B436911-D7D0-4C0C-935F-24B74A7A5BB0}" type="presParOf" srcId="{A428240A-C8C8-4716-ACC9-0CF786913908}" destId="{D2DC60EE-6A25-4CFF-BEC1-539929139519}" srcOrd="0" destOrd="0" presId="urn:microsoft.com/office/officeart/2005/8/layout/hierarchy1"/>
    <dgm:cxn modelId="{C71062E5-DA9E-44FE-85EC-91097D148117}" type="presParOf" srcId="{A428240A-C8C8-4716-ACC9-0CF786913908}" destId="{9E928806-D0EB-48F9-A08E-4278E596DAC8}" srcOrd="1" destOrd="0" presId="urn:microsoft.com/office/officeart/2005/8/layout/hierarchy1"/>
    <dgm:cxn modelId="{B90162DF-50EA-4938-B5B8-4B485BF964F2}" type="presParOf" srcId="{9E928806-D0EB-48F9-A08E-4278E596DAC8}" destId="{4D20952C-9C5B-4D16-89DB-DE86B792E6FE}" srcOrd="0" destOrd="0" presId="urn:microsoft.com/office/officeart/2005/8/layout/hierarchy1"/>
    <dgm:cxn modelId="{C6492561-BFE9-4895-9317-374CA6A2DA0E}" type="presParOf" srcId="{4D20952C-9C5B-4D16-89DB-DE86B792E6FE}" destId="{C1DC5493-98AF-4D0C-AAE2-2DB744631569}" srcOrd="0" destOrd="0" presId="urn:microsoft.com/office/officeart/2005/8/layout/hierarchy1"/>
    <dgm:cxn modelId="{62FF3655-B824-483D-BE95-128B5508B7FA}" type="presParOf" srcId="{4D20952C-9C5B-4D16-89DB-DE86B792E6FE}" destId="{51182E9F-28CF-4CD4-9AAA-56CDE241A9B8}" srcOrd="1" destOrd="0" presId="urn:microsoft.com/office/officeart/2005/8/layout/hierarchy1"/>
    <dgm:cxn modelId="{C5A71DD7-C318-4BE1-B691-433D78F0B58E}" type="presParOf" srcId="{9E928806-D0EB-48F9-A08E-4278E596DAC8}" destId="{8E31D4AC-8921-4706-B88C-84452CD4D059}" srcOrd="1" destOrd="0" presId="urn:microsoft.com/office/officeart/2005/8/layout/hierarchy1"/>
    <dgm:cxn modelId="{05854C7C-4922-4ABA-8CA7-571EC17F4AD1}" type="presParOf" srcId="{8E31D4AC-8921-4706-B88C-84452CD4D059}" destId="{F46B24D6-4CF7-42D0-B9C0-940BA5F21B79}" srcOrd="0" destOrd="0" presId="urn:microsoft.com/office/officeart/2005/8/layout/hierarchy1"/>
    <dgm:cxn modelId="{3E1CCD70-1473-43FA-85BF-B126CBBFB120}" type="presParOf" srcId="{8E31D4AC-8921-4706-B88C-84452CD4D059}" destId="{F3DC0A82-E530-4052-8F50-BDE673C8EA0B}" srcOrd="1" destOrd="0" presId="urn:microsoft.com/office/officeart/2005/8/layout/hierarchy1"/>
    <dgm:cxn modelId="{C392133F-3B48-45DF-88BC-F65E49CB6C58}" type="presParOf" srcId="{F3DC0A82-E530-4052-8F50-BDE673C8EA0B}" destId="{A9804136-6EB9-4C0F-B2FE-12705D898476}" srcOrd="0" destOrd="0" presId="urn:microsoft.com/office/officeart/2005/8/layout/hierarchy1"/>
    <dgm:cxn modelId="{D98E90C6-FC3B-4480-B510-2A2C63D072A1}" type="presParOf" srcId="{A9804136-6EB9-4C0F-B2FE-12705D898476}" destId="{0EECFD93-397F-4C6B-8B18-23DC417AA400}" srcOrd="0" destOrd="0" presId="urn:microsoft.com/office/officeart/2005/8/layout/hierarchy1"/>
    <dgm:cxn modelId="{CEF81138-548C-4A94-A9D2-1A584A744CB4}" type="presParOf" srcId="{A9804136-6EB9-4C0F-B2FE-12705D898476}" destId="{FCFDAC70-A048-48B1-8BAA-9DECDCAD5DA2}" srcOrd="1" destOrd="0" presId="urn:microsoft.com/office/officeart/2005/8/layout/hierarchy1"/>
    <dgm:cxn modelId="{64995BA0-7F2F-4529-923F-6830250E7F46}" type="presParOf" srcId="{F3DC0A82-E530-4052-8F50-BDE673C8EA0B}" destId="{241CF959-CDF5-4595-B859-1804203FA549}" srcOrd="1" destOrd="0" presId="urn:microsoft.com/office/officeart/2005/8/layout/hierarchy1"/>
    <dgm:cxn modelId="{3DED82BC-4E5E-4C8A-BD69-24710F58A43E}" type="presParOf" srcId="{8E31D4AC-8921-4706-B88C-84452CD4D059}" destId="{5D20AF27-9F9C-440C-9914-9060252D554E}" srcOrd="2" destOrd="0" presId="urn:microsoft.com/office/officeart/2005/8/layout/hierarchy1"/>
    <dgm:cxn modelId="{3490A12B-C70B-4A01-8EBD-FFDE3698BFB7}" type="presParOf" srcId="{8E31D4AC-8921-4706-B88C-84452CD4D059}" destId="{FD3452A7-B593-4676-B877-E253C44CFBCD}" srcOrd="3" destOrd="0" presId="urn:microsoft.com/office/officeart/2005/8/layout/hierarchy1"/>
    <dgm:cxn modelId="{B054A2AA-907C-4329-812A-B9C45FC11034}" type="presParOf" srcId="{FD3452A7-B593-4676-B877-E253C44CFBCD}" destId="{069FDF63-F9BF-48D4-A45E-8D89E82B7DAF}" srcOrd="0" destOrd="0" presId="urn:microsoft.com/office/officeart/2005/8/layout/hierarchy1"/>
    <dgm:cxn modelId="{1BA6459A-40B0-4F9D-B1B6-A3AD66058516}" type="presParOf" srcId="{069FDF63-F9BF-48D4-A45E-8D89E82B7DAF}" destId="{82777453-582F-4AAC-9EA5-346E76687894}" srcOrd="0" destOrd="0" presId="urn:microsoft.com/office/officeart/2005/8/layout/hierarchy1"/>
    <dgm:cxn modelId="{6331B01B-AF47-4AE3-A956-7AEB034F9EBB}" type="presParOf" srcId="{069FDF63-F9BF-48D4-A45E-8D89E82B7DAF}" destId="{6C4D2E15-3C59-4153-85DB-BD936C85AB61}" srcOrd="1" destOrd="0" presId="urn:microsoft.com/office/officeart/2005/8/layout/hierarchy1"/>
    <dgm:cxn modelId="{20C67D66-2671-40CB-A885-F13610EC77F8}" type="presParOf" srcId="{FD3452A7-B593-4676-B877-E253C44CFBCD}" destId="{DF9BAEC4-5A9C-4101-8281-481A41B23286}" srcOrd="1" destOrd="0" presId="urn:microsoft.com/office/officeart/2005/8/layout/hierarchy1"/>
    <dgm:cxn modelId="{BC682F07-66E0-4BF7-9E99-5BCA30787A74}" type="presParOf" srcId="{8E31D4AC-8921-4706-B88C-84452CD4D059}" destId="{B00BAB6B-9095-4F55-B02E-DCEB15463E5B}" srcOrd="4" destOrd="0" presId="urn:microsoft.com/office/officeart/2005/8/layout/hierarchy1"/>
    <dgm:cxn modelId="{A253FDBB-F22A-4032-AD0C-78BCBC9DCB2C}" type="presParOf" srcId="{8E31D4AC-8921-4706-B88C-84452CD4D059}" destId="{2AA4577E-B7FD-40AC-ADAF-5E82919AFC73}" srcOrd="5" destOrd="0" presId="urn:microsoft.com/office/officeart/2005/8/layout/hierarchy1"/>
    <dgm:cxn modelId="{6C858F9D-FF31-4125-823C-82C75E5AD3BE}" type="presParOf" srcId="{2AA4577E-B7FD-40AC-ADAF-5E82919AFC73}" destId="{FB2DA611-6576-4ECF-A0F3-A29B71BA9274}" srcOrd="0" destOrd="0" presId="urn:microsoft.com/office/officeart/2005/8/layout/hierarchy1"/>
    <dgm:cxn modelId="{5A4FA4BC-D6C4-4F44-BA94-E694E694BD5C}" type="presParOf" srcId="{FB2DA611-6576-4ECF-A0F3-A29B71BA9274}" destId="{913D05CA-ECC8-41F1-9763-49E43B8BCC08}" srcOrd="0" destOrd="0" presId="urn:microsoft.com/office/officeart/2005/8/layout/hierarchy1"/>
    <dgm:cxn modelId="{7FE34E85-7112-4514-A4E5-F536F03C32AC}" type="presParOf" srcId="{FB2DA611-6576-4ECF-A0F3-A29B71BA9274}" destId="{27CB2543-5293-4FF4-971A-843F10D345A6}" srcOrd="1" destOrd="0" presId="urn:microsoft.com/office/officeart/2005/8/layout/hierarchy1"/>
    <dgm:cxn modelId="{4207F339-DA10-4427-AD3B-09F51A18DD90}" type="presParOf" srcId="{2AA4577E-B7FD-40AC-ADAF-5E82919AFC73}" destId="{55D8FC54-430E-472B-A9F0-364AFF874339}" srcOrd="1" destOrd="0" presId="urn:microsoft.com/office/officeart/2005/8/layout/hierarchy1"/>
    <dgm:cxn modelId="{2805498B-1FEE-4E95-BA84-F30A323FD28A}" type="presParOf" srcId="{A428240A-C8C8-4716-ACC9-0CF786913908}" destId="{F53A3665-95F4-4EE6-9010-C10AF0C26F64}" srcOrd="2" destOrd="0" presId="urn:microsoft.com/office/officeart/2005/8/layout/hierarchy1"/>
    <dgm:cxn modelId="{69449EB4-5CBA-4E50-937F-DEAAD152349B}" type="presParOf" srcId="{A428240A-C8C8-4716-ACC9-0CF786913908}" destId="{77FF42D0-E7E2-4E5B-B35B-D8AB5C3C9D5A}" srcOrd="3" destOrd="0" presId="urn:microsoft.com/office/officeart/2005/8/layout/hierarchy1"/>
    <dgm:cxn modelId="{11A6B9D6-8CD4-4BEF-A4D0-7660750B8D82}" type="presParOf" srcId="{77FF42D0-E7E2-4E5B-B35B-D8AB5C3C9D5A}" destId="{56B408AB-6DFF-4495-8233-E9A0E52F0C4E}" srcOrd="0" destOrd="0" presId="urn:microsoft.com/office/officeart/2005/8/layout/hierarchy1"/>
    <dgm:cxn modelId="{B30CC6F0-66A6-4C69-A130-763B909ECEEB}" type="presParOf" srcId="{56B408AB-6DFF-4495-8233-E9A0E52F0C4E}" destId="{F54AAFF8-E68B-4A0D-9752-2F2380150A8A}" srcOrd="0" destOrd="0" presId="urn:microsoft.com/office/officeart/2005/8/layout/hierarchy1"/>
    <dgm:cxn modelId="{C5DB5EFD-2FF0-4D9B-8051-E158ABF654E4}" type="presParOf" srcId="{56B408AB-6DFF-4495-8233-E9A0E52F0C4E}" destId="{4805F0DA-F5E3-4AEA-94F7-A0EE44820579}" srcOrd="1" destOrd="0" presId="urn:microsoft.com/office/officeart/2005/8/layout/hierarchy1"/>
    <dgm:cxn modelId="{BDD8B06F-810D-43BE-B0E4-5044265E01A9}" type="presParOf" srcId="{77FF42D0-E7E2-4E5B-B35B-D8AB5C3C9D5A}" destId="{5C0C68DC-43C3-4FD4-BFF3-EBC95E230E33}" srcOrd="1" destOrd="0" presId="urn:microsoft.com/office/officeart/2005/8/layout/hierarchy1"/>
    <dgm:cxn modelId="{2E528ACC-8748-41D4-91C6-0997F8E551A1}" type="presParOf" srcId="{5C0C68DC-43C3-4FD4-BFF3-EBC95E230E33}" destId="{933B8F29-FAAF-432D-A57B-9301176A1732}" srcOrd="0" destOrd="0" presId="urn:microsoft.com/office/officeart/2005/8/layout/hierarchy1"/>
    <dgm:cxn modelId="{849FEDA7-9E1B-4B3B-9255-00FA87F441D3}" type="presParOf" srcId="{5C0C68DC-43C3-4FD4-BFF3-EBC95E230E33}" destId="{52634807-1857-4D20-966C-462A7DC946D1}" srcOrd="1" destOrd="0" presId="urn:microsoft.com/office/officeart/2005/8/layout/hierarchy1"/>
    <dgm:cxn modelId="{DD7ABAAD-6192-433F-AF4E-CE0FE76E69D9}" type="presParOf" srcId="{52634807-1857-4D20-966C-462A7DC946D1}" destId="{C87D6F91-776A-4F21-8806-05B34FA5AD53}" srcOrd="0" destOrd="0" presId="urn:microsoft.com/office/officeart/2005/8/layout/hierarchy1"/>
    <dgm:cxn modelId="{B15263EE-FA7C-4501-B134-241D2DC29B9D}" type="presParOf" srcId="{C87D6F91-776A-4F21-8806-05B34FA5AD53}" destId="{DD870C0C-0168-4893-B25E-3215933A25F0}" srcOrd="0" destOrd="0" presId="urn:microsoft.com/office/officeart/2005/8/layout/hierarchy1"/>
    <dgm:cxn modelId="{8EF5D7A3-D5A3-47B3-B0B9-59D30DA28F62}" type="presParOf" srcId="{C87D6F91-776A-4F21-8806-05B34FA5AD53}" destId="{9C273C7B-3B07-4FFA-832E-682F808A225B}" srcOrd="1" destOrd="0" presId="urn:microsoft.com/office/officeart/2005/8/layout/hierarchy1"/>
    <dgm:cxn modelId="{55024012-4EA1-4C65-83D5-B25485F87A9E}" type="presParOf" srcId="{52634807-1857-4D20-966C-462A7DC946D1}" destId="{27F08701-E369-4A49-B9FB-3809C72FBCFD}" srcOrd="1" destOrd="0" presId="urn:microsoft.com/office/officeart/2005/8/layout/hierarchy1"/>
    <dgm:cxn modelId="{759B1248-3F25-4918-9E41-7A788CB32EDF}" type="presParOf" srcId="{A428240A-C8C8-4716-ACC9-0CF786913908}" destId="{C2206B75-C9B7-40BF-B365-89214F443B75}" srcOrd="4" destOrd="0" presId="urn:microsoft.com/office/officeart/2005/8/layout/hierarchy1"/>
    <dgm:cxn modelId="{B81A62A5-25AD-4E6B-8ACC-56368B78FF6B}" type="presParOf" srcId="{A428240A-C8C8-4716-ACC9-0CF786913908}" destId="{000ACCC6-D690-47FB-BB31-DB501F324E04}" srcOrd="5" destOrd="0" presId="urn:microsoft.com/office/officeart/2005/8/layout/hierarchy1"/>
    <dgm:cxn modelId="{3B72C07F-B776-401D-BBF6-54D6A8DD74F1}" type="presParOf" srcId="{000ACCC6-D690-47FB-BB31-DB501F324E04}" destId="{78793039-B65F-4C1F-8E8F-77C81FF7ED29}" srcOrd="0" destOrd="0" presId="urn:microsoft.com/office/officeart/2005/8/layout/hierarchy1"/>
    <dgm:cxn modelId="{4251B639-FC70-43FD-932A-9B1CCEE575D7}" type="presParOf" srcId="{78793039-B65F-4C1F-8E8F-77C81FF7ED29}" destId="{512F9CDB-FC2B-4E23-B629-668EA82C8627}" srcOrd="0" destOrd="0" presId="urn:microsoft.com/office/officeart/2005/8/layout/hierarchy1"/>
    <dgm:cxn modelId="{966E079D-17C4-4BEC-A029-65E584E0698A}" type="presParOf" srcId="{78793039-B65F-4C1F-8E8F-77C81FF7ED29}" destId="{91FD8B78-8150-4B49-89E0-DBF899BFE513}" srcOrd="1" destOrd="0" presId="urn:microsoft.com/office/officeart/2005/8/layout/hierarchy1"/>
    <dgm:cxn modelId="{857368D8-4453-48B6-9591-5F16723FD391}" type="presParOf" srcId="{000ACCC6-D690-47FB-BB31-DB501F324E04}" destId="{5E7BCDDA-C44F-40E4-93E6-7E1500B9DF95}" srcOrd="1" destOrd="0" presId="urn:microsoft.com/office/officeart/2005/8/layout/hierarchy1"/>
    <dgm:cxn modelId="{F4114E2F-FDAB-4BA4-B9A4-662B484FA2D7}" type="presParOf" srcId="{5E7BCDDA-C44F-40E4-93E6-7E1500B9DF95}" destId="{60D3D661-8CE4-4F4F-8538-1A90E6220E71}" srcOrd="0" destOrd="0" presId="urn:microsoft.com/office/officeart/2005/8/layout/hierarchy1"/>
    <dgm:cxn modelId="{100F426B-8C9E-4AC6-A000-71F58CA03519}" type="presParOf" srcId="{5E7BCDDA-C44F-40E4-93E6-7E1500B9DF95}" destId="{29F018E4-D489-4AA8-B5DA-4A3CEA393063}" srcOrd="1" destOrd="0" presId="urn:microsoft.com/office/officeart/2005/8/layout/hierarchy1"/>
    <dgm:cxn modelId="{2A69F6BD-D8BD-45BD-9444-97C4D96EBDE7}" type="presParOf" srcId="{29F018E4-D489-4AA8-B5DA-4A3CEA393063}" destId="{4CDF36AE-06FF-444E-B238-C8E498D8602C}" srcOrd="0" destOrd="0" presId="urn:microsoft.com/office/officeart/2005/8/layout/hierarchy1"/>
    <dgm:cxn modelId="{9F43B02C-D1AF-4467-9F55-57EF41958BDE}" type="presParOf" srcId="{4CDF36AE-06FF-444E-B238-C8E498D8602C}" destId="{2A511D5D-AE79-42F2-9F90-C2AB3A9C67C2}" srcOrd="0" destOrd="0" presId="urn:microsoft.com/office/officeart/2005/8/layout/hierarchy1"/>
    <dgm:cxn modelId="{3F58C329-D1C4-4232-87D9-78C5DDC18370}" type="presParOf" srcId="{4CDF36AE-06FF-444E-B238-C8E498D8602C}" destId="{B157BCA3-0AB9-4879-BA57-BAB5DFD46DBB}" srcOrd="1" destOrd="0" presId="urn:microsoft.com/office/officeart/2005/8/layout/hierarchy1"/>
    <dgm:cxn modelId="{D236071D-F7DA-44E0-A4A0-4F99CE6ABFD7}" type="presParOf" srcId="{29F018E4-D489-4AA8-B5DA-4A3CEA393063}" destId="{46C4CBF2-92D7-4255-98D0-C12C36CE5EEC}" srcOrd="1" destOrd="0" presId="urn:microsoft.com/office/officeart/2005/8/layout/hierarchy1"/>
    <dgm:cxn modelId="{C64549A6-65C3-42A5-B129-561CE6C7749B}" type="presParOf" srcId="{5E7BCDDA-C44F-40E4-93E6-7E1500B9DF95}" destId="{C7D4178B-E415-4B26-AD24-2749ACFF968F}" srcOrd="2" destOrd="0" presId="urn:microsoft.com/office/officeart/2005/8/layout/hierarchy1"/>
    <dgm:cxn modelId="{2257515A-518C-455F-BF03-6E8BCD8B98EF}" type="presParOf" srcId="{5E7BCDDA-C44F-40E4-93E6-7E1500B9DF95}" destId="{997B6D2C-0910-41E0-BF56-D4C7BF49B830}" srcOrd="3" destOrd="0" presId="urn:microsoft.com/office/officeart/2005/8/layout/hierarchy1"/>
    <dgm:cxn modelId="{51C1373A-4D9F-4593-AC97-B4CDE6F0292E}" type="presParOf" srcId="{997B6D2C-0910-41E0-BF56-D4C7BF49B830}" destId="{3F8C0BB7-24DD-47C0-9DD2-0EC78FF59BA8}" srcOrd="0" destOrd="0" presId="urn:microsoft.com/office/officeart/2005/8/layout/hierarchy1"/>
    <dgm:cxn modelId="{3B56E07D-B1C1-4ECF-ACFE-7F8300547CC4}" type="presParOf" srcId="{3F8C0BB7-24DD-47C0-9DD2-0EC78FF59BA8}" destId="{55983787-3819-4560-A713-818AC9958747}" srcOrd="0" destOrd="0" presId="urn:microsoft.com/office/officeart/2005/8/layout/hierarchy1"/>
    <dgm:cxn modelId="{095F8F91-9FC3-40E7-95A6-ABE16C945B35}" type="presParOf" srcId="{3F8C0BB7-24DD-47C0-9DD2-0EC78FF59BA8}" destId="{82E9AC5A-0203-4D84-9917-A32AEB979297}" srcOrd="1" destOrd="0" presId="urn:microsoft.com/office/officeart/2005/8/layout/hierarchy1"/>
    <dgm:cxn modelId="{F5ACCAAA-257E-40CE-B81C-218EC668DA30}" type="presParOf" srcId="{997B6D2C-0910-41E0-BF56-D4C7BF49B830}" destId="{73D3DA78-0C53-41FC-ACAB-0180A1E55281}" srcOrd="1" destOrd="0" presId="urn:microsoft.com/office/officeart/2005/8/layout/hierarchy1"/>
    <dgm:cxn modelId="{6E0DD13F-9EC2-4209-B192-5FEFB55DC0AB}" type="presParOf" srcId="{5E7BCDDA-C44F-40E4-93E6-7E1500B9DF95}" destId="{7375BBF7-95D1-47E9-845E-688E67E87314}" srcOrd="4" destOrd="0" presId="urn:microsoft.com/office/officeart/2005/8/layout/hierarchy1"/>
    <dgm:cxn modelId="{A3B6AF4D-E09D-4C53-82FD-B1B1FFF9C47B}" type="presParOf" srcId="{5E7BCDDA-C44F-40E4-93E6-7E1500B9DF95}" destId="{25151DF3-D103-4D70-9DE2-A88AD6702263}" srcOrd="5" destOrd="0" presId="urn:microsoft.com/office/officeart/2005/8/layout/hierarchy1"/>
    <dgm:cxn modelId="{0E48CA84-F39A-46AA-A2DE-6CB6353EC752}" type="presParOf" srcId="{25151DF3-D103-4D70-9DE2-A88AD6702263}" destId="{44175508-D01A-4EBC-8225-5F9BBDA086DD}" srcOrd="0" destOrd="0" presId="urn:microsoft.com/office/officeart/2005/8/layout/hierarchy1"/>
    <dgm:cxn modelId="{59BFD22C-2A9E-4DE8-87BB-1363E40D2713}" type="presParOf" srcId="{44175508-D01A-4EBC-8225-5F9BBDA086DD}" destId="{7E963D4C-A839-4769-A547-C7973B272A58}" srcOrd="0" destOrd="0" presId="urn:microsoft.com/office/officeart/2005/8/layout/hierarchy1"/>
    <dgm:cxn modelId="{DD47FC3E-86D8-4023-8CA3-4CB6E5B53E89}" type="presParOf" srcId="{44175508-D01A-4EBC-8225-5F9BBDA086DD}" destId="{8F8C0335-2037-4C7D-9FF2-6BF282930D70}" srcOrd="1" destOrd="0" presId="urn:microsoft.com/office/officeart/2005/8/layout/hierarchy1"/>
    <dgm:cxn modelId="{9410C149-798C-448F-9B9C-B23BE969900D}" type="presParOf" srcId="{25151DF3-D103-4D70-9DE2-A88AD6702263}" destId="{5311EE03-5F07-4272-8720-F70AD1DB84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5BBF7-95D1-47E9-845E-688E67E87314}">
      <dsp:nvSpPr>
        <dsp:cNvPr id="0" name=""/>
        <dsp:cNvSpPr/>
      </dsp:nvSpPr>
      <dsp:spPr>
        <a:xfrm>
          <a:off x="8225236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1518923" y="246307"/>
              </a:lnTo>
              <a:lnTo>
                <a:pt x="1518923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4178B-E415-4B26-AD24-2749ACFF968F}">
      <dsp:nvSpPr>
        <dsp:cNvPr id="0" name=""/>
        <dsp:cNvSpPr/>
      </dsp:nvSpPr>
      <dsp:spPr>
        <a:xfrm>
          <a:off x="8179516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3D661-8CE4-4F4F-8538-1A90E6220E71}">
      <dsp:nvSpPr>
        <dsp:cNvPr id="0" name=""/>
        <dsp:cNvSpPr/>
      </dsp:nvSpPr>
      <dsp:spPr>
        <a:xfrm>
          <a:off x="6706312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1518923" y="0"/>
              </a:moveTo>
              <a:lnTo>
                <a:pt x="1518923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06B75-C9B7-40BF-B365-89214F443B75}">
      <dsp:nvSpPr>
        <dsp:cNvPr id="0" name=""/>
        <dsp:cNvSpPr/>
      </dsp:nvSpPr>
      <dsp:spPr>
        <a:xfrm>
          <a:off x="5187389" y="1353502"/>
          <a:ext cx="3037847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3037847" y="246307"/>
              </a:lnTo>
              <a:lnTo>
                <a:pt x="3037847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8F29-FAAF-432D-A57B-9301176A1732}">
      <dsp:nvSpPr>
        <dsp:cNvPr id="0" name=""/>
        <dsp:cNvSpPr/>
      </dsp:nvSpPr>
      <dsp:spPr>
        <a:xfrm>
          <a:off x="5141669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A3665-95F4-4EE6-9010-C10AF0C26F64}">
      <dsp:nvSpPr>
        <dsp:cNvPr id="0" name=""/>
        <dsp:cNvSpPr/>
      </dsp:nvSpPr>
      <dsp:spPr>
        <a:xfrm>
          <a:off x="5141669" y="1353502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AB6B-9095-4F55-B02E-DCEB15463E5B}">
      <dsp:nvSpPr>
        <dsp:cNvPr id="0" name=""/>
        <dsp:cNvSpPr/>
      </dsp:nvSpPr>
      <dsp:spPr>
        <a:xfrm>
          <a:off x="2149541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07"/>
              </a:lnTo>
              <a:lnTo>
                <a:pt x="1518923" y="246307"/>
              </a:lnTo>
              <a:lnTo>
                <a:pt x="1518923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0AF27-9F9C-440C-9914-9060252D554E}">
      <dsp:nvSpPr>
        <dsp:cNvPr id="0" name=""/>
        <dsp:cNvSpPr/>
      </dsp:nvSpPr>
      <dsp:spPr>
        <a:xfrm>
          <a:off x="2103821" y="2504087"/>
          <a:ext cx="91440" cy="361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24D6-4CF7-42D0-B9C0-940BA5F21B79}">
      <dsp:nvSpPr>
        <dsp:cNvPr id="0" name=""/>
        <dsp:cNvSpPr/>
      </dsp:nvSpPr>
      <dsp:spPr>
        <a:xfrm>
          <a:off x="630617" y="2504087"/>
          <a:ext cx="1518923" cy="361434"/>
        </a:xfrm>
        <a:custGeom>
          <a:avLst/>
          <a:gdLst/>
          <a:ahLst/>
          <a:cxnLst/>
          <a:rect l="0" t="0" r="0" b="0"/>
          <a:pathLst>
            <a:path>
              <a:moveTo>
                <a:pt x="1518923" y="0"/>
              </a:moveTo>
              <a:lnTo>
                <a:pt x="1518923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C60EE-6A25-4CFF-BEC1-539929139519}">
      <dsp:nvSpPr>
        <dsp:cNvPr id="0" name=""/>
        <dsp:cNvSpPr/>
      </dsp:nvSpPr>
      <dsp:spPr>
        <a:xfrm>
          <a:off x="2149541" y="1353502"/>
          <a:ext cx="3037847" cy="361434"/>
        </a:xfrm>
        <a:custGeom>
          <a:avLst/>
          <a:gdLst/>
          <a:ahLst/>
          <a:cxnLst/>
          <a:rect l="0" t="0" r="0" b="0"/>
          <a:pathLst>
            <a:path>
              <a:moveTo>
                <a:pt x="3037847" y="0"/>
              </a:moveTo>
              <a:lnTo>
                <a:pt x="3037847" y="246307"/>
              </a:lnTo>
              <a:lnTo>
                <a:pt x="0" y="246307"/>
              </a:lnTo>
              <a:lnTo>
                <a:pt x="0" y="361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266E1-0D96-4518-9A05-16A157B5077F}">
      <dsp:nvSpPr>
        <dsp:cNvPr id="0" name=""/>
        <dsp:cNvSpPr/>
      </dsp:nvSpPr>
      <dsp:spPr>
        <a:xfrm>
          <a:off x="4566011" y="56435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41F05-EFC5-4C0B-8E76-595FB15E69E5}">
      <dsp:nvSpPr>
        <dsp:cNvPr id="0" name=""/>
        <dsp:cNvSpPr/>
      </dsp:nvSpPr>
      <dsp:spPr>
        <a:xfrm>
          <a:off x="4704095" y="69553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</a:t>
          </a:r>
          <a:r>
            <a:rPr lang="en-US" sz="1600" kern="1200" dirty="0"/>
            <a:t>Package (TP)</a:t>
          </a:r>
        </a:p>
      </dsp:txBody>
      <dsp:txXfrm>
        <a:off x="4727208" y="718645"/>
        <a:ext cx="1196529" cy="742923"/>
      </dsp:txXfrm>
    </dsp:sp>
    <dsp:sp modelId="{C1DC5493-98AF-4D0C-AAE2-2DB744631569}">
      <dsp:nvSpPr>
        <dsp:cNvPr id="0" name=""/>
        <dsp:cNvSpPr/>
      </dsp:nvSpPr>
      <dsp:spPr>
        <a:xfrm>
          <a:off x="1528163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82E9F-28CF-4CD4-9AAA-56CDE241A9B8}">
      <dsp:nvSpPr>
        <dsp:cNvPr id="0" name=""/>
        <dsp:cNvSpPr/>
      </dsp:nvSpPr>
      <dsp:spPr>
        <a:xfrm>
          <a:off x="1666247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Arrange Data</a:t>
          </a:r>
        </a:p>
      </dsp:txBody>
      <dsp:txXfrm>
        <a:off x="1689360" y="1869230"/>
        <a:ext cx="1196529" cy="742923"/>
      </dsp:txXfrm>
    </dsp:sp>
    <dsp:sp modelId="{0EECFD93-397F-4C6B-8B18-23DC417AA400}">
      <dsp:nvSpPr>
        <dsp:cNvPr id="0" name=""/>
        <dsp:cNvSpPr/>
      </dsp:nvSpPr>
      <dsp:spPr>
        <a:xfrm>
          <a:off x="9239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DAC70-A048-48B1-8BAA-9DECDCAD5DA2}">
      <dsp:nvSpPr>
        <dsp:cNvPr id="0" name=""/>
        <dsp:cNvSpPr/>
      </dsp:nvSpPr>
      <dsp:spPr>
        <a:xfrm>
          <a:off x="147323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Recipe</a:t>
          </a:r>
        </a:p>
      </dsp:txBody>
      <dsp:txXfrm>
        <a:off x="170436" y="3019815"/>
        <a:ext cx="1196529" cy="742923"/>
      </dsp:txXfrm>
    </dsp:sp>
    <dsp:sp modelId="{82777453-582F-4AAC-9EA5-346E76687894}">
      <dsp:nvSpPr>
        <dsp:cNvPr id="0" name=""/>
        <dsp:cNvSpPr/>
      </dsp:nvSpPr>
      <dsp:spPr>
        <a:xfrm>
          <a:off x="1528163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2E15-3C59-4153-85DB-BD936C85AB61}">
      <dsp:nvSpPr>
        <dsp:cNvPr id="0" name=""/>
        <dsp:cNvSpPr/>
      </dsp:nvSpPr>
      <dsp:spPr>
        <a:xfrm>
          <a:off x="1666247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CCI</a:t>
          </a:r>
        </a:p>
      </dsp:txBody>
      <dsp:txXfrm>
        <a:off x="1689360" y="3019815"/>
        <a:ext cx="1196529" cy="742923"/>
      </dsp:txXfrm>
    </dsp:sp>
    <dsp:sp modelId="{913D05CA-ECC8-41F1-9763-49E43B8BCC08}">
      <dsp:nvSpPr>
        <dsp:cNvPr id="0" name=""/>
        <dsp:cNvSpPr/>
      </dsp:nvSpPr>
      <dsp:spPr>
        <a:xfrm>
          <a:off x="3047087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2543-5293-4FF4-971A-843F10D345A6}">
      <dsp:nvSpPr>
        <dsp:cNvPr id="0" name=""/>
        <dsp:cNvSpPr/>
      </dsp:nvSpPr>
      <dsp:spPr>
        <a:xfrm>
          <a:off x="3185171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</a:p>
      </dsp:txBody>
      <dsp:txXfrm>
        <a:off x="3208284" y="3019815"/>
        <a:ext cx="1196529" cy="742923"/>
      </dsp:txXfrm>
    </dsp:sp>
    <dsp:sp modelId="{F54AAFF8-E68B-4A0D-9752-2F2380150A8A}">
      <dsp:nvSpPr>
        <dsp:cNvPr id="0" name=""/>
        <dsp:cNvSpPr/>
      </dsp:nvSpPr>
      <dsp:spPr>
        <a:xfrm>
          <a:off x="4566011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5F0DA-F5E3-4AEA-94F7-A0EE44820579}">
      <dsp:nvSpPr>
        <dsp:cNvPr id="0" name=""/>
        <dsp:cNvSpPr/>
      </dsp:nvSpPr>
      <dsp:spPr>
        <a:xfrm>
          <a:off x="4704095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Assert Data</a:t>
          </a:r>
        </a:p>
      </dsp:txBody>
      <dsp:txXfrm>
        <a:off x="4727208" y="1869230"/>
        <a:ext cx="1196529" cy="742923"/>
      </dsp:txXfrm>
    </dsp:sp>
    <dsp:sp modelId="{DD870C0C-0168-4893-B25E-3215933A25F0}">
      <dsp:nvSpPr>
        <dsp:cNvPr id="0" name=""/>
        <dsp:cNvSpPr/>
      </dsp:nvSpPr>
      <dsp:spPr>
        <a:xfrm>
          <a:off x="4566011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73C7B-3B07-4FFA-832E-682F808A225B}">
      <dsp:nvSpPr>
        <dsp:cNvPr id="0" name=""/>
        <dsp:cNvSpPr/>
      </dsp:nvSpPr>
      <dsp:spPr>
        <a:xfrm>
          <a:off x="4704095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Meas. Results</a:t>
          </a:r>
        </a:p>
      </dsp:txBody>
      <dsp:txXfrm>
        <a:off x="4727208" y="3019815"/>
        <a:ext cx="1196529" cy="742923"/>
      </dsp:txXfrm>
    </dsp:sp>
    <dsp:sp modelId="{512F9CDB-FC2B-4E23-B629-668EA82C8627}">
      <dsp:nvSpPr>
        <dsp:cNvPr id="0" name=""/>
        <dsp:cNvSpPr/>
      </dsp:nvSpPr>
      <dsp:spPr>
        <a:xfrm>
          <a:off x="7603858" y="1714937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8B78-8150-4B49-89E0-DBF899BFE513}">
      <dsp:nvSpPr>
        <dsp:cNvPr id="0" name=""/>
        <dsp:cNvSpPr/>
      </dsp:nvSpPr>
      <dsp:spPr>
        <a:xfrm>
          <a:off x="7741942" y="1846117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Metadata</a:t>
          </a:r>
        </a:p>
      </dsp:txBody>
      <dsp:txXfrm>
        <a:off x="7765055" y="1869230"/>
        <a:ext cx="1196529" cy="742923"/>
      </dsp:txXfrm>
    </dsp:sp>
    <dsp:sp modelId="{2A511D5D-AE79-42F2-9F90-C2AB3A9C67C2}">
      <dsp:nvSpPr>
        <dsp:cNvPr id="0" name=""/>
        <dsp:cNvSpPr/>
      </dsp:nvSpPr>
      <dsp:spPr>
        <a:xfrm>
          <a:off x="6084934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7BCA3-0AB9-4879-BA57-BAB5DFD46DBB}">
      <dsp:nvSpPr>
        <dsp:cNvPr id="0" name=""/>
        <dsp:cNvSpPr/>
      </dsp:nvSpPr>
      <dsp:spPr>
        <a:xfrm>
          <a:off x="6223018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</a:t>
          </a:r>
          <a:r>
            <a:rPr lang="en-US" sz="1600" kern="1200" dirty="0"/>
            <a:t>Type</a:t>
          </a:r>
        </a:p>
      </dsp:txBody>
      <dsp:txXfrm>
        <a:off x="6246131" y="3019815"/>
        <a:ext cx="1196529" cy="742923"/>
      </dsp:txXfrm>
    </dsp:sp>
    <dsp:sp modelId="{55983787-3819-4560-A713-818AC9958747}">
      <dsp:nvSpPr>
        <dsp:cNvPr id="0" name=""/>
        <dsp:cNvSpPr/>
      </dsp:nvSpPr>
      <dsp:spPr>
        <a:xfrm>
          <a:off x="7603858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9AC5A-0203-4D84-9917-A32AEB979297}">
      <dsp:nvSpPr>
        <dsp:cNvPr id="0" name=""/>
        <dsp:cNvSpPr/>
      </dsp:nvSpPr>
      <dsp:spPr>
        <a:xfrm>
          <a:off x="7741942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Scenario Description</a:t>
          </a:r>
        </a:p>
      </dsp:txBody>
      <dsp:txXfrm>
        <a:off x="7765055" y="3019815"/>
        <a:ext cx="1196529" cy="742923"/>
      </dsp:txXfrm>
    </dsp:sp>
    <dsp:sp modelId="{7E963D4C-A839-4769-A547-C7973B272A58}">
      <dsp:nvSpPr>
        <dsp:cNvPr id="0" name=""/>
        <dsp:cNvSpPr/>
      </dsp:nvSpPr>
      <dsp:spPr>
        <a:xfrm>
          <a:off x="9122782" y="2865522"/>
          <a:ext cx="1242755" cy="78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C0335-2037-4C7D-9FF2-6BF282930D70}">
      <dsp:nvSpPr>
        <dsp:cNvPr id="0" name=""/>
        <dsp:cNvSpPr/>
      </dsp:nvSpPr>
      <dsp:spPr>
        <a:xfrm>
          <a:off x="9260866" y="2996702"/>
          <a:ext cx="1242755" cy="78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Software Versions</a:t>
          </a:r>
        </a:p>
      </dsp:txBody>
      <dsp:txXfrm>
        <a:off x="9283979" y="3019815"/>
        <a:ext cx="1196529" cy="742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Thursday, February 4, 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SEMurai</a:t>
            </a:r>
            <a:br>
              <a:rPr lang="en-US" dirty="0"/>
            </a:br>
            <a:r>
              <a:rPr lang="en-US" dirty="0"/>
              <a:t>Data Driven Integration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/>
          <a:lstStyle/>
          <a:p>
            <a:r>
              <a:rPr lang="en-US" dirty="0"/>
              <a:t>Prepared By: Elazar Neeman</a:t>
            </a:r>
            <a:endParaRPr lang="en-US" sz="2000" dirty="0"/>
          </a:p>
          <a:p>
            <a:pPr lvl="1"/>
            <a:endParaRPr lang="en-US" dirty="0"/>
          </a:p>
          <a:p>
            <a:pPr lvl="2"/>
            <a:r>
              <a:rPr lang="en-US" dirty="0"/>
              <a:t>Event name and date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A47F-28E2-41CB-AB97-209AF513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 job - next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72556-C795-4C2E-A1B9-AF6D1781A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463" y="885825"/>
            <a:ext cx="10079508" cy="5240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EBEE-3F63-43E5-A0C0-96475A4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8D99-1B76-4B7B-8433-5A196923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8F16-B910-4CE6-8665-BDD999C7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tests in Docker</a:t>
            </a:r>
          </a:p>
          <a:p>
            <a:r>
              <a:rPr lang="en-US" dirty="0"/>
              <a:t>Change the CI flow to work with dockers</a:t>
            </a:r>
          </a:p>
          <a:p>
            <a:r>
              <a:rPr lang="en-US" dirty="0"/>
              <a:t>Better assertions / assertion infra</a:t>
            </a:r>
          </a:p>
          <a:p>
            <a:r>
              <a:rPr lang="en-US" dirty="0"/>
              <a:t>Prepare recorder for QA to record more test packages</a:t>
            </a:r>
          </a:p>
          <a:p>
            <a:r>
              <a:rPr lang="en-US" dirty="0"/>
              <a:t>Run cluster of dockers to allow run many tests in parallel</a:t>
            </a:r>
          </a:p>
          <a:p>
            <a:r>
              <a:rPr lang="en-US" dirty="0"/>
              <a:t>Make more test harness for regression scenarios</a:t>
            </a:r>
          </a:p>
          <a:p>
            <a:r>
              <a:rPr lang="en-US" dirty="0"/>
              <a:t>Support multiple environments</a:t>
            </a:r>
          </a:p>
          <a:p>
            <a:r>
              <a:rPr lang="en-US" dirty="0"/>
              <a:t>Results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0F89-3D1F-44DE-95AF-51A40A00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65E2-81EC-4998-8C65-DA54A93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2D64-4C85-4B8E-B02C-477F4C22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Computing resources - docker hosts</a:t>
            </a:r>
          </a:p>
          <a:p>
            <a:r>
              <a:rPr lang="en-US" dirty="0"/>
              <a:t>Internet access for docker host </a:t>
            </a:r>
          </a:p>
          <a:p>
            <a:r>
              <a:rPr lang="en-US" dirty="0"/>
              <a:t>Custom host setup like ESX</a:t>
            </a:r>
          </a:p>
          <a:p>
            <a:r>
              <a:rPr lang="en-US" dirty="0"/>
              <a:t>Docker clustering service like Kubernetes for Windows</a:t>
            </a:r>
          </a:p>
          <a:p>
            <a:r>
              <a:rPr lang="en-US" dirty="0"/>
              <a:t>Nexus service for CD / Docker repository</a:t>
            </a:r>
          </a:p>
          <a:p>
            <a:r>
              <a:rPr lang="en-US" dirty="0"/>
              <a:t>Test results analytics service like ELK</a:t>
            </a:r>
          </a:p>
          <a:p>
            <a:r>
              <a:rPr lang="en-US" dirty="0"/>
              <a:t>Host management – backup restore self service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4C362-5C83-45BC-A91E-0219C38B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AE5C-9A14-43EF-BBEC-2E811DD2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F362-ACEC-47E3-A6E7-66AB65C4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Shorten release regression time</a:t>
            </a:r>
          </a:p>
          <a:p>
            <a:r>
              <a:rPr lang="en-US" dirty="0"/>
              <a:t>Detect issues near to the time as they happen</a:t>
            </a:r>
          </a:p>
          <a:p>
            <a:r>
              <a:rPr lang="en-US" dirty="0"/>
              <a:t>Increase software quality</a:t>
            </a:r>
          </a:p>
          <a:p>
            <a:r>
              <a:rPr lang="en-US" dirty="0"/>
              <a:t>Easy test creation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24D86-E7A3-4748-922D-7B26401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1E4F16E-DD85-4C8D-AE74-1D96EC8DD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1B1A27-5FF0-4C66-AC0A-FFDCA285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5092-521E-4B50-98A9-24622FC6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09" y="886784"/>
            <a:ext cx="9237388" cy="5238678"/>
          </a:xfrm>
        </p:spPr>
        <p:txBody>
          <a:bodyPr>
            <a:normAutofit/>
          </a:bodyPr>
          <a:lstStyle/>
          <a:p>
            <a:r>
              <a:rPr lang="en-US" dirty="0"/>
              <a:t>A DevOps framework that allows </a:t>
            </a:r>
            <a:r>
              <a:rPr lang="en-US" b="1" dirty="0">
                <a:solidFill>
                  <a:schemeClr val="accent1"/>
                </a:solidFill>
              </a:rPr>
              <a:t>any</a:t>
            </a:r>
            <a:r>
              <a:rPr lang="en-US" dirty="0"/>
              <a:t> developer or tester (or PL) to create a test scenario that includes:</a:t>
            </a:r>
          </a:p>
          <a:p>
            <a:pPr lvl="1"/>
            <a:r>
              <a:rPr lang="en-US" dirty="0"/>
              <a:t>An input (recipe / </a:t>
            </a:r>
            <a:r>
              <a:rPr lang="en-US" dirty="0" err="1"/>
              <a:t>waweform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set of expected results</a:t>
            </a:r>
          </a:p>
          <a:p>
            <a:pPr lvl="1"/>
            <a:r>
              <a:rPr lang="en-US" dirty="0"/>
              <a:t>A context environment (CCI configurations and licenses setup)</a:t>
            </a:r>
          </a:p>
          <a:p>
            <a:endParaRPr lang="en-US" dirty="0"/>
          </a:p>
          <a:p>
            <a:r>
              <a:rPr lang="en-US" dirty="0"/>
              <a:t>The scenario is </a:t>
            </a:r>
            <a:r>
              <a:rPr lang="en-US" b="1" dirty="0">
                <a:solidFill>
                  <a:schemeClr val="accent1"/>
                </a:solidFill>
              </a:rPr>
              <a:t>recorded</a:t>
            </a:r>
            <a:r>
              <a:rPr lang="en-US" dirty="0"/>
              <a:t> by a GUI tool available at the development \ test environment</a:t>
            </a:r>
          </a:p>
          <a:p>
            <a:endParaRPr lang="en-US" dirty="0"/>
          </a:p>
          <a:p>
            <a:r>
              <a:rPr lang="en-US" dirty="0"/>
              <a:t>The creator of the test scenario does not need any special knowledge or skills</a:t>
            </a:r>
          </a:p>
          <a:p>
            <a:pPr lvl="1"/>
            <a:r>
              <a:rPr lang="en-US" dirty="0"/>
              <a:t>Just to be able to create a recipe in the system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339334-15ED-4994-8BDD-CE33AF2CD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2" t="33484" r="12201" b="30974"/>
          <a:stretch/>
        </p:blipFill>
        <p:spPr>
          <a:xfrm>
            <a:off x="9524074" y="2845989"/>
            <a:ext cx="1923834" cy="914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24CD0-F635-4A67-A2C4-18B73778E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77" b="12372"/>
          <a:stretch/>
        </p:blipFill>
        <p:spPr>
          <a:xfrm>
            <a:off x="9675032" y="1334205"/>
            <a:ext cx="1472666" cy="1128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C3A73-BF60-4DD8-89FE-56224F23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876" y="3882652"/>
            <a:ext cx="1806978" cy="12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A3348F2-E10C-4C0F-862E-1ADBD2705A6F}"/>
              </a:ext>
            </a:extLst>
          </p:cNvPr>
          <p:cNvGraphicFramePr>
            <a:graphicFrameLocks noGrp="1"/>
          </p:cNvGraphicFramePr>
          <p:nvPr/>
        </p:nvGraphicFramePr>
        <p:xfrm>
          <a:off x="8883428" y="2279697"/>
          <a:ext cx="1858766" cy="25010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348">
                  <a:extLst>
                    <a:ext uri="{9D8B030D-6E8A-4147-A177-3AD203B41FA5}">
                      <a16:colId xmlns:a16="http://schemas.microsoft.com/office/drawing/2014/main" val="4209444450"/>
                    </a:ext>
                  </a:extLst>
                </a:gridCol>
                <a:gridCol w="1493418">
                  <a:extLst>
                    <a:ext uri="{9D8B030D-6E8A-4147-A177-3AD203B41FA5}">
                      <a16:colId xmlns:a16="http://schemas.microsoft.com/office/drawing/2014/main" val="345670962"/>
                    </a:ext>
                  </a:extLst>
                </a:gridCol>
              </a:tblGrid>
              <a:tr h="647492">
                <a:tc gridSpan="2">
                  <a:txBody>
                    <a:bodyPr/>
                    <a:lstStyle/>
                    <a:p>
                      <a:r>
                        <a:rPr lang="en-US" sz="1800"/>
                        <a:t>Test </a:t>
                      </a:r>
                      <a:r>
                        <a:rPr lang="en-US" sz="1800" dirty="0"/>
                        <a:t>Report</a:t>
                      </a: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6098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V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55703591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80146076"/>
                  </a:ext>
                </a:extLst>
              </a:tr>
              <a:tr h="6178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TP3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0502451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3B3A94-5300-451A-9FB4-848CB224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1325218"/>
          </a:xfrm>
        </p:spPr>
        <p:txBody>
          <a:bodyPr/>
          <a:lstStyle/>
          <a:p>
            <a:r>
              <a:rPr lang="en-US" dirty="0"/>
              <a:t>Background - solution concept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05443B-D26E-478A-BA77-75961BE92561}"/>
              </a:ext>
            </a:extLst>
          </p:cNvPr>
          <p:cNvGrpSpPr/>
          <p:nvPr/>
        </p:nvGrpSpPr>
        <p:grpSpPr>
          <a:xfrm>
            <a:off x="1271784" y="4651431"/>
            <a:ext cx="2477203" cy="2108719"/>
            <a:chOff x="773092" y="1668280"/>
            <a:chExt cx="3310413" cy="3310413"/>
          </a:xfrm>
        </p:grpSpPr>
        <p:pic>
          <p:nvPicPr>
            <p:cNvPr id="4" name="Graphic 3" descr="Folder">
              <a:extLst>
                <a:ext uri="{FF2B5EF4-FFF2-40B4-BE49-F238E27FC236}">
                  <a16:creationId xmlns:a16="http://schemas.microsoft.com/office/drawing/2014/main" id="{A67D431E-CF89-4A7A-BC71-17DD1ABA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73092" y="1668280"/>
              <a:ext cx="3310413" cy="33104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3BE2D7-4E4D-4C10-BD3B-2D0AC7FE81B0}"/>
                </a:ext>
              </a:extLst>
            </p:cNvPr>
            <p:cNvSpPr txBox="1"/>
            <p:nvPr/>
          </p:nvSpPr>
          <p:spPr>
            <a:xfrm>
              <a:off x="1593439" y="3118352"/>
              <a:ext cx="1442831" cy="82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Test Packages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49A03B6-A534-497E-89E5-BB02163F98AE}"/>
              </a:ext>
            </a:extLst>
          </p:cNvPr>
          <p:cNvSpPr/>
          <p:nvPr/>
        </p:nvSpPr>
        <p:spPr>
          <a:xfrm>
            <a:off x="4804428" y="2773851"/>
            <a:ext cx="2793272" cy="160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Test CI Job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88E431-7E86-48A4-ADB2-5BCB644DB96F}"/>
              </a:ext>
            </a:extLst>
          </p:cNvPr>
          <p:cNvSpPr/>
          <p:nvPr/>
        </p:nvSpPr>
        <p:spPr>
          <a:xfrm>
            <a:off x="3815641" y="3283700"/>
            <a:ext cx="615343" cy="49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AA9F09D-6A0F-4991-9DE3-8BA71D3DC69A}"/>
              </a:ext>
            </a:extLst>
          </p:cNvPr>
          <p:cNvSpPr/>
          <p:nvPr/>
        </p:nvSpPr>
        <p:spPr>
          <a:xfrm>
            <a:off x="7932893" y="3329780"/>
            <a:ext cx="615343" cy="49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3E750515-971C-45B5-B27E-0AF8B00B9817}"/>
              </a:ext>
            </a:extLst>
          </p:cNvPr>
          <p:cNvSpPr/>
          <p:nvPr/>
        </p:nvSpPr>
        <p:spPr>
          <a:xfrm>
            <a:off x="1742717" y="2870346"/>
            <a:ext cx="1574390" cy="14118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/>
              <a:t>GIT </a:t>
            </a:r>
            <a:r>
              <a:rPr lang="en-US" sz="1799" dirty="0" err="1"/>
              <a:t>SEMurai</a:t>
            </a:r>
            <a:endParaRPr lang="en-US" sz="1799" dirty="0"/>
          </a:p>
          <a:p>
            <a:pPr algn="ctr"/>
            <a:r>
              <a:rPr lang="en-US" sz="1799" dirty="0"/>
              <a:t>Repo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9DB65-C877-4B94-9A44-DB1806CD7945}"/>
              </a:ext>
            </a:extLst>
          </p:cNvPr>
          <p:cNvCxnSpPr/>
          <p:nvPr/>
        </p:nvCxnSpPr>
        <p:spPr>
          <a:xfrm>
            <a:off x="2539338" y="4451661"/>
            <a:ext cx="0" cy="48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3FF163-6F81-4367-A362-FB14DE3B5FE6}"/>
              </a:ext>
            </a:extLst>
          </p:cNvPr>
          <p:cNvSpPr txBox="1"/>
          <p:nvPr/>
        </p:nvSpPr>
        <p:spPr>
          <a:xfrm>
            <a:off x="2696316" y="4512924"/>
            <a:ext cx="1364121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832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4CFA-761A-43EE-9AD8-47A5207C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</a:t>
            </a:r>
            <a:r>
              <a:rPr lang="en-US" dirty="0"/>
              <a:t>Package (TP)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87723B-8DC0-4CE8-AA75-0661380B2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981" y="1826042"/>
          <a:ext cx="10512862" cy="435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6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Folder">
            <a:extLst>
              <a:ext uri="{FF2B5EF4-FFF2-40B4-BE49-F238E27FC236}">
                <a16:creationId xmlns:a16="http://schemas.microsoft.com/office/drawing/2014/main" id="{4B7BA4DB-AB34-41CD-81CF-421747EF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5246" y="1800491"/>
            <a:ext cx="3953751" cy="3953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9D9D7-0208-475F-9BDA-7A3DDA8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22" y="281966"/>
            <a:ext cx="10512862" cy="1325218"/>
          </a:xfrm>
        </p:spPr>
        <p:txBody>
          <a:bodyPr/>
          <a:lstStyle/>
          <a:p>
            <a:r>
              <a:rPr lang="en-US" dirty="0"/>
              <a:t>Background -  solution 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3D72E-291E-4850-B34A-8012D727BB8A}"/>
              </a:ext>
            </a:extLst>
          </p:cNvPr>
          <p:cNvSpPr/>
          <p:nvPr/>
        </p:nvSpPr>
        <p:spPr>
          <a:xfrm>
            <a:off x="4189908" y="4040108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 dirty="0"/>
              <a:t>Recorder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8671A-AAA7-4188-A5FE-C957161A6011}"/>
              </a:ext>
            </a:extLst>
          </p:cNvPr>
          <p:cNvSpPr/>
          <p:nvPr/>
        </p:nvSpPr>
        <p:spPr>
          <a:xfrm>
            <a:off x="4189908" y="2357699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 err="1"/>
              <a:t>SEMurai</a:t>
            </a:r>
            <a:endParaRPr lang="en-US" sz="1799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E208F1-3F20-4235-94C8-9F7A4031FC08}"/>
              </a:ext>
            </a:extLst>
          </p:cNvPr>
          <p:cNvSpPr/>
          <p:nvPr/>
        </p:nvSpPr>
        <p:spPr>
          <a:xfrm rot="10800000">
            <a:off x="4997418" y="3347970"/>
            <a:ext cx="446924" cy="48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67849-93F7-42AA-8C10-613DC82B2267}"/>
              </a:ext>
            </a:extLst>
          </p:cNvPr>
          <p:cNvSpPr txBox="1"/>
          <p:nvPr/>
        </p:nvSpPr>
        <p:spPr>
          <a:xfrm>
            <a:off x="5490049" y="3404589"/>
            <a:ext cx="1800024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Events &amp; 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538FF-0FF3-4300-A974-BFD3B7C984EB}"/>
              </a:ext>
            </a:extLst>
          </p:cNvPr>
          <p:cNvSpPr txBox="1"/>
          <p:nvPr/>
        </p:nvSpPr>
        <p:spPr>
          <a:xfrm>
            <a:off x="2267391" y="3803365"/>
            <a:ext cx="254965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Start &amp; Configure Recorder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1DD3B-9224-4308-8FB3-76D89DA85CFA}"/>
              </a:ext>
            </a:extLst>
          </p:cNvPr>
          <p:cNvSpPr txBox="1"/>
          <p:nvPr/>
        </p:nvSpPr>
        <p:spPr>
          <a:xfrm>
            <a:off x="2286727" y="2673628"/>
            <a:ext cx="1812845" cy="645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Run regression </a:t>
            </a:r>
          </a:p>
          <a:p>
            <a:r>
              <a:rPr lang="en-US" sz="1799" dirty="0"/>
              <a:t>scenarios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CFB6C40-B5B4-4CA9-BE1C-9D9C73439A11}"/>
              </a:ext>
            </a:extLst>
          </p:cNvPr>
          <p:cNvSpPr/>
          <p:nvPr/>
        </p:nvSpPr>
        <p:spPr>
          <a:xfrm rot="16200000">
            <a:off x="6955247" y="4068537"/>
            <a:ext cx="446924" cy="482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149024-8B67-4ACC-81E4-0D7EF43EAE26}"/>
              </a:ext>
            </a:extLst>
          </p:cNvPr>
          <p:cNvSpPr/>
          <p:nvPr/>
        </p:nvSpPr>
        <p:spPr>
          <a:xfrm>
            <a:off x="7800846" y="3936490"/>
            <a:ext cx="2417450" cy="7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b="1"/>
              <a:t>Test </a:t>
            </a:r>
            <a:r>
              <a:rPr lang="en-US" sz="1799" b="1" dirty="0"/>
              <a:t>Package (TP)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D684BF-C452-4661-B531-75F73454F804}"/>
              </a:ext>
            </a:extLst>
          </p:cNvPr>
          <p:cNvSpPr/>
          <p:nvPr/>
        </p:nvSpPr>
        <p:spPr>
          <a:xfrm rot="16200000">
            <a:off x="3026256" y="2822423"/>
            <a:ext cx="446924" cy="133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BD464-BA5A-4AE5-9892-4F0DF1375633}"/>
              </a:ext>
            </a:extLst>
          </p:cNvPr>
          <p:cNvSpPr txBox="1"/>
          <p:nvPr/>
        </p:nvSpPr>
        <p:spPr>
          <a:xfrm>
            <a:off x="1110580" y="5641240"/>
            <a:ext cx="12256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Suite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FA102-A521-4E6F-82DA-92D51E7907BA}"/>
              </a:ext>
            </a:extLst>
          </p:cNvPr>
          <p:cNvSpPr txBox="1"/>
          <p:nvPr/>
        </p:nvSpPr>
        <p:spPr>
          <a:xfrm>
            <a:off x="8134008" y="3435246"/>
            <a:ext cx="2159068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>
                <a:solidFill>
                  <a:schemeClr val="bg1"/>
                </a:solidFill>
              </a:rPr>
              <a:t>Test </a:t>
            </a:r>
            <a:r>
              <a:rPr lang="en-US" sz="1799" dirty="0">
                <a:solidFill>
                  <a:schemeClr val="bg1"/>
                </a:solidFill>
              </a:rPr>
              <a:t>Suite Package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CAC031-E8AB-41C4-ACA4-2354F928342B}"/>
              </a:ext>
            </a:extLst>
          </p:cNvPr>
          <p:cNvGrpSpPr/>
          <p:nvPr/>
        </p:nvGrpSpPr>
        <p:grpSpPr>
          <a:xfrm>
            <a:off x="962408" y="2960182"/>
            <a:ext cx="1082752" cy="1377032"/>
            <a:chOff x="962659" y="2960059"/>
            <a:chExt cx="1083034" cy="1377391"/>
          </a:xfrm>
        </p:grpSpPr>
        <p:pic>
          <p:nvPicPr>
            <p:cNvPr id="19" name="Graphic 18" descr="User">
              <a:extLst>
                <a:ext uri="{FF2B5EF4-FFF2-40B4-BE49-F238E27FC236}">
                  <a16:creationId xmlns:a16="http://schemas.microsoft.com/office/drawing/2014/main" id="{F48816F0-5EE4-481E-A3EA-9D828A048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659" y="2960059"/>
              <a:ext cx="1083034" cy="108303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2E98A-01A4-473B-897D-A49D43AF29B0}"/>
                </a:ext>
              </a:extLst>
            </p:cNvPr>
            <p:cNvSpPr txBox="1"/>
            <p:nvPr/>
          </p:nvSpPr>
          <p:spPr>
            <a:xfrm>
              <a:off x="1216325" y="3968150"/>
              <a:ext cx="583647" cy="369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99" dirty="0"/>
                <a:t>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9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2832-0035-4F69-AD27-1428EE1C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C58E-ABE2-4713-A983-C75DC8A9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test</a:t>
            </a:r>
          </a:p>
          <a:p>
            <a:pPr lvl="1"/>
            <a:r>
              <a:rPr lang="en-US" dirty="0"/>
              <a:t>Loads part of the </a:t>
            </a:r>
            <a:r>
              <a:rPr lang="en-US" dirty="0" err="1"/>
              <a:t>SEMurai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Imports </a:t>
            </a:r>
            <a:r>
              <a:rPr lang="en-US" dirty="0">
                <a:solidFill>
                  <a:srgbClr val="00B0F0"/>
                </a:solidFill>
              </a:rPr>
              <a:t>recipe</a:t>
            </a:r>
          </a:p>
          <a:p>
            <a:pPr lvl="1"/>
            <a:r>
              <a:rPr lang="en-US" dirty="0"/>
              <a:t>Execute recipe </a:t>
            </a:r>
          </a:p>
          <a:p>
            <a:pPr lvl="1"/>
            <a:r>
              <a:rPr lang="en-US" dirty="0"/>
              <a:t>Compare important CD results with </a:t>
            </a:r>
            <a:r>
              <a:rPr lang="en-US" dirty="0">
                <a:solidFill>
                  <a:srgbClr val="00B0F0"/>
                </a:solidFill>
              </a:rPr>
              <a:t>saved results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Optimizer test</a:t>
            </a:r>
          </a:p>
          <a:p>
            <a:pPr lvl="1"/>
            <a:r>
              <a:rPr lang="en-US" dirty="0"/>
              <a:t>Loads part of the </a:t>
            </a:r>
            <a:r>
              <a:rPr lang="en-US" dirty="0" err="1"/>
              <a:t>SEMurai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Imports </a:t>
            </a:r>
            <a:r>
              <a:rPr lang="en-US" dirty="0">
                <a:solidFill>
                  <a:srgbClr val="00B0F0"/>
                </a:solidFill>
              </a:rPr>
              <a:t>waveform</a:t>
            </a:r>
          </a:p>
          <a:p>
            <a:pPr lvl="1"/>
            <a:r>
              <a:rPr lang="en-US" dirty="0"/>
              <a:t>Execute optimizer</a:t>
            </a:r>
          </a:p>
          <a:p>
            <a:pPr lvl="1"/>
            <a:r>
              <a:rPr lang="en-US" dirty="0"/>
              <a:t>Compare important CD results with </a:t>
            </a:r>
            <a:r>
              <a:rPr lang="en-US" dirty="0">
                <a:solidFill>
                  <a:srgbClr val="00B0F0"/>
                </a:solidFill>
              </a:rPr>
              <a:t>saved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E5B6-12B5-45B8-BFC5-79D33F67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25CE-F92E-44D1-959E-8E0BE383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 Job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5AB3-BF4F-4E72-86DC-6AC34A8B2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42" y="1067253"/>
            <a:ext cx="6830378" cy="4877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6483B-3D76-4596-A926-0338109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F6F9-D75C-473E-BD29-865F4D90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 job (in progress)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FFC8-6DFE-4FFF-9EE1-63D04207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55B6D-CAF1-4140-8188-444FBFD0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7" y="841712"/>
            <a:ext cx="11041125" cy="53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O365_2020.08.potx  -  Read-Only" id="{17BCD363-1A46-45EA-A8F7-E27AC608937E}" vid="{B007EAEF-C236-437D-BCB7-A948B22C05B2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8BC2A1521384F852674DDDC6BB35E" ma:contentTypeVersion="12" ma:contentTypeDescription="Create a new document." ma:contentTypeScope="" ma:versionID="de5453a44c6ba486fb21693fefa35b5c">
  <xsd:schema xmlns:xsd="http://www.w3.org/2001/XMLSchema" xmlns:xs="http://www.w3.org/2001/XMLSchema" xmlns:p="http://schemas.microsoft.com/office/2006/metadata/properties" xmlns:ns3="174c4544-664a-4f60-af41-8dfeb807a266" xmlns:ns4="ed5ed189-d5d3-4257-be2b-64327a9bb22b" targetNamespace="http://schemas.microsoft.com/office/2006/metadata/properties" ma:root="true" ma:fieldsID="e8bc6f76b4af09ce60acc86378a8f214" ns3:_="" ns4:_="">
    <xsd:import namespace="174c4544-664a-4f60-af41-8dfeb807a266"/>
    <xsd:import namespace="ed5ed189-d5d3-4257-be2b-64327a9bb2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c4544-664a-4f60-af41-8dfeb807a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ed189-d5d3-4257-be2b-64327a9bb22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96A5DF-F1BA-4AD3-A121-B75B691B411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74c4544-664a-4f60-af41-8dfeb807a266"/>
    <ds:schemaRef ds:uri="ed5ed189-d5d3-4257-be2b-64327a9bb22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10B127-7717-4ABD-9380-830BDA6F66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59A61-B5F1-4848-AC62-8F8DB89E7F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4c4544-664a-4f60-af41-8dfeb807a266"/>
    <ds:schemaRef ds:uri="ed5ed189-d5d3-4257-be2b-64327a9bb2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Applied_16x9_White_O365_2020.08</Template>
  <TotalTime>0</TotalTime>
  <Words>353</Words>
  <Application>Microsoft Office PowerPoint</Application>
  <PresentationFormat>Custom</PresentationFormat>
  <Paragraphs>103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Applied_16x9_White_2016</vt:lpstr>
      <vt:lpstr>SEMurai Data Driven Integration Tests</vt:lpstr>
      <vt:lpstr>Project Goal</vt:lpstr>
      <vt:lpstr>The Framework</vt:lpstr>
      <vt:lpstr>Background - solution concept</vt:lpstr>
      <vt:lpstr>Test Package (TP)</vt:lpstr>
      <vt:lpstr>Background -  solution concept</vt:lpstr>
      <vt:lpstr>The Tests</vt:lpstr>
      <vt:lpstr>The CI Job</vt:lpstr>
      <vt:lpstr>The CI job (in progress)</vt:lpstr>
      <vt:lpstr>The CI job - next steps</vt:lpstr>
      <vt:lpstr>Project Next Steps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SEMorai Data Driven Integration Tests</dc:title>
  <dc:creator/>
  <cp:lastModifiedBy/>
  <cp:revision>2</cp:revision>
  <dcterms:created xsi:type="dcterms:W3CDTF">2020-12-15T08:49:29Z</dcterms:created>
  <dcterms:modified xsi:type="dcterms:W3CDTF">2021-02-04T16:50:26Z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0x010100F578BC2A1521384F852674DDDC6BB35E</vt:lpwstr>
  </property>
</Properties>
</file>