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3"/>
  </p:notesMasterIdLst>
  <p:sldIdLst>
    <p:sldId id="264" r:id="rId5"/>
    <p:sldId id="278" r:id="rId6"/>
    <p:sldId id="279" r:id="rId7"/>
    <p:sldId id="280" r:id="rId8"/>
    <p:sldId id="281" r:id="rId9"/>
    <p:sldId id="282" r:id="rId10"/>
    <p:sldId id="288" r:id="rId11"/>
    <p:sldId id="283" r:id="rId12"/>
    <p:sldId id="284" r:id="rId13"/>
    <p:sldId id="285" r:id="rId14"/>
    <p:sldId id="286" r:id="rId15"/>
    <p:sldId id="287" r:id="rId16"/>
    <p:sldId id="292" r:id="rId17"/>
    <p:sldId id="293" r:id="rId18"/>
    <p:sldId id="289" r:id="rId19"/>
    <p:sldId id="290" r:id="rId20"/>
    <p:sldId id="29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599C3"/>
    <a:srgbClr val="FFFFFF"/>
    <a:srgbClr val="717171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A606F-6292-4491-BE29-A0C6A1116FDE}" v="80" dt="2020-07-02T07:31:34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9" autoAdjust="0"/>
    <p:restoredTop sz="94698" autoAdjust="0"/>
  </p:normalViewPr>
  <p:slideViewPr>
    <p:cSldViewPr snapToGrid="0" snapToObjects="1">
      <p:cViewPr varScale="1">
        <p:scale>
          <a:sx n="101" d="100"/>
          <a:sy n="101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B9CD1-A2C4-43B4-927F-2FC0F71D0D95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8D1AF7A-EE04-4781-B913-71C87AB5DF98}">
      <dgm:prSet phldrT="[Text]"/>
      <dgm:spPr/>
      <dgm:t>
        <a:bodyPr vert="horz"/>
        <a:lstStyle/>
        <a:p>
          <a:r>
            <a:rPr lang="en-US" dirty="0"/>
            <a:t>Autonomous Recipe Testing</a:t>
          </a:r>
        </a:p>
      </dgm:t>
    </dgm:pt>
    <dgm:pt modelId="{210C2332-2F22-4D67-A798-D852F36EB6A4}" type="parTrans" cxnId="{2D888DD0-E3F2-4C81-9F14-BD39A16496ED}">
      <dgm:prSet/>
      <dgm:spPr/>
      <dgm:t>
        <a:bodyPr/>
        <a:lstStyle/>
        <a:p>
          <a:endParaRPr lang="en-US"/>
        </a:p>
      </dgm:t>
    </dgm:pt>
    <dgm:pt modelId="{5489A163-9DA8-4670-BD94-8FD4111A5672}" type="sibTrans" cxnId="{2D888DD0-E3F2-4C81-9F14-BD39A16496ED}">
      <dgm:prSet/>
      <dgm:spPr/>
      <dgm:t>
        <a:bodyPr/>
        <a:lstStyle/>
        <a:p>
          <a:endParaRPr lang="en-US"/>
        </a:p>
      </dgm:t>
    </dgm:pt>
    <dgm:pt modelId="{5B370797-5E8A-47BC-B610-716FDB6344F4}">
      <dgm:prSet phldrT="[Text]"/>
      <dgm:spPr/>
      <dgm:t>
        <a:bodyPr vert="horz"/>
        <a:lstStyle/>
        <a:p>
          <a:r>
            <a:rPr lang="en-US" dirty="0"/>
            <a:t>Support Verity Environment</a:t>
          </a:r>
        </a:p>
      </dgm:t>
    </dgm:pt>
    <dgm:pt modelId="{51700DBA-0F6C-4F6D-8C97-D95C026F0BE9}" type="parTrans" cxnId="{C8FE595D-ABF6-4B41-8C86-E31537FAB97F}">
      <dgm:prSet/>
      <dgm:spPr/>
      <dgm:t>
        <a:bodyPr/>
        <a:lstStyle/>
        <a:p>
          <a:endParaRPr lang="en-US"/>
        </a:p>
      </dgm:t>
    </dgm:pt>
    <dgm:pt modelId="{F67341EC-D049-4B31-9653-B24502C3EAD7}" type="sibTrans" cxnId="{C8FE595D-ABF6-4B41-8C86-E31537FAB97F}">
      <dgm:prSet/>
      <dgm:spPr/>
      <dgm:t>
        <a:bodyPr/>
        <a:lstStyle/>
        <a:p>
          <a:endParaRPr lang="en-US"/>
        </a:p>
      </dgm:t>
    </dgm:pt>
    <dgm:pt modelId="{7516EA77-35D8-4002-8062-6853A953AB88}">
      <dgm:prSet phldrT="[Text]"/>
      <dgm:spPr/>
      <dgm:t>
        <a:bodyPr vert="horz"/>
        <a:lstStyle/>
        <a:p>
          <a:r>
            <a:rPr lang="en-US" dirty="0"/>
            <a:t>Verity in Docker</a:t>
          </a:r>
        </a:p>
      </dgm:t>
    </dgm:pt>
    <dgm:pt modelId="{F941BB4C-FF3E-4128-82D1-52E5AF2BBBF4}" type="parTrans" cxnId="{15057762-43AC-4E73-A956-C4256A3B6044}">
      <dgm:prSet/>
      <dgm:spPr/>
      <dgm:t>
        <a:bodyPr/>
        <a:lstStyle/>
        <a:p>
          <a:endParaRPr lang="en-US"/>
        </a:p>
      </dgm:t>
    </dgm:pt>
    <dgm:pt modelId="{071CA494-DC95-49B1-BB4E-7565DB76E2CE}" type="sibTrans" cxnId="{15057762-43AC-4E73-A956-C4256A3B6044}">
      <dgm:prSet/>
      <dgm:spPr/>
      <dgm:t>
        <a:bodyPr/>
        <a:lstStyle/>
        <a:p>
          <a:endParaRPr lang="en-US"/>
        </a:p>
      </dgm:t>
    </dgm:pt>
    <dgm:pt modelId="{BE6C8BC1-B466-421F-B76E-5E8D6DA1FCF0}">
      <dgm:prSet phldrT="[Text]"/>
      <dgm:spPr/>
      <dgm:t>
        <a:bodyPr vert="horz"/>
        <a:lstStyle/>
        <a:p>
          <a:r>
            <a:rPr lang="en-US" dirty="0"/>
            <a:t>Recipe Test in Docker</a:t>
          </a:r>
        </a:p>
      </dgm:t>
    </dgm:pt>
    <dgm:pt modelId="{019B7F21-B213-42CB-AA0B-98C3639BBD54}" type="parTrans" cxnId="{3DA5FECB-3C6E-413A-9910-AEFE9CDB0516}">
      <dgm:prSet/>
      <dgm:spPr/>
      <dgm:t>
        <a:bodyPr/>
        <a:lstStyle/>
        <a:p>
          <a:endParaRPr lang="en-US"/>
        </a:p>
      </dgm:t>
    </dgm:pt>
    <dgm:pt modelId="{5AC4F4EF-68AE-49E2-A441-4CB7E3D18162}" type="sibTrans" cxnId="{3DA5FECB-3C6E-413A-9910-AEFE9CDB0516}">
      <dgm:prSet/>
      <dgm:spPr/>
      <dgm:t>
        <a:bodyPr/>
        <a:lstStyle/>
        <a:p>
          <a:endParaRPr lang="en-US"/>
        </a:p>
      </dgm:t>
    </dgm:pt>
    <dgm:pt modelId="{D9BE6D6E-94C7-4191-A61B-77072BE2D168}">
      <dgm:prSet phldrT="[Text]"/>
      <dgm:spPr/>
      <dgm:t>
        <a:bodyPr vert="horz"/>
        <a:lstStyle/>
        <a:p>
          <a:r>
            <a:rPr lang="en-US" dirty="0"/>
            <a:t>Recipe Recorder for Offline</a:t>
          </a:r>
        </a:p>
      </dgm:t>
    </dgm:pt>
    <dgm:pt modelId="{7AD85A3C-143C-49F2-9D6E-4FFC9B260625}" type="parTrans" cxnId="{683588EF-0236-44BD-80C2-273EB972C38A}">
      <dgm:prSet/>
      <dgm:spPr/>
      <dgm:t>
        <a:bodyPr/>
        <a:lstStyle/>
        <a:p>
          <a:endParaRPr lang="en-US"/>
        </a:p>
      </dgm:t>
    </dgm:pt>
    <dgm:pt modelId="{245B0624-E28C-4A11-A1A6-FF08578D8E41}" type="sibTrans" cxnId="{683588EF-0236-44BD-80C2-273EB972C38A}">
      <dgm:prSet/>
      <dgm:spPr/>
      <dgm:t>
        <a:bodyPr/>
        <a:lstStyle/>
        <a:p>
          <a:endParaRPr lang="en-US"/>
        </a:p>
      </dgm:t>
    </dgm:pt>
    <dgm:pt modelId="{67E309A4-29EE-485E-AD3B-320A8660DC7A}">
      <dgm:prSet phldrT="[Text]"/>
      <dgm:spPr/>
      <dgm:t>
        <a:bodyPr vert="horz"/>
        <a:lstStyle/>
        <a:p>
          <a:r>
            <a:rPr lang="en-US" dirty="0"/>
            <a:t>Optimizations</a:t>
          </a:r>
        </a:p>
      </dgm:t>
    </dgm:pt>
    <dgm:pt modelId="{FEE83694-AA32-4425-BB2A-FDB1C1C246DD}" type="parTrans" cxnId="{A716DC8C-7697-48DA-B733-6E3AC5BF2D50}">
      <dgm:prSet/>
      <dgm:spPr/>
      <dgm:t>
        <a:bodyPr/>
        <a:lstStyle/>
        <a:p>
          <a:endParaRPr lang="en-US"/>
        </a:p>
      </dgm:t>
    </dgm:pt>
    <dgm:pt modelId="{17EAB880-C9E0-45DA-9974-5D8E78A60DFC}" type="sibTrans" cxnId="{A716DC8C-7697-48DA-B733-6E3AC5BF2D50}">
      <dgm:prSet/>
      <dgm:spPr/>
      <dgm:t>
        <a:bodyPr/>
        <a:lstStyle/>
        <a:p>
          <a:endParaRPr lang="en-US"/>
        </a:p>
      </dgm:t>
    </dgm:pt>
    <dgm:pt modelId="{97949FC3-1301-4BBB-9FB7-132380CB58B5}">
      <dgm:prSet phldrT="[Text]"/>
      <dgm:spPr/>
      <dgm:t>
        <a:bodyPr vert="horz"/>
        <a:lstStyle/>
        <a:p>
          <a:r>
            <a:rPr lang="en-US" dirty="0"/>
            <a:t>MC Lane</a:t>
          </a:r>
        </a:p>
      </dgm:t>
    </dgm:pt>
    <dgm:pt modelId="{47D66C44-B08A-4A85-B2D4-A0DB9BA0994D}" type="parTrans" cxnId="{400B9D1F-36EC-4D2C-AA03-C515A4DD1B61}">
      <dgm:prSet/>
      <dgm:spPr/>
      <dgm:t>
        <a:bodyPr/>
        <a:lstStyle/>
        <a:p>
          <a:endParaRPr lang="en-US"/>
        </a:p>
      </dgm:t>
    </dgm:pt>
    <dgm:pt modelId="{B3E319D1-18AF-4E2A-AD41-07A14908967E}" type="sibTrans" cxnId="{400B9D1F-36EC-4D2C-AA03-C515A4DD1B61}">
      <dgm:prSet/>
      <dgm:spPr/>
      <dgm:t>
        <a:bodyPr/>
        <a:lstStyle/>
        <a:p>
          <a:endParaRPr lang="en-US"/>
        </a:p>
      </dgm:t>
    </dgm:pt>
    <dgm:pt modelId="{059CE40D-E456-489D-9C7C-37FCFA73D8DD}">
      <dgm:prSet phldrT="[Text]"/>
      <dgm:spPr/>
      <dgm:t>
        <a:bodyPr vert="horz"/>
        <a:lstStyle/>
        <a:p>
          <a:r>
            <a:rPr lang="en-US" dirty="0"/>
            <a:t>DevOps Lane</a:t>
          </a:r>
        </a:p>
      </dgm:t>
    </dgm:pt>
    <dgm:pt modelId="{2E036441-B55D-41E7-8E95-6FC986A00A6F}" type="parTrans" cxnId="{D2943A7A-32E8-4A76-99C5-0A20F2FE789C}">
      <dgm:prSet/>
      <dgm:spPr/>
      <dgm:t>
        <a:bodyPr/>
        <a:lstStyle/>
        <a:p>
          <a:endParaRPr lang="en-US"/>
        </a:p>
      </dgm:t>
    </dgm:pt>
    <dgm:pt modelId="{2C2209F0-715B-47AE-B877-0392E1454791}" type="sibTrans" cxnId="{D2943A7A-32E8-4A76-99C5-0A20F2FE789C}">
      <dgm:prSet/>
      <dgm:spPr/>
      <dgm:t>
        <a:bodyPr/>
        <a:lstStyle/>
        <a:p>
          <a:endParaRPr lang="en-US"/>
        </a:p>
      </dgm:t>
    </dgm:pt>
    <dgm:pt modelId="{16D4BBCF-39A2-4184-8A75-1EA354DBC811}" type="pres">
      <dgm:prSet presAssocID="{DD6B9CD1-A2C4-43B4-927F-2FC0F71D0D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D4B92E-A911-4149-9EBD-D798595087BE}" type="pres">
      <dgm:prSet presAssocID="{97949FC3-1301-4BBB-9FB7-132380CB58B5}" presName="root1" presStyleCnt="0"/>
      <dgm:spPr/>
    </dgm:pt>
    <dgm:pt modelId="{A2BA3589-A40F-4F3F-B48A-9DF2A3916AD0}" type="pres">
      <dgm:prSet presAssocID="{97949FC3-1301-4BBB-9FB7-132380CB58B5}" presName="LevelOneTextNode" presStyleLbl="node0" presStyleIdx="0" presStyleCnt="2">
        <dgm:presLayoutVars>
          <dgm:chPref val="3"/>
        </dgm:presLayoutVars>
      </dgm:prSet>
      <dgm:spPr/>
    </dgm:pt>
    <dgm:pt modelId="{A4B5BFCA-8C7C-4244-91CA-D77C9EC5750C}" type="pres">
      <dgm:prSet presAssocID="{97949FC3-1301-4BBB-9FB7-132380CB58B5}" presName="level2hierChild" presStyleCnt="0"/>
      <dgm:spPr/>
    </dgm:pt>
    <dgm:pt modelId="{3D19C1AD-F733-46C6-9F13-39099D83E400}" type="pres">
      <dgm:prSet presAssocID="{210C2332-2F22-4D67-A798-D852F36EB6A4}" presName="conn2-1" presStyleLbl="parChTrans1D2" presStyleIdx="0" presStyleCnt="2"/>
      <dgm:spPr/>
    </dgm:pt>
    <dgm:pt modelId="{73D422DF-A7CE-47B6-B385-AE08732A2035}" type="pres">
      <dgm:prSet presAssocID="{210C2332-2F22-4D67-A798-D852F36EB6A4}" presName="connTx" presStyleLbl="parChTrans1D2" presStyleIdx="0" presStyleCnt="2"/>
      <dgm:spPr/>
    </dgm:pt>
    <dgm:pt modelId="{E2E817C1-95DD-408B-B4AC-C8C47F617BF0}" type="pres">
      <dgm:prSet presAssocID="{B8D1AF7A-EE04-4781-B913-71C87AB5DF98}" presName="root2" presStyleCnt="0"/>
      <dgm:spPr/>
    </dgm:pt>
    <dgm:pt modelId="{18CB1EA7-480B-41AD-A7FF-4B4E731C7788}" type="pres">
      <dgm:prSet presAssocID="{B8D1AF7A-EE04-4781-B913-71C87AB5DF98}" presName="LevelTwoTextNode" presStyleLbl="node2" presStyleIdx="0" presStyleCnt="2">
        <dgm:presLayoutVars>
          <dgm:chPref val="3"/>
        </dgm:presLayoutVars>
      </dgm:prSet>
      <dgm:spPr/>
    </dgm:pt>
    <dgm:pt modelId="{76C0876E-43B6-48BD-AE9A-D718AB61C170}" type="pres">
      <dgm:prSet presAssocID="{B8D1AF7A-EE04-4781-B913-71C87AB5DF98}" presName="level3hierChild" presStyleCnt="0"/>
      <dgm:spPr/>
    </dgm:pt>
    <dgm:pt modelId="{C09C77EF-F6DB-4DA5-8FEA-C5F1329F733F}" type="pres">
      <dgm:prSet presAssocID="{51700DBA-0F6C-4F6D-8C97-D95C026F0BE9}" presName="conn2-1" presStyleLbl="parChTrans1D3" presStyleIdx="0" presStyleCnt="2"/>
      <dgm:spPr/>
    </dgm:pt>
    <dgm:pt modelId="{B83A2799-B844-4D23-B59F-57A7070837F8}" type="pres">
      <dgm:prSet presAssocID="{51700DBA-0F6C-4F6D-8C97-D95C026F0BE9}" presName="connTx" presStyleLbl="parChTrans1D3" presStyleIdx="0" presStyleCnt="2"/>
      <dgm:spPr/>
    </dgm:pt>
    <dgm:pt modelId="{697401DE-F9A5-47ED-8F3D-88AFF8D8B5F2}" type="pres">
      <dgm:prSet presAssocID="{5B370797-5E8A-47BC-B610-716FDB6344F4}" presName="root2" presStyleCnt="0"/>
      <dgm:spPr/>
    </dgm:pt>
    <dgm:pt modelId="{57C199BC-B9CE-4D27-BB61-9D829F6EE3DF}" type="pres">
      <dgm:prSet presAssocID="{5B370797-5E8A-47BC-B610-716FDB6344F4}" presName="LevelTwoTextNode" presStyleLbl="node3" presStyleIdx="0" presStyleCnt="2">
        <dgm:presLayoutVars>
          <dgm:chPref val="3"/>
        </dgm:presLayoutVars>
      </dgm:prSet>
      <dgm:spPr/>
    </dgm:pt>
    <dgm:pt modelId="{78F97621-D185-4B02-BF1E-211D0CE7ED18}" type="pres">
      <dgm:prSet presAssocID="{5B370797-5E8A-47BC-B610-716FDB6344F4}" presName="level3hierChild" presStyleCnt="0"/>
      <dgm:spPr/>
    </dgm:pt>
    <dgm:pt modelId="{71235A56-40F0-4A1A-A3D6-016680323D74}" type="pres">
      <dgm:prSet presAssocID="{7AD85A3C-143C-49F2-9D6E-4FFC9B260625}" presName="conn2-1" presStyleLbl="parChTrans1D4" presStyleIdx="0" presStyleCnt="2"/>
      <dgm:spPr/>
    </dgm:pt>
    <dgm:pt modelId="{7FEA14DA-8A5F-467E-9F50-5CAA6CEF0786}" type="pres">
      <dgm:prSet presAssocID="{7AD85A3C-143C-49F2-9D6E-4FFC9B260625}" presName="connTx" presStyleLbl="parChTrans1D4" presStyleIdx="0" presStyleCnt="2"/>
      <dgm:spPr/>
    </dgm:pt>
    <dgm:pt modelId="{EEF30394-D71D-433B-A9BC-E8AD50BD5654}" type="pres">
      <dgm:prSet presAssocID="{D9BE6D6E-94C7-4191-A61B-77072BE2D168}" presName="root2" presStyleCnt="0"/>
      <dgm:spPr/>
    </dgm:pt>
    <dgm:pt modelId="{1FB5B42B-D24E-4793-B451-6BFBED364024}" type="pres">
      <dgm:prSet presAssocID="{D9BE6D6E-94C7-4191-A61B-77072BE2D168}" presName="LevelTwoTextNode" presStyleLbl="node4" presStyleIdx="0" presStyleCnt="2">
        <dgm:presLayoutVars>
          <dgm:chPref val="3"/>
        </dgm:presLayoutVars>
      </dgm:prSet>
      <dgm:spPr/>
    </dgm:pt>
    <dgm:pt modelId="{BA7862F5-F6A8-4CAE-B477-B9B6D9A6E6CA}" type="pres">
      <dgm:prSet presAssocID="{D9BE6D6E-94C7-4191-A61B-77072BE2D168}" presName="level3hierChild" presStyleCnt="0"/>
      <dgm:spPr/>
    </dgm:pt>
    <dgm:pt modelId="{D5B6A5E8-2FDE-4C8C-89F4-647D44938BB6}" type="pres">
      <dgm:prSet presAssocID="{FEE83694-AA32-4425-BB2A-FDB1C1C246DD}" presName="conn2-1" presStyleLbl="parChTrans1D4" presStyleIdx="1" presStyleCnt="2"/>
      <dgm:spPr/>
    </dgm:pt>
    <dgm:pt modelId="{4FD957C9-1BD2-4E44-B2A5-EE2F85DA2103}" type="pres">
      <dgm:prSet presAssocID="{FEE83694-AA32-4425-BB2A-FDB1C1C246DD}" presName="connTx" presStyleLbl="parChTrans1D4" presStyleIdx="1" presStyleCnt="2"/>
      <dgm:spPr/>
    </dgm:pt>
    <dgm:pt modelId="{A815C8ED-C168-48C2-87CE-9BFE0690C192}" type="pres">
      <dgm:prSet presAssocID="{67E309A4-29EE-485E-AD3B-320A8660DC7A}" presName="root2" presStyleCnt="0"/>
      <dgm:spPr/>
    </dgm:pt>
    <dgm:pt modelId="{E74E7DB7-89FA-4949-A494-971619A1EBA2}" type="pres">
      <dgm:prSet presAssocID="{67E309A4-29EE-485E-AD3B-320A8660DC7A}" presName="LevelTwoTextNode" presStyleLbl="node4" presStyleIdx="1" presStyleCnt="2">
        <dgm:presLayoutVars>
          <dgm:chPref val="3"/>
        </dgm:presLayoutVars>
      </dgm:prSet>
      <dgm:spPr/>
    </dgm:pt>
    <dgm:pt modelId="{55EB1754-C9CB-44C2-B4F9-4AD39F1B79F1}" type="pres">
      <dgm:prSet presAssocID="{67E309A4-29EE-485E-AD3B-320A8660DC7A}" presName="level3hierChild" presStyleCnt="0"/>
      <dgm:spPr/>
    </dgm:pt>
    <dgm:pt modelId="{F58E0721-DFD5-4C3D-9E08-7A8E9FB32E11}" type="pres">
      <dgm:prSet presAssocID="{059CE40D-E456-489D-9C7C-37FCFA73D8DD}" presName="root1" presStyleCnt="0"/>
      <dgm:spPr/>
    </dgm:pt>
    <dgm:pt modelId="{C179D488-0864-4989-82E2-619904D05447}" type="pres">
      <dgm:prSet presAssocID="{059CE40D-E456-489D-9C7C-37FCFA73D8DD}" presName="LevelOneTextNode" presStyleLbl="node0" presStyleIdx="1" presStyleCnt="2">
        <dgm:presLayoutVars>
          <dgm:chPref val="3"/>
        </dgm:presLayoutVars>
      </dgm:prSet>
      <dgm:spPr/>
    </dgm:pt>
    <dgm:pt modelId="{33FDA051-7702-4F47-B154-9A0024280D43}" type="pres">
      <dgm:prSet presAssocID="{059CE40D-E456-489D-9C7C-37FCFA73D8DD}" presName="level2hierChild" presStyleCnt="0"/>
      <dgm:spPr/>
    </dgm:pt>
    <dgm:pt modelId="{8C426E4E-7E9F-43A9-BCF1-0CCDEB5AF765}" type="pres">
      <dgm:prSet presAssocID="{F941BB4C-FF3E-4128-82D1-52E5AF2BBBF4}" presName="conn2-1" presStyleLbl="parChTrans1D2" presStyleIdx="1" presStyleCnt="2"/>
      <dgm:spPr/>
    </dgm:pt>
    <dgm:pt modelId="{3F089C9F-DADF-4558-AA0C-ED05FAF8958A}" type="pres">
      <dgm:prSet presAssocID="{F941BB4C-FF3E-4128-82D1-52E5AF2BBBF4}" presName="connTx" presStyleLbl="parChTrans1D2" presStyleIdx="1" presStyleCnt="2"/>
      <dgm:spPr/>
    </dgm:pt>
    <dgm:pt modelId="{28E70F08-88F7-44AA-8F26-6E66B9604A1C}" type="pres">
      <dgm:prSet presAssocID="{7516EA77-35D8-4002-8062-6853A953AB88}" presName="root2" presStyleCnt="0"/>
      <dgm:spPr/>
    </dgm:pt>
    <dgm:pt modelId="{6DA5E3BA-BB99-4875-94A4-3E544F89E19A}" type="pres">
      <dgm:prSet presAssocID="{7516EA77-35D8-4002-8062-6853A953AB88}" presName="LevelTwoTextNode" presStyleLbl="node2" presStyleIdx="1" presStyleCnt="2">
        <dgm:presLayoutVars>
          <dgm:chPref val="3"/>
        </dgm:presLayoutVars>
      </dgm:prSet>
      <dgm:spPr/>
    </dgm:pt>
    <dgm:pt modelId="{1394D040-05A2-4616-B78E-D85C02E7333C}" type="pres">
      <dgm:prSet presAssocID="{7516EA77-35D8-4002-8062-6853A953AB88}" presName="level3hierChild" presStyleCnt="0"/>
      <dgm:spPr/>
    </dgm:pt>
    <dgm:pt modelId="{2C987846-D2E2-4555-BFD5-381EEC3B4113}" type="pres">
      <dgm:prSet presAssocID="{019B7F21-B213-42CB-AA0B-98C3639BBD54}" presName="conn2-1" presStyleLbl="parChTrans1D3" presStyleIdx="1" presStyleCnt="2"/>
      <dgm:spPr/>
    </dgm:pt>
    <dgm:pt modelId="{0F7F0866-1046-4149-930A-198AC1279452}" type="pres">
      <dgm:prSet presAssocID="{019B7F21-B213-42CB-AA0B-98C3639BBD54}" presName="connTx" presStyleLbl="parChTrans1D3" presStyleIdx="1" presStyleCnt="2"/>
      <dgm:spPr/>
    </dgm:pt>
    <dgm:pt modelId="{304107EE-9BD4-4E73-8809-1F2FC2E7668A}" type="pres">
      <dgm:prSet presAssocID="{BE6C8BC1-B466-421F-B76E-5E8D6DA1FCF0}" presName="root2" presStyleCnt="0"/>
      <dgm:spPr/>
    </dgm:pt>
    <dgm:pt modelId="{BF3B3F22-0CDF-451D-BA7D-FA32355FA1AD}" type="pres">
      <dgm:prSet presAssocID="{BE6C8BC1-B466-421F-B76E-5E8D6DA1FCF0}" presName="LevelTwoTextNode" presStyleLbl="node3" presStyleIdx="1" presStyleCnt="2">
        <dgm:presLayoutVars>
          <dgm:chPref val="3"/>
        </dgm:presLayoutVars>
      </dgm:prSet>
      <dgm:spPr/>
    </dgm:pt>
    <dgm:pt modelId="{05BE7389-978B-4F5B-854E-A0A954594EAB}" type="pres">
      <dgm:prSet presAssocID="{BE6C8BC1-B466-421F-B76E-5E8D6DA1FCF0}" presName="level3hierChild" presStyleCnt="0"/>
      <dgm:spPr/>
    </dgm:pt>
  </dgm:ptLst>
  <dgm:cxnLst>
    <dgm:cxn modelId="{7EA99103-0B4B-41EF-8E71-2DFD5F2C10C9}" type="presOf" srcId="{B8D1AF7A-EE04-4781-B913-71C87AB5DF98}" destId="{18CB1EA7-480B-41AD-A7FF-4B4E731C7788}" srcOrd="0" destOrd="0" presId="urn:microsoft.com/office/officeart/2008/layout/HorizontalMultiLevelHierarchy"/>
    <dgm:cxn modelId="{B266BB05-F579-4702-95ED-F9FF2C65F919}" type="presOf" srcId="{019B7F21-B213-42CB-AA0B-98C3639BBD54}" destId="{0F7F0866-1046-4149-930A-198AC1279452}" srcOrd="1" destOrd="0" presId="urn:microsoft.com/office/officeart/2008/layout/HorizontalMultiLevelHierarchy"/>
    <dgm:cxn modelId="{9FF44E0E-410E-48B8-9E3B-83D03D3652B1}" type="presOf" srcId="{7AD85A3C-143C-49F2-9D6E-4FFC9B260625}" destId="{7FEA14DA-8A5F-467E-9F50-5CAA6CEF0786}" srcOrd="1" destOrd="0" presId="urn:microsoft.com/office/officeart/2008/layout/HorizontalMultiLevelHierarchy"/>
    <dgm:cxn modelId="{73A4AB12-F319-40D3-AFA2-7E571FC4065D}" type="presOf" srcId="{7AD85A3C-143C-49F2-9D6E-4FFC9B260625}" destId="{71235A56-40F0-4A1A-A3D6-016680323D74}" srcOrd="0" destOrd="0" presId="urn:microsoft.com/office/officeart/2008/layout/HorizontalMultiLevelHierarchy"/>
    <dgm:cxn modelId="{67BDCC15-3C41-4345-846D-0A5875CF1089}" type="presOf" srcId="{019B7F21-B213-42CB-AA0B-98C3639BBD54}" destId="{2C987846-D2E2-4555-BFD5-381EEC3B4113}" srcOrd="0" destOrd="0" presId="urn:microsoft.com/office/officeart/2008/layout/HorizontalMultiLevelHierarchy"/>
    <dgm:cxn modelId="{A5A29C1C-3456-4378-8412-9CF50D41AF05}" type="presOf" srcId="{67E309A4-29EE-485E-AD3B-320A8660DC7A}" destId="{E74E7DB7-89FA-4949-A494-971619A1EBA2}" srcOrd="0" destOrd="0" presId="urn:microsoft.com/office/officeart/2008/layout/HorizontalMultiLevelHierarchy"/>
    <dgm:cxn modelId="{6AE1D51E-81E6-4DAC-97C2-FE792B22B93F}" type="presOf" srcId="{F941BB4C-FF3E-4128-82D1-52E5AF2BBBF4}" destId="{8C426E4E-7E9F-43A9-BCF1-0CCDEB5AF765}" srcOrd="0" destOrd="0" presId="urn:microsoft.com/office/officeart/2008/layout/HorizontalMultiLevelHierarchy"/>
    <dgm:cxn modelId="{400B9D1F-36EC-4D2C-AA03-C515A4DD1B61}" srcId="{DD6B9CD1-A2C4-43B4-927F-2FC0F71D0D95}" destId="{97949FC3-1301-4BBB-9FB7-132380CB58B5}" srcOrd="0" destOrd="0" parTransId="{47D66C44-B08A-4A85-B2D4-A0DB9BA0994D}" sibTransId="{B3E319D1-18AF-4E2A-AD41-07A14908967E}"/>
    <dgm:cxn modelId="{AC9A0035-90B5-4849-B40C-19739250D9A7}" type="presOf" srcId="{7516EA77-35D8-4002-8062-6853A953AB88}" destId="{6DA5E3BA-BB99-4875-94A4-3E544F89E19A}" srcOrd="0" destOrd="0" presId="urn:microsoft.com/office/officeart/2008/layout/HorizontalMultiLevelHierarchy"/>
    <dgm:cxn modelId="{78ED3F37-DE3D-46C7-BACF-A7BFF231743B}" type="presOf" srcId="{BE6C8BC1-B466-421F-B76E-5E8D6DA1FCF0}" destId="{BF3B3F22-0CDF-451D-BA7D-FA32355FA1AD}" srcOrd="0" destOrd="0" presId="urn:microsoft.com/office/officeart/2008/layout/HorizontalMultiLevelHierarchy"/>
    <dgm:cxn modelId="{63C6E15C-467E-46B9-80D9-CA75BCE41C19}" type="presOf" srcId="{51700DBA-0F6C-4F6D-8C97-D95C026F0BE9}" destId="{C09C77EF-F6DB-4DA5-8FEA-C5F1329F733F}" srcOrd="0" destOrd="0" presId="urn:microsoft.com/office/officeart/2008/layout/HorizontalMultiLevelHierarchy"/>
    <dgm:cxn modelId="{C8FE595D-ABF6-4B41-8C86-E31537FAB97F}" srcId="{B8D1AF7A-EE04-4781-B913-71C87AB5DF98}" destId="{5B370797-5E8A-47BC-B610-716FDB6344F4}" srcOrd="0" destOrd="0" parTransId="{51700DBA-0F6C-4F6D-8C97-D95C026F0BE9}" sibTransId="{F67341EC-D049-4B31-9653-B24502C3EAD7}"/>
    <dgm:cxn modelId="{5CB5CD5F-A213-4992-BC0E-FF7FA97B6138}" type="presOf" srcId="{DD6B9CD1-A2C4-43B4-927F-2FC0F71D0D95}" destId="{16D4BBCF-39A2-4184-8A75-1EA354DBC811}" srcOrd="0" destOrd="0" presId="urn:microsoft.com/office/officeart/2008/layout/HorizontalMultiLevelHierarchy"/>
    <dgm:cxn modelId="{15057762-43AC-4E73-A956-C4256A3B6044}" srcId="{059CE40D-E456-489D-9C7C-37FCFA73D8DD}" destId="{7516EA77-35D8-4002-8062-6853A953AB88}" srcOrd="0" destOrd="0" parTransId="{F941BB4C-FF3E-4128-82D1-52E5AF2BBBF4}" sibTransId="{071CA494-DC95-49B1-BB4E-7565DB76E2CE}"/>
    <dgm:cxn modelId="{B2708562-9CF4-42C5-B90A-2E1D56C7DC17}" type="presOf" srcId="{51700DBA-0F6C-4F6D-8C97-D95C026F0BE9}" destId="{B83A2799-B844-4D23-B59F-57A7070837F8}" srcOrd="1" destOrd="0" presId="urn:microsoft.com/office/officeart/2008/layout/HorizontalMultiLevelHierarchy"/>
    <dgm:cxn modelId="{C7683A67-EB3D-4FCF-982C-2EFF2C1E6DE5}" type="presOf" srcId="{D9BE6D6E-94C7-4191-A61B-77072BE2D168}" destId="{1FB5B42B-D24E-4793-B451-6BFBED364024}" srcOrd="0" destOrd="0" presId="urn:microsoft.com/office/officeart/2008/layout/HorizontalMultiLevelHierarchy"/>
    <dgm:cxn modelId="{A479D64F-4EF8-42CF-A295-CF04EA5023C7}" type="presOf" srcId="{97949FC3-1301-4BBB-9FB7-132380CB58B5}" destId="{A2BA3589-A40F-4F3F-B48A-9DF2A3916AD0}" srcOrd="0" destOrd="0" presId="urn:microsoft.com/office/officeart/2008/layout/HorizontalMultiLevelHierarchy"/>
    <dgm:cxn modelId="{4FB8E951-0383-42B5-AE63-C3B66C25528F}" type="presOf" srcId="{059CE40D-E456-489D-9C7C-37FCFA73D8DD}" destId="{C179D488-0864-4989-82E2-619904D05447}" srcOrd="0" destOrd="0" presId="urn:microsoft.com/office/officeart/2008/layout/HorizontalMultiLevelHierarchy"/>
    <dgm:cxn modelId="{F17E9F79-C4A9-4BCF-8A00-1CAB2E34C7FD}" type="presOf" srcId="{210C2332-2F22-4D67-A798-D852F36EB6A4}" destId="{73D422DF-A7CE-47B6-B385-AE08732A2035}" srcOrd="1" destOrd="0" presId="urn:microsoft.com/office/officeart/2008/layout/HorizontalMultiLevelHierarchy"/>
    <dgm:cxn modelId="{D2943A7A-32E8-4A76-99C5-0A20F2FE789C}" srcId="{DD6B9CD1-A2C4-43B4-927F-2FC0F71D0D95}" destId="{059CE40D-E456-489D-9C7C-37FCFA73D8DD}" srcOrd="1" destOrd="0" parTransId="{2E036441-B55D-41E7-8E95-6FC986A00A6F}" sibTransId="{2C2209F0-715B-47AE-B877-0392E1454791}"/>
    <dgm:cxn modelId="{F56D8183-8ECE-43EF-BF28-47D9D5A40FB7}" type="presOf" srcId="{210C2332-2F22-4D67-A798-D852F36EB6A4}" destId="{3D19C1AD-F733-46C6-9F13-39099D83E400}" srcOrd="0" destOrd="0" presId="urn:microsoft.com/office/officeart/2008/layout/HorizontalMultiLevelHierarchy"/>
    <dgm:cxn modelId="{A716DC8C-7697-48DA-B733-6E3AC5BF2D50}" srcId="{5B370797-5E8A-47BC-B610-716FDB6344F4}" destId="{67E309A4-29EE-485E-AD3B-320A8660DC7A}" srcOrd="1" destOrd="0" parTransId="{FEE83694-AA32-4425-BB2A-FDB1C1C246DD}" sibTransId="{17EAB880-C9E0-45DA-9974-5D8E78A60DFC}"/>
    <dgm:cxn modelId="{67E025B8-069C-4649-A112-6501FFF2244E}" type="presOf" srcId="{5B370797-5E8A-47BC-B610-716FDB6344F4}" destId="{57C199BC-B9CE-4D27-BB61-9D829F6EE3DF}" srcOrd="0" destOrd="0" presId="urn:microsoft.com/office/officeart/2008/layout/HorizontalMultiLevelHierarchy"/>
    <dgm:cxn modelId="{3DA5FECB-3C6E-413A-9910-AEFE9CDB0516}" srcId="{7516EA77-35D8-4002-8062-6853A953AB88}" destId="{BE6C8BC1-B466-421F-B76E-5E8D6DA1FCF0}" srcOrd="0" destOrd="0" parTransId="{019B7F21-B213-42CB-AA0B-98C3639BBD54}" sibTransId="{5AC4F4EF-68AE-49E2-A441-4CB7E3D18162}"/>
    <dgm:cxn modelId="{2D888DD0-E3F2-4C81-9F14-BD39A16496ED}" srcId="{97949FC3-1301-4BBB-9FB7-132380CB58B5}" destId="{B8D1AF7A-EE04-4781-B913-71C87AB5DF98}" srcOrd="0" destOrd="0" parTransId="{210C2332-2F22-4D67-A798-D852F36EB6A4}" sibTransId="{5489A163-9DA8-4670-BD94-8FD4111A5672}"/>
    <dgm:cxn modelId="{B00F18DB-1E4C-474D-915B-0DBA7B419817}" type="presOf" srcId="{F941BB4C-FF3E-4128-82D1-52E5AF2BBBF4}" destId="{3F089C9F-DADF-4558-AA0C-ED05FAF8958A}" srcOrd="1" destOrd="0" presId="urn:microsoft.com/office/officeart/2008/layout/HorizontalMultiLevelHierarchy"/>
    <dgm:cxn modelId="{E689F4E1-AA57-43AD-8638-BC5D51E9C405}" type="presOf" srcId="{FEE83694-AA32-4425-BB2A-FDB1C1C246DD}" destId="{4FD957C9-1BD2-4E44-B2A5-EE2F85DA2103}" srcOrd="1" destOrd="0" presId="urn:microsoft.com/office/officeart/2008/layout/HorizontalMultiLevelHierarchy"/>
    <dgm:cxn modelId="{00C62DE7-2660-4B9D-9BE0-F9ECC32A2065}" type="presOf" srcId="{FEE83694-AA32-4425-BB2A-FDB1C1C246DD}" destId="{D5B6A5E8-2FDE-4C8C-89F4-647D44938BB6}" srcOrd="0" destOrd="0" presId="urn:microsoft.com/office/officeart/2008/layout/HorizontalMultiLevelHierarchy"/>
    <dgm:cxn modelId="{683588EF-0236-44BD-80C2-273EB972C38A}" srcId="{5B370797-5E8A-47BC-B610-716FDB6344F4}" destId="{D9BE6D6E-94C7-4191-A61B-77072BE2D168}" srcOrd="0" destOrd="0" parTransId="{7AD85A3C-143C-49F2-9D6E-4FFC9B260625}" sibTransId="{245B0624-E28C-4A11-A1A6-FF08578D8E41}"/>
    <dgm:cxn modelId="{F282EE1D-9EAB-447F-BE22-7BB6E72696F7}" type="presParOf" srcId="{16D4BBCF-39A2-4184-8A75-1EA354DBC811}" destId="{7DD4B92E-A911-4149-9EBD-D798595087BE}" srcOrd="0" destOrd="0" presId="urn:microsoft.com/office/officeart/2008/layout/HorizontalMultiLevelHierarchy"/>
    <dgm:cxn modelId="{81BD51C2-104B-45F1-95E1-2EF7E16BA057}" type="presParOf" srcId="{7DD4B92E-A911-4149-9EBD-D798595087BE}" destId="{A2BA3589-A40F-4F3F-B48A-9DF2A3916AD0}" srcOrd="0" destOrd="0" presId="urn:microsoft.com/office/officeart/2008/layout/HorizontalMultiLevelHierarchy"/>
    <dgm:cxn modelId="{BAA78F57-0B33-4E70-9207-91C199C5B8F3}" type="presParOf" srcId="{7DD4B92E-A911-4149-9EBD-D798595087BE}" destId="{A4B5BFCA-8C7C-4244-91CA-D77C9EC5750C}" srcOrd="1" destOrd="0" presId="urn:microsoft.com/office/officeart/2008/layout/HorizontalMultiLevelHierarchy"/>
    <dgm:cxn modelId="{419599B8-DDEB-440F-987B-0C50A2A2DA93}" type="presParOf" srcId="{A4B5BFCA-8C7C-4244-91CA-D77C9EC5750C}" destId="{3D19C1AD-F733-46C6-9F13-39099D83E400}" srcOrd="0" destOrd="0" presId="urn:microsoft.com/office/officeart/2008/layout/HorizontalMultiLevelHierarchy"/>
    <dgm:cxn modelId="{29C277F7-8123-45EF-A492-A1E366138BF1}" type="presParOf" srcId="{3D19C1AD-F733-46C6-9F13-39099D83E400}" destId="{73D422DF-A7CE-47B6-B385-AE08732A2035}" srcOrd="0" destOrd="0" presId="urn:microsoft.com/office/officeart/2008/layout/HorizontalMultiLevelHierarchy"/>
    <dgm:cxn modelId="{FB12198E-E71B-4291-A2D9-0813F238287E}" type="presParOf" srcId="{A4B5BFCA-8C7C-4244-91CA-D77C9EC5750C}" destId="{E2E817C1-95DD-408B-B4AC-C8C47F617BF0}" srcOrd="1" destOrd="0" presId="urn:microsoft.com/office/officeart/2008/layout/HorizontalMultiLevelHierarchy"/>
    <dgm:cxn modelId="{F02D1C45-82A7-4C86-AAAB-7F69992877CF}" type="presParOf" srcId="{E2E817C1-95DD-408B-B4AC-C8C47F617BF0}" destId="{18CB1EA7-480B-41AD-A7FF-4B4E731C7788}" srcOrd="0" destOrd="0" presId="urn:microsoft.com/office/officeart/2008/layout/HorizontalMultiLevelHierarchy"/>
    <dgm:cxn modelId="{41EAEE95-7019-4C75-9BDE-89103C5EAC75}" type="presParOf" srcId="{E2E817C1-95DD-408B-B4AC-C8C47F617BF0}" destId="{76C0876E-43B6-48BD-AE9A-D718AB61C170}" srcOrd="1" destOrd="0" presId="urn:microsoft.com/office/officeart/2008/layout/HorizontalMultiLevelHierarchy"/>
    <dgm:cxn modelId="{44CF7354-0F7E-41D1-91CA-B6CC9CCD23E2}" type="presParOf" srcId="{76C0876E-43B6-48BD-AE9A-D718AB61C170}" destId="{C09C77EF-F6DB-4DA5-8FEA-C5F1329F733F}" srcOrd="0" destOrd="0" presId="urn:microsoft.com/office/officeart/2008/layout/HorizontalMultiLevelHierarchy"/>
    <dgm:cxn modelId="{4D28743E-595B-4C03-8653-04FBFF6D7936}" type="presParOf" srcId="{C09C77EF-F6DB-4DA5-8FEA-C5F1329F733F}" destId="{B83A2799-B844-4D23-B59F-57A7070837F8}" srcOrd="0" destOrd="0" presId="urn:microsoft.com/office/officeart/2008/layout/HorizontalMultiLevelHierarchy"/>
    <dgm:cxn modelId="{CD96A278-6674-43A2-B5B2-C235C4AB98D8}" type="presParOf" srcId="{76C0876E-43B6-48BD-AE9A-D718AB61C170}" destId="{697401DE-F9A5-47ED-8F3D-88AFF8D8B5F2}" srcOrd="1" destOrd="0" presId="urn:microsoft.com/office/officeart/2008/layout/HorizontalMultiLevelHierarchy"/>
    <dgm:cxn modelId="{771EB5FB-39FA-4524-9DCF-ED3330C291AD}" type="presParOf" srcId="{697401DE-F9A5-47ED-8F3D-88AFF8D8B5F2}" destId="{57C199BC-B9CE-4D27-BB61-9D829F6EE3DF}" srcOrd="0" destOrd="0" presId="urn:microsoft.com/office/officeart/2008/layout/HorizontalMultiLevelHierarchy"/>
    <dgm:cxn modelId="{F4204293-988B-4C52-BEE0-487C58C1415C}" type="presParOf" srcId="{697401DE-F9A5-47ED-8F3D-88AFF8D8B5F2}" destId="{78F97621-D185-4B02-BF1E-211D0CE7ED18}" srcOrd="1" destOrd="0" presId="urn:microsoft.com/office/officeart/2008/layout/HorizontalMultiLevelHierarchy"/>
    <dgm:cxn modelId="{289E638C-54D4-44A7-B6CA-4CEADACB73B8}" type="presParOf" srcId="{78F97621-D185-4B02-BF1E-211D0CE7ED18}" destId="{71235A56-40F0-4A1A-A3D6-016680323D74}" srcOrd="0" destOrd="0" presId="urn:microsoft.com/office/officeart/2008/layout/HorizontalMultiLevelHierarchy"/>
    <dgm:cxn modelId="{099F63DB-B1C0-4555-88E3-697B1355D009}" type="presParOf" srcId="{71235A56-40F0-4A1A-A3D6-016680323D74}" destId="{7FEA14DA-8A5F-467E-9F50-5CAA6CEF0786}" srcOrd="0" destOrd="0" presId="urn:microsoft.com/office/officeart/2008/layout/HorizontalMultiLevelHierarchy"/>
    <dgm:cxn modelId="{9F878BF0-1D8D-478D-A562-E7561B435CAD}" type="presParOf" srcId="{78F97621-D185-4B02-BF1E-211D0CE7ED18}" destId="{EEF30394-D71D-433B-A9BC-E8AD50BD5654}" srcOrd="1" destOrd="0" presId="urn:microsoft.com/office/officeart/2008/layout/HorizontalMultiLevelHierarchy"/>
    <dgm:cxn modelId="{59755985-546F-45A7-86EB-4AB23B1C7CDD}" type="presParOf" srcId="{EEF30394-D71D-433B-A9BC-E8AD50BD5654}" destId="{1FB5B42B-D24E-4793-B451-6BFBED364024}" srcOrd="0" destOrd="0" presId="urn:microsoft.com/office/officeart/2008/layout/HorizontalMultiLevelHierarchy"/>
    <dgm:cxn modelId="{14EEC599-079F-460C-8E1E-09D642205368}" type="presParOf" srcId="{EEF30394-D71D-433B-A9BC-E8AD50BD5654}" destId="{BA7862F5-F6A8-4CAE-B477-B9B6D9A6E6CA}" srcOrd="1" destOrd="0" presId="urn:microsoft.com/office/officeart/2008/layout/HorizontalMultiLevelHierarchy"/>
    <dgm:cxn modelId="{50AA87A3-8BE0-4747-9857-E478E63A87C6}" type="presParOf" srcId="{78F97621-D185-4B02-BF1E-211D0CE7ED18}" destId="{D5B6A5E8-2FDE-4C8C-89F4-647D44938BB6}" srcOrd="2" destOrd="0" presId="urn:microsoft.com/office/officeart/2008/layout/HorizontalMultiLevelHierarchy"/>
    <dgm:cxn modelId="{37052A61-C1A8-4E0E-889C-ED6C5872EEC0}" type="presParOf" srcId="{D5B6A5E8-2FDE-4C8C-89F4-647D44938BB6}" destId="{4FD957C9-1BD2-4E44-B2A5-EE2F85DA2103}" srcOrd="0" destOrd="0" presId="urn:microsoft.com/office/officeart/2008/layout/HorizontalMultiLevelHierarchy"/>
    <dgm:cxn modelId="{2DD855F8-DFF8-4391-9522-2C3735FB4435}" type="presParOf" srcId="{78F97621-D185-4B02-BF1E-211D0CE7ED18}" destId="{A815C8ED-C168-48C2-87CE-9BFE0690C192}" srcOrd="3" destOrd="0" presId="urn:microsoft.com/office/officeart/2008/layout/HorizontalMultiLevelHierarchy"/>
    <dgm:cxn modelId="{890B0EE7-2170-4C90-9969-CEC546957A95}" type="presParOf" srcId="{A815C8ED-C168-48C2-87CE-9BFE0690C192}" destId="{E74E7DB7-89FA-4949-A494-971619A1EBA2}" srcOrd="0" destOrd="0" presId="urn:microsoft.com/office/officeart/2008/layout/HorizontalMultiLevelHierarchy"/>
    <dgm:cxn modelId="{EEE9C043-39C9-47AB-B397-E2F48CF571AC}" type="presParOf" srcId="{A815C8ED-C168-48C2-87CE-9BFE0690C192}" destId="{55EB1754-C9CB-44C2-B4F9-4AD39F1B79F1}" srcOrd="1" destOrd="0" presId="urn:microsoft.com/office/officeart/2008/layout/HorizontalMultiLevelHierarchy"/>
    <dgm:cxn modelId="{91622F3A-3F6F-41AD-B389-CA98D3E9477B}" type="presParOf" srcId="{16D4BBCF-39A2-4184-8A75-1EA354DBC811}" destId="{F58E0721-DFD5-4C3D-9E08-7A8E9FB32E11}" srcOrd="1" destOrd="0" presId="urn:microsoft.com/office/officeart/2008/layout/HorizontalMultiLevelHierarchy"/>
    <dgm:cxn modelId="{76A3C156-859A-4FDE-A14B-9AE80A48B576}" type="presParOf" srcId="{F58E0721-DFD5-4C3D-9E08-7A8E9FB32E11}" destId="{C179D488-0864-4989-82E2-619904D05447}" srcOrd="0" destOrd="0" presId="urn:microsoft.com/office/officeart/2008/layout/HorizontalMultiLevelHierarchy"/>
    <dgm:cxn modelId="{03922E2D-4203-4012-9415-D5773372F1BB}" type="presParOf" srcId="{F58E0721-DFD5-4C3D-9E08-7A8E9FB32E11}" destId="{33FDA051-7702-4F47-B154-9A0024280D43}" srcOrd="1" destOrd="0" presId="urn:microsoft.com/office/officeart/2008/layout/HorizontalMultiLevelHierarchy"/>
    <dgm:cxn modelId="{FA48D3A2-B2D8-4DAA-B61B-D5B4C4024931}" type="presParOf" srcId="{33FDA051-7702-4F47-B154-9A0024280D43}" destId="{8C426E4E-7E9F-43A9-BCF1-0CCDEB5AF765}" srcOrd="0" destOrd="0" presId="urn:microsoft.com/office/officeart/2008/layout/HorizontalMultiLevelHierarchy"/>
    <dgm:cxn modelId="{1F186F5F-ED1D-46B9-BF93-923623AA199F}" type="presParOf" srcId="{8C426E4E-7E9F-43A9-BCF1-0CCDEB5AF765}" destId="{3F089C9F-DADF-4558-AA0C-ED05FAF8958A}" srcOrd="0" destOrd="0" presId="urn:microsoft.com/office/officeart/2008/layout/HorizontalMultiLevelHierarchy"/>
    <dgm:cxn modelId="{49E6D14D-ABA4-4D99-AB72-FC9BB9313602}" type="presParOf" srcId="{33FDA051-7702-4F47-B154-9A0024280D43}" destId="{28E70F08-88F7-44AA-8F26-6E66B9604A1C}" srcOrd="1" destOrd="0" presId="urn:microsoft.com/office/officeart/2008/layout/HorizontalMultiLevelHierarchy"/>
    <dgm:cxn modelId="{4AAC4BDE-E12A-43C7-A26A-D6A21C7F9A3B}" type="presParOf" srcId="{28E70F08-88F7-44AA-8F26-6E66B9604A1C}" destId="{6DA5E3BA-BB99-4875-94A4-3E544F89E19A}" srcOrd="0" destOrd="0" presId="urn:microsoft.com/office/officeart/2008/layout/HorizontalMultiLevelHierarchy"/>
    <dgm:cxn modelId="{4406196E-2AD7-421A-9E69-2A75B9C79E87}" type="presParOf" srcId="{28E70F08-88F7-44AA-8F26-6E66B9604A1C}" destId="{1394D040-05A2-4616-B78E-D85C02E7333C}" srcOrd="1" destOrd="0" presId="urn:microsoft.com/office/officeart/2008/layout/HorizontalMultiLevelHierarchy"/>
    <dgm:cxn modelId="{707EBC01-AEDD-41C5-B1D1-7CD76198E6E8}" type="presParOf" srcId="{1394D040-05A2-4616-B78E-D85C02E7333C}" destId="{2C987846-D2E2-4555-BFD5-381EEC3B4113}" srcOrd="0" destOrd="0" presId="urn:microsoft.com/office/officeart/2008/layout/HorizontalMultiLevelHierarchy"/>
    <dgm:cxn modelId="{D6ABF717-9E73-4FD4-925E-02EAC358739C}" type="presParOf" srcId="{2C987846-D2E2-4555-BFD5-381EEC3B4113}" destId="{0F7F0866-1046-4149-930A-198AC1279452}" srcOrd="0" destOrd="0" presId="urn:microsoft.com/office/officeart/2008/layout/HorizontalMultiLevelHierarchy"/>
    <dgm:cxn modelId="{D6C50BB9-73A9-4A1E-BDF2-5C05A986D7B5}" type="presParOf" srcId="{1394D040-05A2-4616-B78E-D85C02E7333C}" destId="{304107EE-9BD4-4E73-8809-1F2FC2E7668A}" srcOrd="1" destOrd="0" presId="urn:microsoft.com/office/officeart/2008/layout/HorizontalMultiLevelHierarchy"/>
    <dgm:cxn modelId="{17B79B24-E710-41B3-A504-8AB902BC71A3}" type="presParOf" srcId="{304107EE-9BD4-4E73-8809-1F2FC2E7668A}" destId="{BF3B3F22-0CDF-451D-BA7D-FA32355FA1AD}" srcOrd="0" destOrd="0" presId="urn:microsoft.com/office/officeart/2008/layout/HorizontalMultiLevelHierarchy"/>
    <dgm:cxn modelId="{5F83C72D-490A-459A-B789-894E7A7E7112}" type="presParOf" srcId="{304107EE-9BD4-4E73-8809-1F2FC2E7668A}" destId="{05BE7389-978B-4F5B-854E-A0A954594EA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7846-D2E2-4555-BFD5-381EEC3B4113}">
      <dsp:nvSpPr>
        <dsp:cNvPr id="0" name=""/>
        <dsp:cNvSpPr/>
      </dsp:nvSpPr>
      <dsp:spPr>
        <a:xfrm>
          <a:off x="2145642" y="3772543"/>
          <a:ext cx="285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117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1073" y="3811135"/>
        <a:ext cx="14255" cy="14255"/>
      </dsp:txXfrm>
    </dsp:sp>
    <dsp:sp modelId="{8C426E4E-7E9F-43A9-BCF1-0CCDEB5AF765}">
      <dsp:nvSpPr>
        <dsp:cNvPr id="0" name=""/>
        <dsp:cNvSpPr/>
      </dsp:nvSpPr>
      <dsp:spPr>
        <a:xfrm>
          <a:off x="434935" y="3772543"/>
          <a:ext cx="285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117" y="457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366" y="3811135"/>
        <a:ext cx="14255" cy="14255"/>
      </dsp:txXfrm>
    </dsp:sp>
    <dsp:sp modelId="{D5B6A5E8-2FDE-4C8C-89F4-647D44938BB6}">
      <dsp:nvSpPr>
        <dsp:cNvPr id="0" name=""/>
        <dsp:cNvSpPr/>
      </dsp:nvSpPr>
      <dsp:spPr>
        <a:xfrm>
          <a:off x="3856349" y="1422075"/>
          <a:ext cx="285117" cy="271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558" y="0"/>
              </a:lnTo>
              <a:lnTo>
                <a:pt x="142558" y="271644"/>
              </a:lnTo>
              <a:lnTo>
                <a:pt x="285117" y="27164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63" y="1548052"/>
        <a:ext cx="19690" cy="19690"/>
      </dsp:txXfrm>
    </dsp:sp>
    <dsp:sp modelId="{71235A56-40F0-4A1A-A3D6-016680323D74}">
      <dsp:nvSpPr>
        <dsp:cNvPr id="0" name=""/>
        <dsp:cNvSpPr/>
      </dsp:nvSpPr>
      <dsp:spPr>
        <a:xfrm>
          <a:off x="3856349" y="1150430"/>
          <a:ext cx="285117" cy="271644"/>
        </a:xfrm>
        <a:custGeom>
          <a:avLst/>
          <a:gdLst/>
          <a:ahLst/>
          <a:cxnLst/>
          <a:rect l="0" t="0" r="0" b="0"/>
          <a:pathLst>
            <a:path>
              <a:moveTo>
                <a:pt x="0" y="271644"/>
              </a:moveTo>
              <a:lnTo>
                <a:pt x="142558" y="271644"/>
              </a:lnTo>
              <a:lnTo>
                <a:pt x="142558" y="0"/>
              </a:lnTo>
              <a:lnTo>
                <a:pt x="285117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63" y="1276407"/>
        <a:ext cx="19690" cy="19690"/>
      </dsp:txXfrm>
    </dsp:sp>
    <dsp:sp modelId="{C09C77EF-F6DB-4DA5-8FEA-C5F1329F733F}">
      <dsp:nvSpPr>
        <dsp:cNvPr id="0" name=""/>
        <dsp:cNvSpPr/>
      </dsp:nvSpPr>
      <dsp:spPr>
        <a:xfrm>
          <a:off x="2145642" y="1376355"/>
          <a:ext cx="285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117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1073" y="1414947"/>
        <a:ext cx="14255" cy="14255"/>
      </dsp:txXfrm>
    </dsp:sp>
    <dsp:sp modelId="{3D19C1AD-F733-46C6-9F13-39099D83E400}">
      <dsp:nvSpPr>
        <dsp:cNvPr id="0" name=""/>
        <dsp:cNvSpPr/>
      </dsp:nvSpPr>
      <dsp:spPr>
        <a:xfrm>
          <a:off x="434935" y="1376355"/>
          <a:ext cx="285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117" y="457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366" y="1414947"/>
        <a:ext cx="14255" cy="14255"/>
      </dsp:txXfrm>
    </dsp:sp>
    <dsp:sp modelId="{A2BA3589-A40F-4F3F-B48A-9DF2A3916AD0}">
      <dsp:nvSpPr>
        <dsp:cNvPr id="0" name=""/>
        <dsp:cNvSpPr/>
      </dsp:nvSpPr>
      <dsp:spPr>
        <a:xfrm rot="16200000">
          <a:off x="-926144" y="1204759"/>
          <a:ext cx="2287530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MC Lane</a:t>
          </a:r>
        </a:p>
      </dsp:txBody>
      <dsp:txXfrm>
        <a:off x="-926144" y="1204759"/>
        <a:ext cx="2287530" cy="434630"/>
      </dsp:txXfrm>
    </dsp:sp>
    <dsp:sp modelId="{18CB1EA7-480B-41AD-A7FF-4B4E731C7788}">
      <dsp:nvSpPr>
        <dsp:cNvPr id="0" name=""/>
        <dsp:cNvSpPr/>
      </dsp:nvSpPr>
      <dsp:spPr>
        <a:xfrm>
          <a:off x="720053" y="1204759"/>
          <a:ext cx="1425589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Autonomous Recipe Testing</a:t>
          </a:r>
        </a:p>
      </dsp:txBody>
      <dsp:txXfrm>
        <a:off x="720053" y="1204759"/>
        <a:ext cx="1425589" cy="434630"/>
      </dsp:txXfrm>
    </dsp:sp>
    <dsp:sp modelId="{57C199BC-B9CE-4D27-BB61-9D829F6EE3DF}">
      <dsp:nvSpPr>
        <dsp:cNvPr id="0" name=""/>
        <dsp:cNvSpPr/>
      </dsp:nvSpPr>
      <dsp:spPr>
        <a:xfrm>
          <a:off x="2430760" y="1204759"/>
          <a:ext cx="1425589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 Verity Environment</a:t>
          </a:r>
        </a:p>
      </dsp:txBody>
      <dsp:txXfrm>
        <a:off x="2430760" y="1204759"/>
        <a:ext cx="1425589" cy="434630"/>
      </dsp:txXfrm>
    </dsp:sp>
    <dsp:sp modelId="{1FB5B42B-D24E-4793-B451-6BFBED364024}">
      <dsp:nvSpPr>
        <dsp:cNvPr id="0" name=""/>
        <dsp:cNvSpPr/>
      </dsp:nvSpPr>
      <dsp:spPr>
        <a:xfrm>
          <a:off x="4141467" y="933115"/>
          <a:ext cx="1425589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Recipe Recorder for Offline</a:t>
          </a:r>
        </a:p>
      </dsp:txBody>
      <dsp:txXfrm>
        <a:off x="4141467" y="933115"/>
        <a:ext cx="1425589" cy="434630"/>
      </dsp:txXfrm>
    </dsp:sp>
    <dsp:sp modelId="{E74E7DB7-89FA-4949-A494-971619A1EBA2}">
      <dsp:nvSpPr>
        <dsp:cNvPr id="0" name=""/>
        <dsp:cNvSpPr/>
      </dsp:nvSpPr>
      <dsp:spPr>
        <a:xfrm>
          <a:off x="4141467" y="1476404"/>
          <a:ext cx="1425589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Optimizations</a:t>
          </a:r>
        </a:p>
      </dsp:txBody>
      <dsp:txXfrm>
        <a:off x="4141467" y="1476404"/>
        <a:ext cx="1425589" cy="434630"/>
      </dsp:txXfrm>
    </dsp:sp>
    <dsp:sp modelId="{C179D488-0864-4989-82E2-619904D05447}">
      <dsp:nvSpPr>
        <dsp:cNvPr id="0" name=""/>
        <dsp:cNvSpPr/>
      </dsp:nvSpPr>
      <dsp:spPr>
        <a:xfrm rot="16200000">
          <a:off x="-926144" y="3600948"/>
          <a:ext cx="2287530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DevOps Lane</a:t>
          </a:r>
        </a:p>
      </dsp:txBody>
      <dsp:txXfrm>
        <a:off x="-926144" y="3600948"/>
        <a:ext cx="2287530" cy="434630"/>
      </dsp:txXfrm>
    </dsp:sp>
    <dsp:sp modelId="{6DA5E3BA-BB99-4875-94A4-3E544F89E19A}">
      <dsp:nvSpPr>
        <dsp:cNvPr id="0" name=""/>
        <dsp:cNvSpPr/>
      </dsp:nvSpPr>
      <dsp:spPr>
        <a:xfrm>
          <a:off x="720053" y="3600948"/>
          <a:ext cx="1425589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Verity in Docker</a:t>
          </a:r>
        </a:p>
      </dsp:txBody>
      <dsp:txXfrm>
        <a:off x="720053" y="3600948"/>
        <a:ext cx="1425589" cy="434630"/>
      </dsp:txXfrm>
    </dsp:sp>
    <dsp:sp modelId="{BF3B3F22-0CDF-451D-BA7D-FA32355FA1AD}">
      <dsp:nvSpPr>
        <dsp:cNvPr id="0" name=""/>
        <dsp:cNvSpPr/>
      </dsp:nvSpPr>
      <dsp:spPr>
        <a:xfrm>
          <a:off x="2430760" y="3600948"/>
          <a:ext cx="1425589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Recipe Test in Docker</a:t>
          </a:r>
        </a:p>
      </dsp:txBody>
      <dsp:txXfrm>
        <a:off x="2430760" y="3600948"/>
        <a:ext cx="1425589" cy="43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4BBD-E54B-4498-B20A-1C76C4423AB1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C677-E85F-44A2-9887-E1AE543A8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Helvetica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C677-E85F-44A2-9887-E1AE543A864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4"/>
          <p:cNvGrpSpPr>
            <a:grpSpLocks noChangeAspect="1"/>
          </p:cNvGrpSpPr>
          <p:nvPr userDrawn="1"/>
        </p:nvGrpSpPr>
        <p:grpSpPr bwMode="auto">
          <a:xfrm>
            <a:off x="508000" y="-1588"/>
            <a:ext cx="11684000" cy="6861175"/>
            <a:chOff x="240" y="-1"/>
            <a:chExt cx="5520" cy="4322"/>
          </a:xfrm>
        </p:grpSpPr>
        <p:sp>
          <p:nvSpPr>
            <p:cNvPr id="5125" name="Freeform 5"/>
            <p:cNvSpPr>
              <a:spLocks/>
            </p:cNvSpPr>
            <p:nvPr userDrawn="1"/>
          </p:nvSpPr>
          <p:spPr bwMode="auto">
            <a:xfrm>
              <a:off x="2972" y="2782"/>
              <a:ext cx="2788" cy="1539"/>
            </a:xfrm>
            <a:custGeom>
              <a:avLst/>
              <a:gdLst/>
              <a:ahLst/>
              <a:cxnLst>
                <a:cxn ang="0">
                  <a:pos x="1394" y="769"/>
                </a:cxn>
                <a:cxn ang="0">
                  <a:pos x="139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769"/>
                </a:cxn>
                <a:cxn ang="0">
                  <a:pos x="1394" y="769"/>
                </a:cxn>
              </a:cxnLst>
              <a:rect l="0" t="0" r="r" b="b"/>
              <a:pathLst>
                <a:path w="1394" h="769">
                  <a:moveTo>
                    <a:pt x="1394" y="769"/>
                  </a:moveTo>
                  <a:cubicBezTo>
                    <a:pt x="1394" y="0"/>
                    <a:pt x="1394" y="0"/>
                    <a:pt x="139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769"/>
                    <a:pt x="0" y="769"/>
                    <a:pt x="0" y="769"/>
                  </a:cubicBezTo>
                  <a:cubicBezTo>
                    <a:pt x="1394" y="769"/>
                    <a:pt x="1394" y="769"/>
                    <a:pt x="1394" y="76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6" name="Freeform 6"/>
            <p:cNvSpPr>
              <a:spLocks/>
            </p:cNvSpPr>
            <p:nvPr userDrawn="1"/>
          </p:nvSpPr>
          <p:spPr bwMode="auto">
            <a:xfrm>
              <a:off x="2970" y="173"/>
              <a:ext cx="352" cy="362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20" y="181"/>
                </a:cxn>
                <a:cxn ang="0">
                  <a:pos x="156" y="181"/>
                </a:cxn>
                <a:cxn ang="0">
                  <a:pos x="176" y="161"/>
                </a:cxn>
                <a:cxn ang="0">
                  <a:pos x="176" y="20"/>
                </a:cxn>
                <a:cxn ang="0">
                  <a:pos x="156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61"/>
                </a:cxn>
              </a:cxnLst>
              <a:rect l="0" t="0" r="r" b="b"/>
              <a:pathLst>
                <a:path w="176" h="181">
                  <a:moveTo>
                    <a:pt x="0" y="161"/>
                  </a:moveTo>
                  <a:cubicBezTo>
                    <a:pt x="0" y="172"/>
                    <a:pt x="9" y="181"/>
                    <a:pt x="20" y="181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67" y="181"/>
                    <a:pt x="176" y="172"/>
                    <a:pt x="176" y="161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9"/>
                    <a:pt x="167" y="0"/>
                    <a:pt x="1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1"/>
                    <a:pt x="0" y="161"/>
                    <a:pt x="0" y="16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7" name="Freeform 7"/>
            <p:cNvSpPr>
              <a:spLocks/>
            </p:cNvSpPr>
            <p:nvPr userDrawn="1"/>
          </p:nvSpPr>
          <p:spPr bwMode="auto">
            <a:xfrm>
              <a:off x="240" y="4097"/>
              <a:ext cx="4166" cy="224"/>
            </a:xfrm>
            <a:custGeom>
              <a:avLst/>
              <a:gdLst/>
              <a:ahLst/>
              <a:cxnLst>
                <a:cxn ang="0">
                  <a:pos x="2063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12"/>
                </a:cxn>
                <a:cxn ang="0">
                  <a:pos x="2083" y="112"/>
                </a:cxn>
                <a:cxn ang="0">
                  <a:pos x="2083" y="20"/>
                </a:cxn>
                <a:cxn ang="0">
                  <a:pos x="2063" y="0"/>
                </a:cxn>
              </a:cxnLst>
              <a:rect l="0" t="0" r="r" b="b"/>
              <a:pathLst>
                <a:path w="2083" h="112">
                  <a:moveTo>
                    <a:pt x="206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083" y="112"/>
                    <a:pt x="2083" y="112"/>
                    <a:pt x="2083" y="112"/>
                  </a:cubicBezTo>
                  <a:cubicBezTo>
                    <a:pt x="2083" y="20"/>
                    <a:pt x="2083" y="20"/>
                    <a:pt x="2083" y="20"/>
                  </a:cubicBezTo>
                  <a:cubicBezTo>
                    <a:pt x="2083" y="9"/>
                    <a:pt x="2074" y="0"/>
                    <a:pt x="206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790" y="-1"/>
              <a:ext cx="2356" cy="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7"/>
                </a:cxn>
                <a:cxn ang="0">
                  <a:pos x="20" y="178"/>
                </a:cxn>
                <a:cxn ang="0">
                  <a:pos x="1158" y="178"/>
                </a:cxn>
                <a:cxn ang="0">
                  <a:pos x="1178" y="157"/>
                </a:cxn>
                <a:cxn ang="0">
                  <a:pos x="1178" y="0"/>
                </a:cxn>
                <a:cxn ang="0">
                  <a:pos x="0" y="0"/>
                </a:cxn>
              </a:cxnLst>
              <a:rect l="0" t="0" r="r" b="b"/>
              <a:pathLst>
                <a:path w="1178" h="178">
                  <a:moveTo>
                    <a:pt x="0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69"/>
                    <a:pt x="9" y="178"/>
                    <a:pt x="20" y="178"/>
                  </a:cubicBezTo>
                  <a:cubicBezTo>
                    <a:pt x="1158" y="178"/>
                    <a:pt x="1158" y="178"/>
                    <a:pt x="1158" y="178"/>
                  </a:cubicBezTo>
                  <a:cubicBezTo>
                    <a:pt x="1169" y="178"/>
                    <a:pt x="1178" y="169"/>
                    <a:pt x="1178" y="157"/>
                  </a:cubicBezTo>
                  <a:cubicBezTo>
                    <a:pt x="1178" y="0"/>
                    <a:pt x="1178" y="0"/>
                    <a:pt x="117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>
              <a:off x="2368" y="3615"/>
              <a:ext cx="1292" cy="706"/>
            </a:xfrm>
            <a:custGeom>
              <a:avLst/>
              <a:gdLst/>
              <a:ahLst/>
              <a:cxnLst>
                <a:cxn ang="0">
                  <a:pos x="626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353"/>
                </a:cxn>
                <a:cxn ang="0">
                  <a:pos x="646" y="353"/>
                </a:cxn>
                <a:cxn ang="0">
                  <a:pos x="646" y="21"/>
                </a:cxn>
                <a:cxn ang="0">
                  <a:pos x="626" y="0"/>
                </a:cxn>
              </a:cxnLst>
              <a:rect l="0" t="0" r="r" b="b"/>
              <a:pathLst>
                <a:path w="646" h="353">
                  <a:moveTo>
                    <a:pt x="6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646" y="353"/>
                    <a:pt x="646" y="353"/>
                    <a:pt x="646" y="353"/>
                  </a:cubicBezTo>
                  <a:cubicBezTo>
                    <a:pt x="646" y="21"/>
                    <a:pt x="646" y="21"/>
                    <a:pt x="646" y="21"/>
                  </a:cubicBezTo>
                  <a:cubicBezTo>
                    <a:pt x="646" y="9"/>
                    <a:pt x="637" y="0"/>
                    <a:pt x="626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>
              <a:off x="2972" y="2782"/>
              <a:ext cx="2788" cy="1539"/>
            </a:xfrm>
            <a:custGeom>
              <a:avLst/>
              <a:gdLst/>
              <a:ahLst/>
              <a:cxnLst>
                <a:cxn ang="0">
                  <a:pos x="139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416"/>
                </a:cxn>
                <a:cxn ang="0">
                  <a:pos x="324" y="416"/>
                </a:cxn>
                <a:cxn ang="0">
                  <a:pos x="344" y="437"/>
                </a:cxn>
                <a:cxn ang="0">
                  <a:pos x="344" y="657"/>
                </a:cxn>
                <a:cxn ang="0">
                  <a:pos x="631" y="657"/>
                </a:cxn>
                <a:cxn ang="0">
                  <a:pos x="631" y="515"/>
                </a:cxn>
                <a:cxn ang="0">
                  <a:pos x="652" y="495"/>
                </a:cxn>
                <a:cxn ang="0">
                  <a:pos x="849" y="495"/>
                </a:cxn>
                <a:cxn ang="0">
                  <a:pos x="869" y="515"/>
                </a:cxn>
                <a:cxn ang="0">
                  <a:pos x="869" y="706"/>
                </a:cxn>
                <a:cxn ang="0">
                  <a:pos x="849" y="726"/>
                </a:cxn>
                <a:cxn ang="0">
                  <a:pos x="717" y="726"/>
                </a:cxn>
                <a:cxn ang="0">
                  <a:pos x="717" y="769"/>
                </a:cxn>
                <a:cxn ang="0">
                  <a:pos x="1394" y="769"/>
                </a:cxn>
                <a:cxn ang="0">
                  <a:pos x="1394" y="0"/>
                </a:cxn>
              </a:cxnLst>
              <a:rect l="0" t="0" r="r" b="b"/>
              <a:pathLst>
                <a:path w="1394" h="769">
                  <a:moveTo>
                    <a:pt x="139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324" y="416"/>
                    <a:pt x="324" y="416"/>
                    <a:pt x="324" y="416"/>
                  </a:cubicBezTo>
                  <a:cubicBezTo>
                    <a:pt x="335" y="416"/>
                    <a:pt x="344" y="425"/>
                    <a:pt x="344" y="437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515"/>
                    <a:pt x="631" y="515"/>
                    <a:pt x="631" y="515"/>
                  </a:cubicBezTo>
                  <a:cubicBezTo>
                    <a:pt x="631" y="504"/>
                    <a:pt x="641" y="495"/>
                    <a:pt x="652" y="495"/>
                  </a:cubicBezTo>
                  <a:cubicBezTo>
                    <a:pt x="849" y="495"/>
                    <a:pt x="849" y="495"/>
                    <a:pt x="849" y="495"/>
                  </a:cubicBezTo>
                  <a:cubicBezTo>
                    <a:pt x="860" y="495"/>
                    <a:pt x="869" y="504"/>
                    <a:pt x="869" y="515"/>
                  </a:cubicBezTo>
                  <a:cubicBezTo>
                    <a:pt x="869" y="706"/>
                    <a:pt x="869" y="706"/>
                    <a:pt x="869" y="706"/>
                  </a:cubicBezTo>
                  <a:cubicBezTo>
                    <a:pt x="869" y="717"/>
                    <a:pt x="860" y="726"/>
                    <a:pt x="849" y="726"/>
                  </a:cubicBezTo>
                  <a:cubicBezTo>
                    <a:pt x="717" y="726"/>
                    <a:pt x="717" y="726"/>
                    <a:pt x="717" y="726"/>
                  </a:cubicBezTo>
                  <a:cubicBezTo>
                    <a:pt x="717" y="769"/>
                    <a:pt x="717" y="769"/>
                    <a:pt x="717" y="769"/>
                  </a:cubicBezTo>
                  <a:cubicBezTo>
                    <a:pt x="1394" y="769"/>
                    <a:pt x="1394" y="769"/>
                    <a:pt x="1394" y="769"/>
                  </a:cubicBezTo>
                  <a:cubicBezTo>
                    <a:pt x="1394" y="0"/>
                    <a:pt x="1394" y="0"/>
                    <a:pt x="1394" y="0"/>
                  </a:cubicBezTo>
                </a:path>
              </a:pathLst>
            </a:custGeom>
            <a:solidFill>
              <a:srgbClr val="C5D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>
              <a:off x="4234" y="3773"/>
              <a:ext cx="476" cy="462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21" y="0"/>
                </a:cxn>
                <a:cxn ang="0">
                  <a:pos x="0" y="20"/>
                </a:cxn>
                <a:cxn ang="0">
                  <a:pos x="0" y="162"/>
                </a:cxn>
                <a:cxn ang="0">
                  <a:pos x="66" y="162"/>
                </a:cxn>
                <a:cxn ang="0">
                  <a:pos x="86" y="182"/>
                </a:cxn>
                <a:cxn ang="0">
                  <a:pos x="86" y="231"/>
                </a:cxn>
                <a:cxn ang="0">
                  <a:pos x="218" y="231"/>
                </a:cxn>
                <a:cxn ang="0">
                  <a:pos x="238" y="211"/>
                </a:cxn>
                <a:cxn ang="0">
                  <a:pos x="238" y="20"/>
                </a:cxn>
                <a:cxn ang="0">
                  <a:pos x="218" y="0"/>
                </a:cxn>
              </a:cxnLst>
              <a:rect l="0" t="0" r="r" b="b"/>
              <a:pathLst>
                <a:path w="238" h="231">
                  <a:moveTo>
                    <a:pt x="21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77" y="162"/>
                    <a:pt x="86" y="171"/>
                    <a:pt x="86" y="18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218" y="231"/>
                    <a:pt x="218" y="231"/>
                    <a:pt x="218" y="231"/>
                  </a:cubicBezTo>
                  <a:cubicBezTo>
                    <a:pt x="229" y="231"/>
                    <a:pt x="238" y="222"/>
                    <a:pt x="238" y="211"/>
                  </a:cubicBezTo>
                  <a:cubicBezTo>
                    <a:pt x="238" y="20"/>
                    <a:pt x="238" y="20"/>
                    <a:pt x="238" y="20"/>
                  </a:cubicBezTo>
                  <a:cubicBezTo>
                    <a:pt x="238" y="9"/>
                    <a:pt x="229" y="0"/>
                    <a:pt x="218" y="0"/>
                  </a:cubicBezTo>
                </a:path>
              </a:pathLst>
            </a:custGeom>
            <a:solidFill>
              <a:srgbClr val="63A3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2" name="Freeform 12"/>
            <p:cNvSpPr>
              <a:spLocks/>
            </p:cNvSpPr>
            <p:nvPr userDrawn="1"/>
          </p:nvSpPr>
          <p:spPr bwMode="auto">
            <a:xfrm>
              <a:off x="2970" y="173"/>
              <a:ext cx="352" cy="362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88" y="0"/>
                </a:cxn>
                <a:cxn ang="0">
                  <a:pos x="88" y="70"/>
                </a:cxn>
                <a:cxn ang="0">
                  <a:pos x="88" y="70"/>
                </a:cxn>
                <a:cxn ang="0">
                  <a:pos x="68" y="91"/>
                </a:cxn>
                <a:cxn ang="0">
                  <a:pos x="0" y="91"/>
                </a:cxn>
                <a:cxn ang="0">
                  <a:pos x="0" y="161"/>
                </a:cxn>
                <a:cxn ang="0">
                  <a:pos x="20" y="181"/>
                </a:cxn>
                <a:cxn ang="0">
                  <a:pos x="156" y="181"/>
                </a:cxn>
                <a:cxn ang="0">
                  <a:pos x="176" y="161"/>
                </a:cxn>
                <a:cxn ang="0">
                  <a:pos x="176" y="20"/>
                </a:cxn>
                <a:cxn ang="0">
                  <a:pos x="156" y="0"/>
                </a:cxn>
              </a:cxnLst>
              <a:rect l="0" t="0" r="r" b="b"/>
              <a:pathLst>
                <a:path w="176" h="181">
                  <a:moveTo>
                    <a:pt x="156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82"/>
                    <a:pt x="79" y="91"/>
                    <a:pt x="68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2"/>
                    <a:pt x="9" y="181"/>
                    <a:pt x="20" y="181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67" y="181"/>
                    <a:pt x="176" y="172"/>
                    <a:pt x="176" y="161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9"/>
                    <a:pt x="167" y="0"/>
                    <a:pt x="156" y="0"/>
                  </a:cubicBezTo>
                </a:path>
              </a:pathLst>
            </a:custGeom>
            <a:solidFill>
              <a:srgbClr val="C1E7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3" name="Freeform 13"/>
            <p:cNvSpPr>
              <a:spLocks/>
            </p:cNvSpPr>
            <p:nvPr userDrawn="1"/>
          </p:nvSpPr>
          <p:spPr bwMode="auto">
            <a:xfrm>
              <a:off x="240" y="4097"/>
              <a:ext cx="2128" cy="224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12"/>
                </a:cxn>
                <a:cxn ang="0">
                  <a:pos x="1064" y="112"/>
                </a:cxn>
                <a:cxn ang="0">
                  <a:pos x="1064" y="0"/>
                </a:cxn>
              </a:cxnLst>
              <a:rect l="0" t="0" r="r" b="b"/>
              <a:pathLst>
                <a:path w="1064" h="112">
                  <a:moveTo>
                    <a:pt x="10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064" y="112"/>
                    <a:pt x="1064" y="112"/>
                    <a:pt x="1064" y="112"/>
                  </a:cubicBezTo>
                  <a:cubicBezTo>
                    <a:pt x="1064" y="0"/>
                    <a:pt x="1064" y="0"/>
                    <a:pt x="1064" y="0"/>
                  </a:cubicBezTo>
                </a:path>
              </a:pathLst>
            </a:custGeom>
            <a:solidFill>
              <a:srgbClr val="D7E3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4" name="Freeform 14"/>
            <p:cNvSpPr>
              <a:spLocks/>
            </p:cNvSpPr>
            <p:nvPr userDrawn="1"/>
          </p:nvSpPr>
          <p:spPr bwMode="auto">
            <a:xfrm>
              <a:off x="3660" y="4097"/>
              <a:ext cx="746" cy="224"/>
            </a:xfrm>
            <a:custGeom>
              <a:avLst/>
              <a:gdLst/>
              <a:ahLst/>
              <a:cxnLst>
                <a:cxn ang="0">
                  <a:pos x="287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373" y="112"/>
                </a:cxn>
                <a:cxn ang="0">
                  <a:pos x="373" y="69"/>
                </a:cxn>
                <a:cxn ang="0">
                  <a:pos x="308" y="69"/>
                </a:cxn>
                <a:cxn ang="0">
                  <a:pos x="287" y="49"/>
                </a:cxn>
                <a:cxn ang="0">
                  <a:pos x="287" y="0"/>
                </a:cxn>
              </a:cxnLst>
              <a:rect l="0" t="0" r="r" b="b"/>
              <a:pathLst>
                <a:path w="373" h="112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73" y="112"/>
                    <a:pt x="373" y="112"/>
                    <a:pt x="373" y="112"/>
                  </a:cubicBezTo>
                  <a:cubicBezTo>
                    <a:pt x="373" y="69"/>
                    <a:pt x="373" y="69"/>
                    <a:pt x="373" y="69"/>
                  </a:cubicBezTo>
                  <a:cubicBezTo>
                    <a:pt x="308" y="69"/>
                    <a:pt x="308" y="69"/>
                    <a:pt x="308" y="69"/>
                  </a:cubicBezTo>
                  <a:cubicBezTo>
                    <a:pt x="297" y="69"/>
                    <a:pt x="287" y="60"/>
                    <a:pt x="287" y="49"/>
                  </a:cubicBezTo>
                  <a:cubicBezTo>
                    <a:pt x="287" y="0"/>
                    <a:pt x="287" y="0"/>
                    <a:pt x="287" y="0"/>
                  </a:cubicBezTo>
                </a:path>
              </a:pathLst>
            </a:custGeom>
            <a:solidFill>
              <a:srgbClr val="ADC9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5" name="Freeform 15"/>
            <p:cNvSpPr>
              <a:spLocks/>
            </p:cNvSpPr>
            <p:nvPr userDrawn="1"/>
          </p:nvSpPr>
          <p:spPr bwMode="auto">
            <a:xfrm>
              <a:off x="4234" y="4097"/>
              <a:ext cx="172" cy="1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21" y="69"/>
                </a:cxn>
                <a:cxn ang="0">
                  <a:pos x="86" y="69"/>
                </a:cxn>
                <a:cxn ang="0">
                  <a:pos x="86" y="20"/>
                </a:cxn>
                <a:cxn ang="0">
                  <a:pos x="66" y="0"/>
                </a:cxn>
              </a:cxnLst>
              <a:rect l="0" t="0" r="r" b="b"/>
              <a:pathLst>
                <a:path w="86" h="69">
                  <a:moveTo>
                    <a:pt x="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0"/>
                    <a:pt x="10" y="69"/>
                    <a:pt x="2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9"/>
                    <a:pt x="77" y="0"/>
                    <a:pt x="66" y="0"/>
                  </a:cubicBezTo>
                </a:path>
              </a:pathLst>
            </a:custGeom>
            <a:solidFill>
              <a:srgbClr val="5DA1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6" name="Freeform 16"/>
            <p:cNvSpPr>
              <a:spLocks/>
            </p:cNvSpPr>
            <p:nvPr userDrawn="1"/>
          </p:nvSpPr>
          <p:spPr bwMode="auto">
            <a:xfrm>
              <a:off x="790" y="-1"/>
              <a:ext cx="2356" cy="356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157"/>
                </a:cxn>
                <a:cxn ang="0">
                  <a:pos x="20" y="178"/>
                </a:cxn>
                <a:cxn ang="0">
                  <a:pos x="1090" y="178"/>
                </a:cxn>
                <a:cxn ang="0">
                  <a:pos x="1090" y="107"/>
                </a:cxn>
                <a:cxn ang="0">
                  <a:pos x="1110" y="87"/>
                </a:cxn>
                <a:cxn ang="0">
                  <a:pos x="1178" y="87"/>
                </a:cxn>
                <a:cxn ang="0">
                  <a:pos x="1178" y="0"/>
                </a:cxn>
              </a:cxnLst>
              <a:rect l="0" t="0" r="r" b="b"/>
              <a:pathLst>
                <a:path w="1178" h="178">
                  <a:moveTo>
                    <a:pt x="11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9"/>
                    <a:pt x="9" y="178"/>
                    <a:pt x="20" y="178"/>
                  </a:cubicBezTo>
                  <a:cubicBezTo>
                    <a:pt x="1090" y="178"/>
                    <a:pt x="1090" y="178"/>
                    <a:pt x="1090" y="178"/>
                  </a:cubicBezTo>
                  <a:cubicBezTo>
                    <a:pt x="1090" y="107"/>
                    <a:pt x="1090" y="107"/>
                    <a:pt x="1090" y="107"/>
                  </a:cubicBezTo>
                  <a:cubicBezTo>
                    <a:pt x="1090" y="96"/>
                    <a:pt x="1099" y="87"/>
                    <a:pt x="1110" y="87"/>
                  </a:cubicBezTo>
                  <a:cubicBezTo>
                    <a:pt x="1178" y="87"/>
                    <a:pt x="1178" y="87"/>
                    <a:pt x="1178" y="87"/>
                  </a:cubicBezTo>
                  <a:cubicBezTo>
                    <a:pt x="1178" y="0"/>
                    <a:pt x="1178" y="0"/>
                    <a:pt x="1178" y="0"/>
                  </a:cubicBezTo>
                </a:path>
              </a:pathLst>
            </a:custGeom>
            <a:solidFill>
              <a:srgbClr val="A2C3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7" name="Freeform 17"/>
            <p:cNvSpPr>
              <a:spLocks/>
            </p:cNvSpPr>
            <p:nvPr userDrawn="1"/>
          </p:nvSpPr>
          <p:spPr bwMode="auto">
            <a:xfrm>
              <a:off x="2970" y="173"/>
              <a:ext cx="176" cy="182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91"/>
                </a:cxn>
                <a:cxn ang="0">
                  <a:pos x="68" y="91"/>
                </a:cxn>
                <a:cxn ang="0">
                  <a:pos x="88" y="70"/>
                </a:cxn>
                <a:cxn ang="0">
                  <a:pos x="88" y="0"/>
                </a:cxn>
              </a:cxnLst>
              <a:rect l="0" t="0" r="r" b="b"/>
              <a:pathLst>
                <a:path w="88" h="91">
                  <a:moveTo>
                    <a:pt x="8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9" y="91"/>
                    <a:pt x="88" y="82"/>
                    <a:pt x="88" y="7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84BA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8" name="Freeform 18"/>
            <p:cNvSpPr>
              <a:spLocks/>
            </p:cNvSpPr>
            <p:nvPr userDrawn="1"/>
          </p:nvSpPr>
          <p:spPr bwMode="auto">
            <a:xfrm>
              <a:off x="2368" y="3615"/>
              <a:ext cx="604" cy="482"/>
            </a:xfrm>
            <a:custGeom>
              <a:avLst/>
              <a:gdLst/>
              <a:ahLst/>
              <a:cxnLst>
                <a:cxn ang="0">
                  <a:pos x="302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41"/>
                </a:cxn>
                <a:cxn ang="0">
                  <a:pos x="302" y="241"/>
                </a:cxn>
                <a:cxn ang="0">
                  <a:pos x="302" y="0"/>
                </a:cxn>
              </a:cxnLst>
              <a:rect l="0" t="0" r="r" b="b"/>
              <a:pathLst>
                <a:path w="302" h="241">
                  <a:moveTo>
                    <a:pt x="30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BDBCB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9" name="Freeform 19"/>
            <p:cNvSpPr>
              <a:spLocks/>
            </p:cNvSpPr>
            <p:nvPr userDrawn="1"/>
          </p:nvSpPr>
          <p:spPr bwMode="auto">
            <a:xfrm>
              <a:off x="2972" y="3615"/>
              <a:ext cx="688" cy="482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0" y="0"/>
                </a:cxn>
                <a:cxn ang="0">
                  <a:pos x="0" y="241"/>
                </a:cxn>
                <a:cxn ang="0">
                  <a:pos x="344" y="241"/>
                </a:cxn>
                <a:cxn ang="0">
                  <a:pos x="344" y="21"/>
                </a:cxn>
                <a:cxn ang="0">
                  <a:pos x="324" y="0"/>
                </a:cxn>
              </a:cxnLst>
              <a:rect l="0" t="0" r="r" b="b"/>
              <a:pathLst>
                <a:path w="344" h="241">
                  <a:moveTo>
                    <a:pt x="3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44" y="241"/>
                    <a:pt x="344" y="241"/>
                    <a:pt x="344" y="241"/>
                  </a:cubicBezTo>
                  <a:cubicBezTo>
                    <a:pt x="344" y="21"/>
                    <a:pt x="344" y="21"/>
                    <a:pt x="344" y="21"/>
                  </a:cubicBezTo>
                  <a:cubicBezTo>
                    <a:pt x="344" y="9"/>
                    <a:pt x="335" y="0"/>
                    <a:pt x="324" y="0"/>
                  </a:cubicBezTo>
                </a:path>
              </a:pathLst>
            </a:custGeom>
            <a:solidFill>
              <a:srgbClr val="A6AD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0" name="Rectangle 20"/>
            <p:cNvSpPr>
              <a:spLocks noChangeArrowheads="1"/>
            </p:cNvSpPr>
            <p:nvPr userDrawn="1"/>
          </p:nvSpPr>
          <p:spPr bwMode="auto">
            <a:xfrm>
              <a:off x="2368" y="4097"/>
              <a:ext cx="604" cy="224"/>
            </a:xfrm>
            <a:prstGeom prst="rect">
              <a:avLst/>
            </a:prstGeom>
            <a:solidFill>
              <a:srgbClr val="ADB2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1" name="Rectangle 21"/>
            <p:cNvSpPr>
              <a:spLocks noChangeArrowheads="1"/>
            </p:cNvSpPr>
            <p:nvPr userDrawn="1"/>
          </p:nvSpPr>
          <p:spPr bwMode="auto">
            <a:xfrm>
              <a:off x="2368" y="4097"/>
              <a:ext cx="60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2" name="Rectangle 22"/>
            <p:cNvSpPr>
              <a:spLocks noChangeArrowheads="1"/>
            </p:cNvSpPr>
            <p:nvPr userDrawn="1"/>
          </p:nvSpPr>
          <p:spPr bwMode="auto">
            <a:xfrm>
              <a:off x="2972" y="4097"/>
              <a:ext cx="688" cy="224"/>
            </a:xfrm>
            <a:prstGeom prst="rect">
              <a:avLst/>
            </a:prstGeom>
            <a:solidFill>
              <a:srgbClr val="9BA7B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3" name="Rectangle 23"/>
            <p:cNvSpPr>
              <a:spLocks noChangeArrowheads="1"/>
            </p:cNvSpPr>
            <p:nvPr userDrawn="1"/>
          </p:nvSpPr>
          <p:spPr bwMode="auto">
            <a:xfrm>
              <a:off x="2972" y="4097"/>
              <a:ext cx="68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26720" y="1224853"/>
            <a:ext cx="9715120" cy="1039091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26720" y="2169673"/>
            <a:ext cx="6278880" cy="997364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/>
          </p:nvPr>
        </p:nvSpPr>
        <p:spPr>
          <a:xfrm>
            <a:off x="426720" y="3167037"/>
            <a:ext cx="5640027" cy="1523494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b="1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26721" y="4882343"/>
            <a:ext cx="4445847" cy="1315745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sz="1600" b="0"/>
            </a:lvl1pPr>
            <a:lvl2pPr marL="0" indent="0">
              <a:spcAft>
                <a:spcPts val="0"/>
              </a:spcAft>
              <a:buFontTx/>
              <a:buNone/>
              <a:defRPr sz="1200" b="0"/>
            </a:lvl2pPr>
            <a:lvl3pPr marL="0" indent="0">
              <a:spcAft>
                <a:spcPts val="0"/>
              </a:spcAft>
              <a:buFontTx/>
              <a:buNone/>
              <a:defRPr sz="1100" b="0"/>
            </a:lvl3pPr>
            <a:lvl4pPr marL="0" indent="0">
              <a:spcAft>
                <a:spcPts val="0"/>
              </a:spcAft>
              <a:buFontTx/>
              <a:buNone/>
              <a:defRPr sz="1050" b="0"/>
            </a:lvl4pPr>
            <a:lvl5pPr marL="0" indent="0">
              <a:spcAft>
                <a:spcPts val="0"/>
              </a:spcAft>
              <a:buFontTx/>
              <a:buNone/>
              <a:defRPr sz="10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Box 39"/>
          <p:cNvSpPr txBox="1"/>
          <p:nvPr userDrawn="1"/>
        </p:nvSpPr>
        <p:spPr>
          <a:xfrm>
            <a:off x="5389613" y="6553201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  <p:grpSp>
        <p:nvGrpSpPr>
          <p:cNvPr id="31" name="Group 18"/>
          <p:cNvGrpSpPr>
            <a:grpSpLocks noChangeAspect="1"/>
          </p:cNvGrpSpPr>
          <p:nvPr userDrawn="1"/>
        </p:nvGrpSpPr>
        <p:grpSpPr bwMode="auto">
          <a:xfrm>
            <a:off x="605267" y="685800"/>
            <a:ext cx="2154867" cy="407994"/>
            <a:chOff x="3866" y="2303"/>
            <a:chExt cx="1430" cy="361"/>
          </a:xfrm>
          <a:solidFill>
            <a:srgbClr val="717171"/>
          </a:solidFill>
        </p:grpSpPr>
        <p:sp>
          <p:nvSpPr>
            <p:cNvPr id="33" name="Freeform 20"/>
            <p:cNvSpPr>
              <a:spLocks noEditPoints="1"/>
            </p:cNvSpPr>
            <p:nvPr userDrawn="1"/>
          </p:nvSpPr>
          <p:spPr bwMode="auto">
            <a:xfrm>
              <a:off x="3866" y="2303"/>
              <a:ext cx="362" cy="359"/>
            </a:xfrm>
            <a:custGeom>
              <a:avLst/>
              <a:gdLst/>
              <a:ahLst/>
              <a:cxnLst>
                <a:cxn ang="0">
                  <a:pos x="702" y="300"/>
                </a:cxn>
                <a:cxn ang="0">
                  <a:pos x="747" y="314"/>
                </a:cxn>
                <a:cxn ang="0">
                  <a:pos x="775" y="352"/>
                </a:cxn>
                <a:cxn ang="0">
                  <a:pos x="778" y="1077"/>
                </a:cxn>
                <a:cxn ang="0">
                  <a:pos x="702" y="375"/>
                </a:cxn>
                <a:cxn ang="0">
                  <a:pos x="383" y="702"/>
                </a:cxn>
                <a:cxn ang="0">
                  <a:pos x="627" y="776"/>
                </a:cxn>
                <a:cxn ang="0">
                  <a:pos x="359" y="772"/>
                </a:cxn>
                <a:cxn ang="0">
                  <a:pos x="322" y="746"/>
                </a:cxn>
                <a:cxn ang="0">
                  <a:pos x="306" y="702"/>
                </a:cxn>
                <a:cxn ang="0">
                  <a:pos x="230" y="375"/>
                </a:cxn>
                <a:cxn ang="0">
                  <a:pos x="234" y="736"/>
                </a:cxn>
                <a:cxn ang="0">
                  <a:pos x="264" y="796"/>
                </a:cxn>
                <a:cxn ang="0">
                  <a:pos x="315" y="836"/>
                </a:cxn>
                <a:cxn ang="0">
                  <a:pos x="383" y="852"/>
                </a:cxn>
                <a:cxn ang="0">
                  <a:pos x="479" y="926"/>
                </a:cxn>
                <a:cxn ang="0">
                  <a:pos x="341" y="922"/>
                </a:cxn>
                <a:cxn ang="0">
                  <a:pos x="267" y="896"/>
                </a:cxn>
                <a:cxn ang="0">
                  <a:pos x="207" y="846"/>
                </a:cxn>
                <a:cxn ang="0">
                  <a:pos x="168" y="780"/>
                </a:cxn>
                <a:cxn ang="0">
                  <a:pos x="154" y="702"/>
                </a:cxn>
                <a:cxn ang="0">
                  <a:pos x="77" y="375"/>
                </a:cxn>
                <a:cxn ang="0">
                  <a:pos x="81" y="750"/>
                </a:cxn>
                <a:cxn ang="0">
                  <a:pos x="111" y="840"/>
                </a:cxn>
                <a:cxn ang="0">
                  <a:pos x="167" y="914"/>
                </a:cxn>
                <a:cxn ang="0">
                  <a:pos x="242" y="967"/>
                </a:cxn>
                <a:cxn ang="0">
                  <a:pos x="333" y="997"/>
                </a:cxn>
                <a:cxn ang="0">
                  <a:pos x="405" y="1001"/>
                </a:cxn>
                <a:cxn ang="0">
                  <a:pos x="284" y="1065"/>
                </a:cxn>
                <a:cxn ang="0">
                  <a:pos x="191" y="1027"/>
                </a:cxn>
                <a:cxn ang="0">
                  <a:pos x="113" y="969"/>
                </a:cxn>
                <a:cxn ang="0">
                  <a:pos x="53" y="892"/>
                </a:cxn>
                <a:cxn ang="0">
                  <a:pos x="14" y="802"/>
                </a:cxn>
                <a:cxn ang="0">
                  <a:pos x="0" y="702"/>
                </a:cxn>
                <a:cxn ang="0">
                  <a:pos x="74" y="300"/>
                </a:cxn>
                <a:cxn ang="0">
                  <a:pos x="702" y="150"/>
                </a:cxn>
                <a:cxn ang="0">
                  <a:pos x="782" y="164"/>
                </a:cxn>
                <a:cxn ang="0">
                  <a:pos x="850" y="203"/>
                </a:cxn>
                <a:cxn ang="0">
                  <a:pos x="901" y="261"/>
                </a:cxn>
                <a:cxn ang="0">
                  <a:pos x="928" y="335"/>
                </a:cxn>
                <a:cxn ang="0">
                  <a:pos x="932" y="1077"/>
                </a:cxn>
                <a:cxn ang="0">
                  <a:pos x="855" y="375"/>
                </a:cxn>
                <a:cxn ang="0">
                  <a:pos x="844" y="316"/>
                </a:cxn>
                <a:cxn ang="0">
                  <a:pos x="810" y="268"/>
                </a:cxn>
                <a:cxn ang="0">
                  <a:pos x="762" y="237"/>
                </a:cxn>
                <a:cxn ang="0">
                  <a:pos x="702" y="225"/>
                </a:cxn>
                <a:cxn ang="0">
                  <a:pos x="223" y="150"/>
                </a:cxn>
                <a:cxn ang="0">
                  <a:pos x="702" y="0"/>
                </a:cxn>
                <a:cxn ang="0">
                  <a:pos x="803" y="13"/>
                </a:cxn>
                <a:cxn ang="0">
                  <a:pos x="896" y="51"/>
                </a:cxn>
                <a:cxn ang="0">
                  <a:pos x="974" y="109"/>
                </a:cxn>
                <a:cxn ang="0">
                  <a:pos x="1034" y="186"/>
                </a:cxn>
                <a:cxn ang="0">
                  <a:pos x="1071" y="275"/>
                </a:cxn>
                <a:cxn ang="0">
                  <a:pos x="1086" y="375"/>
                </a:cxn>
                <a:cxn ang="0">
                  <a:pos x="1009" y="1077"/>
                </a:cxn>
                <a:cxn ang="0">
                  <a:pos x="1005" y="327"/>
                </a:cxn>
                <a:cxn ang="0">
                  <a:pos x="975" y="237"/>
                </a:cxn>
                <a:cxn ang="0">
                  <a:pos x="919" y="163"/>
                </a:cxn>
                <a:cxn ang="0">
                  <a:pos x="842" y="108"/>
                </a:cxn>
                <a:cxn ang="0">
                  <a:pos x="751" y="78"/>
                </a:cxn>
                <a:cxn ang="0">
                  <a:pos x="297" y="74"/>
                </a:cxn>
              </a:cxnLst>
              <a:rect l="0" t="0" r="r" b="b"/>
              <a:pathLst>
                <a:path w="1086" h="1077">
                  <a:moveTo>
                    <a:pt x="74" y="300"/>
                  </a:moveTo>
                  <a:lnTo>
                    <a:pt x="702" y="300"/>
                  </a:lnTo>
                  <a:lnTo>
                    <a:pt x="726" y="303"/>
                  </a:lnTo>
                  <a:lnTo>
                    <a:pt x="747" y="314"/>
                  </a:lnTo>
                  <a:lnTo>
                    <a:pt x="764" y="331"/>
                  </a:lnTo>
                  <a:lnTo>
                    <a:pt x="775" y="352"/>
                  </a:lnTo>
                  <a:lnTo>
                    <a:pt x="778" y="375"/>
                  </a:lnTo>
                  <a:lnTo>
                    <a:pt x="778" y="1077"/>
                  </a:lnTo>
                  <a:lnTo>
                    <a:pt x="702" y="1077"/>
                  </a:lnTo>
                  <a:lnTo>
                    <a:pt x="702" y="375"/>
                  </a:lnTo>
                  <a:lnTo>
                    <a:pt x="383" y="375"/>
                  </a:lnTo>
                  <a:lnTo>
                    <a:pt x="383" y="702"/>
                  </a:lnTo>
                  <a:lnTo>
                    <a:pt x="702" y="702"/>
                  </a:lnTo>
                  <a:lnTo>
                    <a:pt x="627" y="776"/>
                  </a:lnTo>
                  <a:lnTo>
                    <a:pt x="383" y="776"/>
                  </a:lnTo>
                  <a:lnTo>
                    <a:pt x="359" y="772"/>
                  </a:lnTo>
                  <a:lnTo>
                    <a:pt x="338" y="762"/>
                  </a:lnTo>
                  <a:lnTo>
                    <a:pt x="322" y="746"/>
                  </a:lnTo>
                  <a:lnTo>
                    <a:pt x="310" y="725"/>
                  </a:lnTo>
                  <a:lnTo>
                    <a:pt x="306" y="702"/>
                  </a:lnTo>
                  <a:lnTo>
                    <a:pt x="306" y="375"/>
                  </a:lnTo>
                  <a:lnTo>
                    <a:pt x="230" y="375"/>
                  </a:lnTo>
                  <a:lnTo>
                    <a:pt x="230" y="702"/>
                  </a:lnTo>
                  <a:lnTo>
                    <a:pt x="234" y="736"/>
                  </a:lnTo>
                  <a:lnTo>
                    <a:pt x="246" y="767"/>
                  </a:lnTo>
                  <a:lnTo>
                    <a:pt x="264" y="796"/>
                  </a:lnTo>
                  <a:lnTo>
                    <a:pt x="288" y="819"/>
                  </a:lnTo>
                  <a:lnTo>
                    <a:pt x="315" y="836"/>
                  </a:lnTo>
                  <a:lnTo>
                    <a:pt x="348" y="848"/>
                  </a:lnTo>
                  <a:lnTo>
                    <a:pt x="383" y="852"/>
                  </a:lnTo>
                  <a:lnTo>
                    <a:pt x="553" y="852"/>
                  </a:lnTo>
                  <a:lnTo>
                    <a:pt x="479" y="926"/>
                  </a:lnTo>
                  <a:lnTo>
                    <a:pt x="383" y="926"/>
                  </a:lnTo>
                  <a:lnTo>
                    <a:pt x="341" y="922"/>
                  </a:lnTo>
                  <a:lnTo>
                    <a:pt x="303" y="911"/>
                  </a:lnTo>
                  <a:lnTo>
                    <a:pt x="267" y="896"/>
                  </a:lnTo>
                  <a:lnTo>
                    <a:pt x="236" y="874"/>
                  </a:lnTo>
                  <a:lnTo>
                    <a:pt x="207" y="846"/>
                  </a:lnTo>
                  <a:lnTo>
                    <a:pt x="185" y="815"/>
                  </a:lnTo>
                  <a:lnTo>
                    <a:pt x="168" y="780"/>
                  </a:lnTo>
                  <a:lnTo>
                    <a:pt x="158" y="742"/>
                  </a:lnTo>
                  <a:lnTo>
                    <a:pt x="154" y="702"/>
                  </a:lnTo>
                  <a:lnTo>
                    <a:pt x="154" y="375"/>
                  </a:lnTo>
                  <a:lnTo>
                    <a:pt x="77" y="375"/>
                  </a:lnTo>
                  <a:lnTo>
                    <a:pt x="77" y="702"/>
                  </a:lnTo>
                  <a:lnTo>
                    <a:pt x="81" y="750"/>
                  </a:lnTo>
                  <a:lnTo>
                    <a:pt x="92" y="797"/>
                  </a:lnTo>
                  <a:lnTo>
                    <a:pt x="111" y="840"/>
                  </a:lnTo>
                  <a:lnTo>
                    <a:pt x="135" y="879"/>
                  </a:lnTo>
                  <a:lnTo>
                    <a:pt x="167" y="914"/>
                  </a:lnTo>
                  <a:lnTo>
                    <a:pt x="202" y="944"/>
                  </a:lnTo>
                  <a:lnTo>
                    <a:pt x="242" y="967"/>
                  </a:lnTo>
                  <a:lnTo>
                    <a:pt x="286" y="986"/>
                  </a:lnTo>
                  <a:lnTo>
                    <a:pt x="333" y="997"/>
                  </a:lnTo>
                  <a:lnTo>
                    <a:pt x="383" y="1001"/>
                  </a:lnTo>
                  <a:lnTo>
                    <a:pt x="405" y="1001"/>
                  </a:lnTo>
                  <a:lnTo>
                    <a:pt x="335" y="1074"/>
                  </a:lnTo>
                  <a:lnTo>
                    <a:pt x="284" y="1065"/>
                  </a:lnTo>
                  <a:lnTo>
                    <a:pt x="237" y="1048"/>
                  </a:lnTo>
                  <a:lnTo>
                    <a:pt x="191" y="1027"/>
                  </a:lnTo>
                  <a:lnTo>
                    <a:pt x="151" y="1000"/>
                  </a:lnTo>
                  <a:lnTo>
                    <a:pt x="113" y="969"/>
                  </a:lnTo>
                  <a:lnTo>
                    <a:pt x="81" y="932"/>
                  </a:lnTo>
                  <a:lnTo>
                    <a:pt x="53" y="892"/>
                  </a:lnTo>
                  <a:lnTo>
                    <a:pt x="30" y="848"/>
                  </a:lnTo>
                  <a:lnTo>
                    <a:pt x="14" y="802"/>
                  </a:lnTo>
                  <a:lnTo>
                    <a:pt x="4" y="753"/>
                  </a:lnTo>
                  <a:lnTo>
                    <a:pt x="0" y="702"/>
                  </a:lnTo>
                  <a:lnTo>
                    <a:pt x="0" y="375"/>
                  </a:lnTo>
                  <a:lnTo>
                    <a:pt x="74" y="300"/>
                  </a:lnTo>
                  <a:close/>
                  <a:moveTo>
                    <a:pt x="223" y="150"/>
                  </a:moveTo>
                  <a:lnTo>
                    <a:pt x="702" y="150"/>
                  </a:lnTo>
                  <a:lnTo>
                    <a:pt x="743" y="154"/>
                  </a:lnTo>
                  <a:lnTo>
                    <a:pt x="782" y="164"/>
                  </a:lnTo>
                  <a:lnTo>
                    <a:pt x="818" y="181"/>
                  </a:lnTo>
                  <a:lnTo>
                    <a:pt x="850" y="203"/>
                  </a:lnTo>
                  <a:lnTo>
                    <a:pt x="877" y="229"/>
                  </a:lnTo>
                  <a:lnTo>
                    <a:pt x="901" y="261"/>
                  </a:lnTo>
                  <a:lnTo>
                    <a:pt x="918" y="296"/>
                  </a:lnTo>
                  <a:lnTo>
                    <a:pt x="928" y="335"/>
                  </a:lnTo>
                  <a:lnTo>
                    <a:pt x="932" y="375"/>
                  </a:lnTo>
                  <a:lnTo>
                    <a:pt x="932" y="1077"/>
                  </a:lnTo>
                  <a:lnTo>
                    <a:pt x="855" y="1077"/>
                  </a:lnTo>
                  <a:lnTo>
                    <a:pt x="855" y="375"/>
                  </a:lnTo>
                  <a:lnTo>
                    <a:pt x="853" y="345"/>
                  </a:lnTo>
                  <a:lnTo>
                    <a:pt x="844" y="316"/>
                  </a:lnTo>
                  <a:lnTo>
                    <a:pt x="829" y="290"/>
                  </a:lnTo>
                  <a:lnTo>
                    <a:pt x="810" y="268"/>
                  </a:lnTo>
                  <a:lnTo>
                    <a:pt x="788" y="251"/>
                  </a:lnTo>
                  <a:lnTo>
                    <a:pt x="762" y="237"/>
                  </a:lnTo>
                  <a:lnTo>
                    <a:pt x="733" y="228"/>
                  </a:lnTo>
                  <a:lnTo>
                    <a:pt x="702" y="225"/>
                  </a:lnTo>
                  <a:lnTo>
                    <a:pt x="148" y="225"/>
                  </a:lnTo>
                  <a:lnTo>
                    <a:pt x="223" y="150"/>
                  </a:lnTo>
                  <a:close/>
                  <a:moveTo>
                    <a:pt x="371" y="0"/>
                  </a:moveTo>
                  <a:lnTo>
                    <a:pt x="702" y="0"/>
                  </a:lnTo>
                  <a:lnTo>
                    <a:pt x="754" y="4"/>
                  </a:lnTo>
                  <a:lnTo>
                    <a:pt x="803" y="13"/>
                  </a:lnTo>
                  <a:lnTo>
                    <a:pt x="851" y="30"/>
                  </a:lnTo>
                  <a:lnTo>
                    <a:pt x="896" y="51"/>
                  </a:lnTo>
                  <a:lnTo>
                    <a:pt x="936" y="78"/>
                  </a:lnTo>
                  <a:lnTo>
                    <a:pt x="974" y="109"/>
                  </a:lnTo>
                  <a:lnTo>
                    <a:pt x="1006" y="146"/>
                  </a:lnTo>
                  <a:lnTo>
                    <a:pt x="1034" y="186"/>
                  </a:lnTo>
                  <a:lnTo>
                    <a:pt x="1056" y="229"/>
                  </a:lnTo>
                  <a:lnTo>
                    <a:pt x="1071" y="275"/>
                  </a:lnTo>
                  <a:lnTo>
                    <a:pt x="1082" y="324"/>
                  </a:lnTo>
                  <a:lnTo>
                    <a:pt x="1086" y="375"/>
                  </a:lnTo>
                  <a:lnTo>
                    <a:pt x="1086" y="1077"/>
                  </a:lnTo>
                  <a:lnTo>
                    <a:pt x="1009" y="1077"/>
                  </a:lnTo>
                  <a:lnTo>
                    <a:pt x="1009" y="375"/>
                  </a:lnTo>
                  <a:lnTo>
                    <a:pt x="1005" y="327"/>
                  </a:lnTo>
                  <a:lnTo>
                    <a:pt x="993" y="280"/>
                  </a:lnTo>
                  <a:lnTo>
                    <a:pt x="975" y="237"/>
                  </a:lnTo>
                  <a:lnTo>
                    <a:pt x="949" y="198"/>
                  </a:lnTo>
                  <a:lnTo>
                    <a:pt x="919" y="163"/>
                  </a:lnTo>
                  <a:lnTo>
                    <a:pt x="883" y="133"/>
                  </a:lnTo>
                  <a:lnTo>
                    <a:pt x="842" y="108"/>
                  </a:lnTo>
                  <a:lnTo>
                    <a:pt x="798" y="90"/>
                  </a:lnTo>
                  <a:lnTo>
                    <a:pt x="751" y="78"/>
                  </a:lnTo>
                  <a:lnTo>
                    <a:pt x="702" y="74"/>
                  </a:lnTo>
                  <a:lnTo>
                    <a:pt x="297" y="7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1"/>
            <p:cNvSpPr>
              <a:spLocks noEditPoints="1"/>
            </p:cNvSpPr>
            <p:nvPr userDrawn="1"/>
          </p:nvSpPr>
          <p:spPr bwMode="auto">
            <a:xfrm>
              <a:off x="4303" y="2353"/>
              <a:ext cx="911" cy="311"/>
            </a:xfrm>
            <a:custGeom>
              <a:avLst/>
              <a:gdLst/>
              <a:ahLst/>
              <a:cxnLst>
                <a:cxn ang="0">
                  <a:pos x="660" y="790"/>
                </a:cxn>
                <a:cxn ang="0">
                  <a:pos x="1589" y="730"/>
                </a:cxn>
                <a:cxn ang="0">
                  <a:pos x="1590" y="638"/>
                </a:cxn>
                <a:cxn ang="0">
                  <a:pos x="2297" y="879"/>
                </a:cxn>
                <a:cxn ang="0">
                  <a:pos x="1784" y="927"/>
                </a:cxn>
                <a:cxn ang="0">
                  <a:pos x="1615" y="595"/>
                </a:cxn>
                <a:cxn ang="0">
                  <a:pos x="1653" y="729"/>
                </a:cxn>
                <a:cxn ang="0">
                  <a:pos x="1618" y="927"/>
                </a:cxn>
                <a:cxn ang="0">
                  <a:pos x="1054" y="574"/>
                </a:cxn>
                <a:cxn ang="0">
                  <a:pos x="1106" y="773"/>
                </a:cxn>
                <a:cxn ang="0">
                  <a:pos x="1002" y="574"/>
                </a:cxn>
                <a:cxn ang="0">
                  <a:pos x="722" y="574"/>
                </a:cxn>
                <a:cxn ang="0">
                  <a:pos x="364" y="574"/>
                </a:cxn>
                <a:cxn ang="0">
                  <a:pos x="188" y="830"/>
                </a:cxn>
                <a:cxn ang="0">
                  <a:pos x="2040" y="575"/>
                </a:cxn>
                <a:cxn ang="0">
                  <a:pos x="1889" y="923"/>
                </a:cxn>
                <a:cxn ang="0">
                  <a:pos x="615" y="571"/>
                </a:cxn>
                <a:cxn ang="0">
                  <a:pos x="505" y="837"/>
                </a:cxn>
                <a:cxn ang="0">
                  <a:pos x="2598" y="569"/>
                </a:cxn>
                <a:cxn ang="0">
                  <a:pos x="2700" y="651"/>
                </a:cxn>
                <a:cxn ang="0">
                  <a:pos x="2556" y="626"/>
                </a:cxn>
                <a:cxn ang="0">
                  <a:pos x="2547" y="700"/>
                </a:cxn>
                <a:cxn ang="0">
                  <a:pos x="2722" y="781"/>
                </a:cxn>
                <a:cxn ang="0">
                  <a:pos x="2690" y="911"/>
                </a:cxn>
                <a:cxn ang="0">
                  <a:pos x="2468" y="876"/>
                </a:cxn>
                <a:cxn ang="0">
                  <a:pos x="2554" y="873"/>
                </a:cxn>
                <a:cxn ang="0">
                  <a:pos x="2681" y="833"/>
                </a:cxn>
                <a:cxn ang="0">
                  <a:pos x="2598" y="774"/>
                </a:cxn>
                <a:cxn ang="0">
                  <a:pos x="2482" y="691"/>
                </a:cxn>
                <a:cxn ang="0">
                  <a:pos x="2569" y="571"/>
                </a:cxn>
                <a:cxn ang="0">
                  <a:pos x="2382" y="411"/>
                </a:cxn>
                <a:cxn ang="0">
                  <a:pos x="2651" y="308"/>
                </a:cxn>
                <a:cxn ang="0">
                  <a:pos x="2614" y="112"/>
                </a:cxn>
                <a:cxn ang="0">
                  <a:pos x="1028" y="251"/>
                </a:cxn>
                <a:cxn ang="0">
                  <a:pos x="1251" y="181"/>
                </a:cxn>
                <a:cxn ang="0">
                  <a:pos x="1192" y="71"/>
                </a:cxn>
                <a:cxn ang="0">
                  <a:pos x="743" y="249"/>
                </a:cxn>
                <a:cxn ang="0">
                  <a:pos x="833" y="156"/>
                </a:cxn>
                <a:cxn ang="0">
                  <a:pos x="717" y="64"/>
                </a:cxn>
                <a:cxn ang="0">
                  <a:pos x="2645" y="56"/>
                </a:cxn>
                <a:cxn ang="0">
                  <a:pos x="2728" y="277"/>
                </a:cxn>
                <a:cxn ang="0">
                  <a:pos x="2563" y="461"/>
                </a:cxn>
                <a:cxn ang="0">
                  <a:pos x="2235" y="62"/>
                </a:cxn>
                <a:cxn ang="0">
                  <a:pos x="2237" y="411"/>
                </a:cxn>
                <a:cxn ang="0">
                  <a:pos x="1726" y="472"/>
                </a:cxn>
                <a:cxn ang="0">
                  <a:pos x="1382" y="472"/>
                </a:cxn>
                <a:cxn ang="0">
                  <a:pos x="1270" y="44"/>
                </a:cxn>
                <a:cxn ang="0">
                  <a:pos x="1308" y="212"/>
                </a:cxn>
                <a:cxn ang="0">
                  <a:pos x="1160" y="310"/>
                </a:cxn>
                <a:cxn ang="0">
                  <a:pos x="721" y="2"/>
                </a:cxn>
                <a:cxn ang="0">
                  <a:pos x="895" y="121"/>
                </a:cxn>
                <a:cxn ang="0">
                  <a:pos x="839" y="273"/>
                </a:cxn>
                <a:cxn ang="0">
                  <a:pos x="608" y="472"/>
                </a:cxn>
                <a:cxn ang="0">
                  <a:pos x="483" y="472"/>
                </a:cxn>
                <a:cxn ang="0">
                  <a:pos x="0" y="472"/>
                </a:cxn>
              </a:cxnLst>
              <a:rect l="0" t="0" r="r" b="b"/>
              <a:pathLst>
                <a:path w="2733" h="932">
                  <a:moveTo>
                    <a:pt x="2015" y="639"/>
                  </a:moveTo>
                  <a:lnTo>
                    <a:pt x="1948" y="790"/>
                  </a:lnTo>
                  <a:lnTo>
                    <a:pt x="2083" y="790"/>
                  </a:lnTo>
                  <a:lnTo>
                    <a:pt x="2015" y="639"/>
                  </a:lnTo>
                  <a:close/>
                  <a:moveTo>
                    <a:pt x="593" y="639"/>
                  </a:moveTo>
                  <a:lnTo>
                    <a:pt x="526" y="790"/>
                  </a:lnTo>
                  <a:lnTo>
                    <a:pt x="660" y="790"/>
                  </a:lnTo>
                  <a:lnTo>
                    <a:pt x="593" y="639"/>
                  </a:lnTo>
                  <a:close/>
                  <a:moveTo>
                    <a:pt x="1432" y="622"/>
                  </a:moveTo>
                  <a:lnTo>
                    <a:pt x="1432" y="747"/>
                  </a:lnTo>
                  <a:lnTo>
                    <a:pt x="1531" y="747"/>
                  </a:lnTo>
                  <a:lnTo>
                    <a:pt x="1553" y="745"/>
                  </a:lnTo>
                  <a:lnTo>
                    <a:pt x="1574" y="739"/>
                  </a:lnTo>
                  <a:lnTo>
                    <a:pt x="1589" y="730"/>
                  </a:lnTo>
                  <a:lnTo>
                    <a:pt x="1601" y="717"/>
                  </a:lnTo>
                  <a:lnTo>
                    <a:pt x="1609" y="703"/>
                  </a:lnTo>
                  <a:lnTo>
                    <a:pt x="1611" y="685"/>
                  </a:lnTo>
                  <a:lnTo>
                    <a:pt x="1611" y="683"/>
                  </a:lnTo>
                  <a:lnTo>
                    <a:pt x="1609" y="665"/>
                  </a:lnTo>
                  <a:lnTo>
                    <a:pt x="1602" y="649"/>
                  </a:lnTo>
                  <a:lnTo>
                    <a:pt x="1590" y="638"/>
                  </a:lnTo>
                  <a:lnTo>
                    <a:pt x="1574" y="630"/>
                  </a:lnTo>
                  <a:lnTo>
                    <a:pt x="1554" y="623"/>
                  </a:lnTo>
                  <a:lnTo>
                    <a:pt x="1531" y="622"/>
                  </a:lnTo>
                  <a:lnTo>
                    <a:pt x="1432" y="622"/>
                  </a:lnTo>
                  <a:close/>
                  <a:moveTo>
                    <a:pt x="2245" y="574"/>
                  </a:moveTo>
                  <a:lnTo>
                    <a:pt x="2297" y="574"/>
                  </a:lnTo>
                  <a:lnTo>
                    <a:pt x="2297" y="879"/>
                  </a:lnTo>
                  <a:lnTo>
                    <a:pt x="2431" y="879"/>
                  </a:lnTo>
                  <a:lnTo>
                    <a:pt x="2431" y="927"/>
                  </a:lnTo>
                  <a:lnTo>
                    <a:pt x="2245" y="927"/>
                  </a:lnTo>
                  <a:lnTo>
                    <a:pt x="2245" y="574"/>
                  </a:lnTo>
                  <a:close/>
                  <a:moveTo>
                    <a:pt x="1734" y="574"/>
                  </a:moveTo>
                  <a:lnTo>
                    <a:pt x="1784" y="574"/>
                  </a:lnTo>
                  <a:lnTo>
                    <a:pt x="1784" y="927"/>
                  </a:lnTo>
                  <a:lnTo>
                    <a:pt x="1734" y="927"/>
                  </a:lnTo>
                  <a:lnTo>
                    <a:pt x="1734" y="574"/>
                  </a:lnTo>
                  <a:close/>
                  <a:moveTo>
                    <a:pt x="1381" y="574"/>
                  </a:moveTo>
                  <a:lnTo>
                    <a:pt x="1533" y="574"/>
                  </a:lnTo>
                  <a:lnTo>
                    <a:pt x="1564" y="577"/>
                  </a:lnTo>
                  <a:lnTo>
                    <a:pt x="1592" y="583"/>
                  </a:lnTo>
                  <a:lnTo>
                    <a:pt x="1615" y="595"/>
                  </a:lnTo>
                  <a:lnTo>
                    <a:pt x="1635" y="610"/>
                  </a:lnTo>
                  <a:lnTo>
                    <a:pt x="1646" y="625"/>
                  </a:lnTo>
                  <a:lnTo>
                    <a:pt x="1656" y="642"/>
                  </a:lnTo>
                  <a:lnTo>
                    <a:pt x="1662" y="661"/>
                  </a:lnTo>
                  <a:lnTo>
                    <a:pt x="1663" y="682"/>
                  </a:lnTo>
                  <a:lnTo>
                    <a:pt x="1661" y="707"/>
                  </a:lnTo>
                  <a:lnTo>
                    <a:pt x="1653" y="729"/>
                  </a:lnTo>
                  <a:lnTo>
                    <a:pt x="1640" y="748"/>
                  </a:lnTo>
                  <a:lnTo>
                    <a:pt x="1622" y="764"/>
                  </a:lnTo>
                  <a:lnTo>
                    <a:pt x="1601" y="777"/>
                  </a:lnTo>
                  <a:lnTo>
                    <a:pt x="1575" y="786"/>
                  </a:lnTo>
                  <a:lnTo>
                    <a:pt x="1674" y="916"/>
                  </a:lnTo>
                  <a:lnTo>
                    <a:pt x="1682" y="927"/>
                  </a:lnTo>
                  <a:lnTo>
                    <a:pt x="1618" y="927"/>
                  </a:lnTo>
                  <a:lnTo>
                    <a:pt x="1616" y="924"/>
                  </a:lnTo>
                  <a:lnTo>
                    <a:pt x="1519" y="795"/>
                  </a:lnTo>
                  <a:lnTo>
                    <a:pt x="1432" y="795"/>
                  </a:lnTo>
                  <a:lnTo>
                    <a:pt x="1432" y="927"/>
                  </a:lnTo>
                  <a:lnTo>
                    <a:pt x="1381" y="927"/>
                  </a:lnTo>
                  <a:lnTo>
                    <a:pt x="1381" y="574"/>
                  </a:lnTo>
                  <a:close/>
                  <a:moveTo>
                    <a:pt x="1054" y="574"/>
                  </a:moveTo>
                  <a:lnTo>
                    <a:pt x="1313" y="574"/>
                  </a:lnTo>
                  <a:lnTo>
                    <a:pt x="1313" y="622"/>
                  </a:lnTo>
                  <a:lnTo>
                    <a:pt x="1106" y="622"/>
                  </a:lnTo>
                  <a:lnTo>
                    <a:pt x="1106" y="725"/>
                  </a:lnTo>
                  <a:lnTo>
                    <a:pt x="1291" y="725"/>
                  </a:lnTo>
                  <a:lnTo>
                    <a:pt x="1291" y="773"/>
                  </a:lnTo>
                  <a:lnTo>
                    <a:pt x="1106" y="773"/>
                  </a:lnTo>
                  <a:lnTo>
                    <a:pt x="1106" y="879"/>
                  </a:lnTo>
                  <a:lnTo>
                    <a:pt x="1316" y="879"/>
                  </a:lnTo>
                  <a:lnTo>
                    <a:pt x="1316" y="927"/>
                  </a:lnTo>
                  <a:lnTo>
                    <a:pt x="1054" y="927"/>
                  </a:lnTo>
                  <a:lnTo>
                    <a:pt x="1054" y="574"/>
                  </a:lnTo>
                  <a:close/>
                  <a:moveTo>
                    <a:pt x="722" y="574"/>
                  </a:moveTo>
                  <a:lnTo>
                    <a:pt x="1002" y="574"/>
                  </a:lnTo>
                  <a:lnTo>
                    <a:pt x="1002" y="622"/>
                  </a:lnTo>
                  <a:lnTo>
                    <a:pt x="887" y="622"/>
                  </a:lnTo>
                  <a:lnTo>
                    <a:pt x="887" y="927"/>
                  </a:lnTo>
                  <a:lnTo>
                    <a:pt x="835" y="927"/>
                  </a:lnTo>
                  <a:lnTo>
                    <a:pt x="835" y="622"/>
                  </a:lnTo>
                  <a:lnTo>
                    <a:pt x="722" y="622"/>
                  </a:lnTo>
                  <a:lnTo>
                    <a:pt x="722" y="574"/>
                  </a:lnTo>
                  <a:close/>
                  <a:moveTo>
                    <a:pt x="26" y="574"/>
                  </a:moveTo>
                  <a:lnTo>
                    <a:pt x="74" y="574"/>
                  </a:lnTo>
                  <a:lnTo>
                    <a:pt x="76" y="577"/>
                  </a:lnTo>
                  <a:lnTo>
                    <a:pt x="195" y="754"/>
                  </a:lnTo>
                  <a:lnTo>
                    <a:pt x="313" y="577"/>
                  </a:lnTo>
                  <a:lnTo>
                    <a:pt x="315" y="574"/>
                  </a:lnTo>
                  <a:lnTo>
                    <a:pt x="364" y="574"/>
                  </a:lnTo>
                  <a:lnTo>
                    <a:pt x="364" y="927"/>
                  </a:lnTo>
                  <a:lnTo>
                    <a:pt x="312" y="927"/>
                  </a:lnTo>
                  <a:lnTo>
                    <a:pt x="312" y="666"/>
                  </a:lnTo>
                  <a:lnTo>
                    <a:pt x="200" y="830"/>
                  </a:lnTo>
                  <a:lnTo>
                    <a:pt x="199" y="834"/>
                  </a:lnTo>
                  <a:lnTo>
                    <a:pt x="190" y="834"/>
                  </a:lnTo>
                  <a:lnTo>
                    <a:pt x="188" y="830"/>
                  </a:lnTo>
                  <a:lnTo>
                    <a:pt x="76" y="666"/>
                  </a:lnTo>
                  <a:lnTo>
                    <a:pt x="76" y="927"/>
                  </a:lnTo>
                  <a:lnTo>
                    <a:pt x="26" y="927"/>
                  </a:lnTo>
                  <a:lnTo>
                    <a:pt x="26" y="574"/>
                  </a:lnTo>
                  <a:close/>
                  <a:moveTo>
                    <a:pt x="1994" y="571"/>
                  </a:moveTo>
                  <a:lnTo>
                    <a:pt x="2038" y="571"/>
                  </a:lnTo>
                  <a:lnTo>
                    <a:pt x="2040" y="575"/>
                  </a:lnTo>
                  <a:lnTo>
                    <a:pt x="2194" y="918"/>
                  </a:lnTo>
                  <a:lnTo>
                    <a:pt x="2200" y="927"/>
                  </a:lnTo>
                  <a:lnTo>
                    <a:pt x="2144" y="927"/>
                  </a:lnTo>
                  <a:lnTo>
                    <a:pt x="2141" y="923"/>
                  </a:lnTo>
                  <a:lnTo>
                    <a:pt x="2103" y="837"/>
                  </a:lnTo>
                  <a:lnTo>
                    <a:pt x="1926" y="837"/>
                  </a:lnTo>
                  <a:lnTo>
                    <a:pt x="1889" y="923"/>
                  </a:lnTo>
                  <a:lnTo>
                    <a:pt x="1886" y="927"/>
                  </a:lnTo>
                  <a:lnTo>
                    <a:pt x="1833" y="927"/>
                  </a:lnTo>
                  <a:lnTo>
                    <a:pt x="1836" y="918"/>
                  </a:lnTo>
                  <a:lnTo>
                    <a:pt x="1991" y="575"/>
                  </a:lnTo>
                  <a:lnTo>
                    <a:pt x="1994" y="571"/>
                  </a:lnTo>
                  <a:close/>
                  <a:moveTo>
                    <a:pt x="571" y="571"/>
                  </a:moveTo>
                  <a:lnTo>
                    <a:pt x="615" y="571"/>
                  </a:lnTo>
                  <a:lnTo>
                    <a:pt x="618" y="575"/>
                  </a:lnTo>
                  <a:lnTo>
                    <a:pt x="773" y="918"/>
                  </a:lnTo>
                  <a:lnTo>
                    <a:pt x="777" y="927"/>
                  </a:lnTo>
                  <a:lnTo>
                    <a:pt x="721" y="927"/>
                  </a:lnTo>
                  <a:lnTo>
                    <a:pt x="720" y="923"/>
                  </a:lnTo>
                  <a:lnTo>
                    <a:pt x="682" y="837"/>
                  </a:lnTo>
                  <a:lnTo>
                    <a:pt x="505" y="837"/>
                  </a:lnTo>
                  <a:lnTo>
                    <a:pt x="466" y="923"/>
                  </a:lnTo>
                  <a:lnTo>
                    <a:pt x="464" y="927"/>
                  </a:lnTo>
                  <a:lnTo>
                    <a:pt x="411" y="927"/>
                  </a:lnTo>
                  <a:lnTo>
                    <a:pt x="415" y="918"/>
                  </a:lnTo>
                  <a:lnTo>
                    <a:pt x="570" y="575"/>
                  </a:lnTo>
                  <a:lnTo>
                    <a:pt x="571" y="571"/>
                  </a:lnTo>
                  <a:close/>
                  <a:moveTo>
                    <a:pt x="2598" y="569"/>
                  </a:moveTo>
                  <a:lnTo>
                    <a:pt x="2632" y="571"/>
                  </a:lnTo>
                  <a:lnTo>
                    <a:pt x="2664" y="579"/>
                  </a:lnTo>
                  <a:lnTo>
                    <a:pt x="2693" y="592"/>
                  </a:lnTo>
                  <a:lnTo>
                    <a:pt x="2722" y="612"/>
                  </a:lnTo>
                  <a:lnTo>
                    <a:pt x="2726" y="617"/>
                  </a:lnTo>
                  <a:lnTo>
                    <a:pt x="2722" y="621"/>
                  </a:lnTo>
                  <a:lnTo>
                    <a:pt x="2700" y="651"/>
                  </a:lnTo>
                  <a:lnTo>
                    <a:pt x="2696" y="656"/>
                  </a:lnTo>
                  <a:lnTo>
                    <a:pt x="2690" y="652"/>
                  </a:lnTo>
                  <a:lnTo>
                    <a:pt x="2661" y="633"/>
                  </a:lnTo>
                  <a:lnTo>
                    <a:pt x="2629" y="621"/>
                  </a:lnTo>
                  <a:lnTo>
                    <a:pt x="2597" y="617"/>
                  </a:lnTo>
                  <a:lnTo>
                    <a:pt x="2575" y="620"/>
                  </a:lnTo>
                  <a:lnTo>
                    <a:pt x="2556" y="626"/>
                  </a:lnTo>
                  <a:lnTo>
                    <a:pt x="2542" y="635"/>
                  </a:lnTo>
                  <a:lnTo>
                    <a:pt x="2533" y="649"/>
                  </a:lnTo>
                  <a:lnTo>
                    <a:pt x="2530" y="665"/>
                  </a:lnTo>
                  <a:lnTo>
                    <a:pt x="2530" y="666"/>
                  </a:lnTo>
                  <a:lnTo>
                    <a:pt x="2532" y="679"/>
                  </a:lnTo>
                  <a:lnTo>
                    <a:pt x="2537" y="690"/>
                  </a:lnTo>
                  <a:lnTo>
                    <a:pt x="2547" y="700"/>
                  </a:lnTo>
                  <a:lnTo>
                    <a:pt x="2563" y="709"/>
                  </a:lnTo>
                  <a:lnTo>
                    <a:pt x="2586" y="717"/>
                  </a:lnTo>
                  <a:lnTo>
                    <a:pt x="2618" y="725"/>
                  </a:lnTo>
                  <a:lnTo>
                    <a:pt x="2654" y="735"/>
                  </a:lnTo>
                  <a:lnTo>
                    <a:pt x="2684" y="748"/>
                  </a:lnTo>
                  <a:lnTo>
                    <a:pt x="2706" y="763"/>
                  </a:lnTo>
                  <a:lnTo>
                    <a:pt x="2722" y="781"/>
                  </a:lnTo>
                  <a:lnTo>
                    <a:pt x="2731" y="803"/>
                  </a:lnTo>
                  <a:lnTo>
                    <a:pt x="2733" y="828"/>
                  </a:lnTo>
                  <a:lnTo>
                    <a:pt x="2733" y="829"/>
                  </a:lnTo>
                  <a:lnTo>
                    <a:pt x="2731" y="854"/>
                  </a:lnTo>
                  <a:lnTo>
                    <a:pt x="2722" y="876"/>
                  </a:lnTo>
                  <a:lnTo>
                    <a:pt x="2709" y="896"/>
                  </a:lnTo>
                  <a:lnTo>
                    <a:pt x="2690" y="911"/>
                  </a:lnTo>
                  <a:lnTo>
                    <a:pt x="2667" y="923"/>
                  </a:lnTo>
                  <a:lnTo>
                    <a:pt x="2641" y="929"/>
                  </a:lnTo>
                  <a:lnTo>
                    <a:pt x="2611" y="932"/>
                  </a:lnTo>
                  <a:lnTo>
                    <a:pt x="2572" y="928"/>
                  </a:lnTo>
                  <a:lnTo>
                    <a:pt x="2536" y="918"/>
                  </a:lnTo>
                  <a:lnTo>
                    <a:pt x="2500" y="901"/>
                  </a:lnTo>
                  <a:lnTo>
                    <a:pt x="2468" y="876"/>
                  </a:lnTo>
                  <a:lnTo>
                    <a:pt x="2463" y="872"/>
                  </a:lnTo>
                  <a:lnTo>
                    <a:pt x="2467" y="867"/>
                  </a:lnTo>
                  <a:lnTo>
                    <a:pt x="2491" y="838"/>
                  </a:lnTo>
                  <a:lnTo>
                    <a:pt x="2495" y="833"/>
                  </a:lnTo>
                  <a:lnTo>
                    <a:pt x="2500" y="838"/>
                  </a:lnTo>
                  <a:lnTo>
                    <a:pt x="2528" y="859"/>
                  </a:lnTo>
                  <a:lnTo>
                    <a:pt x="2554" y="873"/>
                  </a:lnTo>
                  <a:lnTo>
                    <a:pt x="2582" y="881"/>
                  </a:lnTo>
                  <a:lnTo>
                    <a:pt x="2612" y="884"/>
                  </a:lnTo>
                  <a:lnTo>
                    <a:pt x="2636" y="881"/>
                  </a:lnTo>
                  <a:lnTo>
                    <a:pt x="2654" y="875"/>
                  </a:lnTo>
                  <a:lnTo>
                    <a:pt x="2670" y="864"/>
                  </a:lnTo>
                  <a:lnTo>
                    <a:pt x="2679" y="850"/>
                  </a:lnTo>
                  <a:lnTo>
                    <a:pt x="2681" y="833"/>
                  </a:lnTo>
                  <a:lnTo>
                    <a:pt x="2681" y="832"/>
                  </a:lnTo>
                  <a:lnTo>
                    <a:pt x="2680" y="820"/>
                  </a:lnTo>
                  <a:lnTo>
                    <a:pt x="2675" y="808"/>
                  </a:lnTo>
                  <a:lnTo>
                    <a:pt x="2666" y="799"/>
                  </a:lnTo>
                  <a:lnTo>
                    <a:pt x="2651" y="790"/>
                  </a:lnTo>
                  <a:lnTo>
                    <a:pt x="2628" y="782"/>
                  </a:lnTo>
                  <a:lnTo>
                    <a:pt x="2598" y="774"/>
                  </a:lnTo>
                  <a:lnTo>
                    <a:pt x="2572" y="768"/>
                  </a:lnTo>
                  <a:lnTo>
                    <a:pt x="2550" y="760"/>
                  </a:lnTo>
                  <a:lnTo>
                    <a:pt x="2529" y="751"/>
                  </a:lnTo>
                  <a:lnTo>
                    <a:pt x="2512" y="741"/>
                  </a:lnTo>
                  <a:lnTo>
                    <a:pt x="2498" y="726"/>
                  </a:lnTo>
                  <a:lnTo>
                    <a:pt x="2487" y="711"/>
                  </a:lnTo>
                  <a:lnTo>
                    <a:pt x="2482" y="691"/>
                  </a:lnTo>
                  <a:lnTo>
                    <a:pt x="2480" y="669"/>
                  </a:lnTo>
                  <a:lnTo>
                    <a:pt x="2482" y="646"/>
                  </a:lnTo>
                  <a:lnTo>
                    <a:pt x="2491" y="623"/>
                  </a:lnTo>
                  <a:lnTo>
                    <a:pt x="2504" y="605"/>
                  </a:lnTo>
                  <a:lnTo>
                    <a:pt x="2523" y="590"/>
                  </a:lnTo>
                  <a:lnTo>
                    <a:pt x="2545" y="578"/>
                  </a:lnTo>
                  <a:lnTo>
                    <a:pt x="2569" y="571"/>
                  </a:lnTo>
                  <a:lnTo>
                    <a:pt x="2598" y="569"/>
                  </a:lnTo>
                  <a:close/>
                  <a:moveTo>
                    <a:pt x="240" y="82"/>
                  </a:moveTo>
                  <a:lnTo>
                    <a:pt x="147" y="291"/>
                  </a:lnTo>
                  <a:lnTo>
                    <a:pt x="334" y="291"/>
                  </a:lnTo>
                  <a:lnTo>
                    <a:pt x="240" y="82"/>
                  </a:lnTo>
                  <a:close/>
                  <a:moveTo>
                    <a:pt x="2382" y="64"/>
                  </a:moveTo>
                  <a:lnTo>
                    <a:pt x="2382" y="411"/>
                  </a:lnTo>
                  <a:lnTo>
                    <a:pt x="2482" y="411"/>
                  </a:lnTo>
                  <a:lnTo>
                    <a:pt x="2521" y="407"/>
                  </a:lnTo>
                  <a:lnTo>
                    <a:pt x="2555" y="398"/>
                  </a:lnTo>
                  <a:lnTo>
                    <a:pt x="2586" y="383"/>
                  </a:lnTo>
                  <a:lnTo>
                    <a:pt x="2614" y="363"/>
                  </a:lnTo>
                  <a:lnTo>
                    <a:pt x="2635" y="337"/>
                  </a:lnTo>
                  <a:lnTo>
                    <a:pt x="2651" y="308"/>
                  </a:lnTo>
                  <a:lnTo>
                    <a:pt x="2661" y="275"/>
                  </a:lnTo>
                  <a:lnTo>
                    <a:pt x="2664" y="238"/>
                  </a:lnTo>
                  <a:lnTo>
                    <a:pt x="2664" y="237"/>
                  </a:lnTo>
                  <a:lnTo>
                    <a:pt x="2661" y="200"/>
                  </a:lnTo>
                  <a:lnTo>
                    <a:pt x="2651" y="166"/>
                  </a:lnTo>
                  <a:lnTo>
                    <a:pt x="2635" y="138"/>
                  </a:lnTo>
                  <a:lnTo>
                    <a:pt x="2614" y="112"/>
                  </a:lnTo>
                  <a:lnTo>
                    <a:pt x="2586" y="92"/>
                  </a:lnTo>
                  <a:lnTo>
                    <a:pt x="2555" y="77"/>
                  </a:lnTo>
                  <a:lnTo>
                    <a:pt x="2521" y="68"/>
                  </a:lnTo>
                  <a:lnTo>
                    <a:pt x="2482" y="64"/>
                  </a:lnTo>
                  <a:lnTo>
                    <a:pt x="2382" y="64"/>
                  </a:lnTo>
                  <a:close/>
                  <a:moveTo>
                    <a:pt x="1028" y="64"/>
                  </a:moveTo>
                  <a:lnTo>
                    <a:pt x="1028" y="251"/>
                  </a:lnTo>
                  <a:lnTo>
                    <a:pt x="1135" y="251"/>
                  </a:lnTo>
                  <a:lnTo>
                    <a:pt x="1163" y="249"/>
                  </a:lnTo>
                  <a:lnTo>
                    <a:pt x="1189" y="242"/>
                  </a:lnTo>
                  <a:lnTo>
                    <a:pt x="1212" y="233"/>
                  </a:lnTo>
                  <a:lnTo>
                    <a:pt x="1230" y="219"/>
                  </a:lnTo>
                  <a:lnTo>
                    <a:pt x="1243" y="202"/>
                  </a:lnTo>
                  <a:lnTo>
                    <a:pt x="1251" y="181"/>
                  </a:lnTo>
                  <a:lnTo>
                    <a:pt x="1253" y="157"/>
                  </a:lnTo>
                  <a:lnTo>
                    <a:pt x="1253" y="156"/>
                  </a:lnTo>
                  <a:lnTo>
                    <a:pt x="1251" y="133"/>
                  </a:lnTo>
                  <a:lnTo>
                    <a:pt x="1243" y="112"/>
                  </a:lnTo>
                  <a:lnTo>
                    <a:pt x="1231" y="95"/>
                  </a:lnTo>
                  <a:lnTo>
                    <a:pt x="1214" y="82"/>
                  </a:lnTo>
                  <a:lnTo>
                    <a:pt x="1192" y="71"/>
                  </a:lnTo>
                  <a:lnTo>
                    <a:pt x="1167" y="66"/>
                  </a:lnTo>
                  <a:lnTo>
                    <a:pt x="1137" y="64"/>
                  </a:lnTo>
                  <a:lnTo>
                    <a:pt x="1028" y="64"/>
                  </a:lnTo>
                  <a:close/>
                  <a:moveTo>
                    <a:pt x="608" y="64"/>
                  </a:moveTo>
                  <a:lnTo>
                    <a:pt x="608" y="251"/>
                  </a:lnTo>
                  <a:lnTo>
                    <a:pt x="714" y="251"/>
                  </a:lnTo>
                  <a:lnTo>
                    <a:pt x="743" y="249"/>
                  </a:lnTo>
                  <a:lnTo>
                    <a:pt x="769" y="242"/>
                  </a:lnTo>
                  <a:lnTo>
                    <a:pt x="791" y="233"/>
                  </a:lnTo>
                  <a:lnTo>
                    <a:pt x="809" y="219"/>
                  </a:lnTo>
                  <a:lnTo>
                    <a:pt x="822" y="202"/>
                  </a:lnTo>
                  <a:lnTo>
                    <a:pt x="830" y="181"/>
                  </a:lnTo>
                  <a:lnTo>
                    <a:pt x="833" y="157"/>
                  </a:lnTo>
                  <a:lnTo>
                    <a:pt x="833" y="156"/>
                  </a:lnTo>
                  <a:lnTo>
                    <a:pt x="830" y="133"/>
                  </a:lnTo>
                  <a:lnTo>
                    <a:pt x="822" y="112"/>
                  </a:lnTo>
                  <a:lnTo>
                    <a:pt x="811" y="95"/>
                  </a:lnTo>
                  <a:lnTo>
                    <a:pt x="794" y="82"/>
                  </a:lnTo>
                  <a:lnTo>
                    <a:pt x="772" y="71"/>
                  </a:lnTo>
                  <a:lnTo>
                    <a:pt x="747" y="66"/>
                  </a:lnTo>
                  <a:lnTo>
                    <a:pt x="717" y="64"/>
                  </a:lnTo>
                  <a:lnTo>
                    <a:pt x="608" y="64"/>
                  </a:lnTo>
                  <a:close/>
                  <a:moveTo>
                    <a:pt x="2317" y="2"/>
                  </a:moveTo>
                  <a:lnTo>
                    <a:pt x="2482" y="2"/>
                  </a:lnTo>
                  <a:lnTo>
                    <a:pt x="2529" y="6"/>
                  </a:lnTo>
                  <a:lnTo>
                    <a:pt x="2572" y="17"/>
                  </a:lnTo>
                  <a:lnTo>
                    <a:pt x="2611" y="34"/>
                  </a:lnTo>
                  <a:lnTo>
                    <a:pt x="2645" y="56"/>
                  </a:lnTo>
                  <a:lnTo>
                    <a:pt x="2675" y="83"/>
                  </a:lnTo>
                  <a:lnTo>
                    <a:pt x="2698" y="116"/>
                  </a:lnTo>
                  <a:lnTo>
                    <a:pt x="2717" y="152"/>
                  </a:lnTo>
                  <a:lnTo>
                    <a:pt x="2727" y="193"/>
                  </a:lnTo>
                  <a:lnTo>
                    <a:pt x="2731" y="235"/>
                  </a:lnTo>
                  <a:lnTo>
                    <a:pt x="2731" y="237"/>
                  </a:lnTo>
                  <a:lnTo>
                    <a:pt x="2728" y="277"/>
                  </a:lnTo>
                  <a:lnTo>
                    <a:pt x="2719" y="314"/>
                  </a:lnTo>
                  <a:lnTo>
                    <a:pt x="2705" y="347"/>
                  </a:lnTo>
                  <a:lnTo>
                    <a:pt x="2685" y="379"/>
                  </a:lnTo>
                  <a:lnTo>
                    <a:pt x="2661" y="406"/>
                  </a:lnTo>
                  <a:lnTo>
                    <a:pt x="2632" y="429"/>
                  </a:lnTo>
                  <a:lnTo>
                    <a:pt x="2599" y="448"/>
                  </a:lnTo>
                  <a:lnTo>
                    <a:pt x="2563" y="461"/>
                  </a:lnTo>
                  <a:lnTo>
                    <a:pt x="2524" y="470"/>
                  </a:lnTo>
                  <a:lnTo>
                    <a:pt x="2482" y="472"/>
                  </a:lnTo>
                  <a:lnTo>
                    <a:pt x="2317" y="472"/>
                  </a:lnTo>
                  <a:lnTo>
                    <a:pt x="2317" y="2"/>
                  </a:lnTo>
                  <a:close/>
                  <a:moveTo>
                    <a:pt x="1892" y="2"/>
                  </a:moveTo>
                  <a:lnTo>
                    <a:pt x="2235" y="2"/>
                  </a:lnTo>
                  <a:lnTo>
                    <a:pt x="2235" y="62"/>
                  </a:lnTo>
                  <a:lnTo>
                    <a:pt x="1956" y="62"/>
                  </a:lnTo>
                  <a:lnTo>
                    <a:pt x="1956" y="206"/>
                  </a:lnTo>
                  <a:lnTo>
                    <a:pt x="2205" y="206"/>
                  </a:lnTo>
                  <a:lnTo>
                    <a:pt x="2205" y="265"/>
                  </a:lnTo>
                  <a:lnTo>
                    <a:pt x="1956" y="265"/>
                  </a:lnTo>
                  <a:lnTo>
                    <a:pt x="1956" y="411"/>
                  </a:lnTo>
                  <a:lnTo>
                    <a:pt x="2237" y="411"/>
                  </a:lnTo>
                  <a:lnTo>
                    <a:pt x="2237" y="472"/>
                  </a:lnTo>
                  <a:lnTo>
                    <a:pt x="1892" y="472"/>
                  </a:lnTo>
                  <a:lnTo>
                    <a:pt x="1892" y="2"/>
                  </a:lnTo>
                  <a:close/>
                  <a:moveTo>
                    <a:pt x="1726" y="2"/>
                  </a:moveTo>
                  <a:lnTo>
                    <a:pt x="1791" y="2"/>
                  </a:lnTo>
                  <a:lnTo>
                    <a:pt x="1791" y="472"/>
                  </a:lnTo>
                  <a:lnTo>
                    <a:pt x="1726" y="472"/>
                  </a:lnTo>
                  <a:lnTo>
                    <a:pt x="1726" y="2"/>
                  </a:lnTo>
                  <a:close/>
                  <a:moveTo>
                    <a:pt x="1382" y="2"/>
                  </a:moveTo>
                  <a:lnTo>
                    <a:pt x="1447" y="2"/>
                  </a:lnTo>
                  <a:lnTo>
                    <a:pt x="1447" y="411"/>
                  </a:lnTo>
                  <a:lnTo>
                    <a:pt x="1653" y="411"/>
                  </a:lnTo>
                  <a:lnTo>
                    <a:pt x="1653" y="472"/>
                  </a:lnTo>
                  <a:lnTo>
                    <a:pt x="1382" y="472"/>
                  </a:lnTo>
                  <a:lnTo>
                    <a:pt x="1382" y="2"/>
                  </a:lnTo>
                  <a:close/>
                  <a:moveTo>
                    <a:pt x="964" y="2"/>
                  </a:moveTo>
                  <a:lnTo>
                    <a:pt x="1141" y="2"/>
                  </a:lnTo>
                  <a:lnTo>
                    <a:pt x="1179" y="5"/>
                  </a:lnTo>
                  <a:lnTo>
                    <a:pt x="1214" y="13"/>
                  </a:lnTo>
                  <a:lnTo>
                    <a:pt x="1244" y="26"/>
                  </a:lnTo>
                  <a:lnTo>
                    <a:pt x="1270" y="44"/>
                  </a:lnTo>
                  <a:lnTo>
                    <a:pt x="1291" y="66"/>
                  </a:lnTo>
                  <a:lnTo>
                    <a:pt x="1305" y="91"/>
                  </a:lnTo>
                  <a:lnTo>
                    <a:pt x="1316" y="121"/>
                  </a:lnTo>
                  <a:lnTo>
                    <a:pt x="1318" y="153"/>
                  </a:lnTo>
                  <a:lnTo>
                    <a:pt x="1318" y="155"/>
                  </a:lnTo>
                  <a:lnTo>
                    <a:pt x="1316" y="186"/>
                  </a:lnTo>
                  <a:lnTo>
                    <a:pt x="1308" y="212"/>
                  </a:lnTo>
                  <a:lnTo>
                    <a:pt x="1296" y="237"/>
                  </a:lnTo>
                  <a:lnTo>
                    <a:pt x="1279" y="256"/>
                  </a:lnTo>
                  <a:lnTo>
                    <a:pt x="1260" y="273"/>
                  </a:lnTo>
                  <a:lnTo>
                    <a:pt x="1238" y="288"/>
                  </a:lnTo>
                  <a:lnTo>
                    <a:pt x="1213" y="298"/>
                  </a:lnTo>
                  <a:lnTo>
                    <a:pt x="1187" y="304"/>
                  </a:lnTo>
                  <a:lnTo>
                    <a:pt x="1160" y="310"/>
                  </a:lnTo>
                  <a:lnTo>
                    <a:pt x="1132" y="311"/>
                  </a:lnTo>
                  <a:lnTo>
                    <a:pt x="1028" y="311"/>
                  </a:lnTo>
                  <a:lnTo>
                    <a:pt x="1028" y="472"/>
                  </a:lnTo>
                  <a:lnTo>
                    <a:pt x="964" y="472"/>
                  </a:lnTo>
                  <a:lnTo>
                    <a:pt x="964" y="2"/>
                  </a:lnTo>
                  <a:close/>
                  <a:moveTo>
                    <a:pt x="544" y="2"/>
                  </a:moveTo>
                  <a:lnTo>
                    <a:pt x="721" y="2"/>
                  </a:lnTo>
                  <a:lnTo>
                    <a:pt x="759" y="5"/>
                  </a:lnTo>
                  <a:lnTo>
                    <a:pt x="794" y="13"/>
                  </a:lnTo>
                  <a:lnTo>
                    <a:pt x="824" y="26"/>
                  </a:lnTo>
                  <a:lnTo>
                    <a:pt x="850" y="44"/>
                  </a:lnTo>
                  <a:lnTo>
                    <a:pt x="871" y="66"/>
                  </a:lnTo>
                  <a:lnTo>
                    <a:pt x="885" y="91"/>
                  </a:lnTo>
                  <a:lnTo>
                    <a:pt x="895" y="121"/>
                  </a:lnTo>
                  <a:lnTo>
                    <a:pt x="898" y="153"/>
                  </a:lnTo>
                  <a:lnTo>
                    <a:pt x="898" y="155"/>
                  </a:lnTo>
                  <a:lnTo>
                    <a:pt x="895" y="186"/>
                  </a:lnTo>
                  <a:lnTo>
                    <a:pt x="887" y="212"/>
                  </a:lnTo>
                  <a:lnTo>
                    <a:pt x="876" y="237"/>
                  </a:lnTo>
                  <a:lnTo>
                    <a:pt x="859" y="256"/>
                  </a:lnTo>
                  <a:lnTo>
                    <a:pt x="839" y="273"/>
                  </a:lnTo>
                  <a:lnTo>
                    <a:pt x="817" y="288"/>
                  </a:lnTo>
                  <a:lnTo>
                    <a:pt x="792" y="298"/>
                  </a:lnTo>
                  <a:lnTo>
                    <a:pt x="766" y="304"/>
                  </a:lnTo>
                  <a:lnTo>
                    <a:pt x="739" y="310"/>
                  </a:lnTo>
                  <a:lnTo>
                    <a:pt x="712" y="311"/>
                  </a:lnTo>
                  <a:lnTo>
                    <a:pt x="608" y="311"/>
                  </a:lnTo>
                  <a:lnTo>
                    <a:pt x="608" y="472"/>
                  </a:lnTo>
                  <a:lnTo>
                    <a:pt x="544" y="472"/>
                  </a:lnTo>
                  <a:lnTo>
                    <a:pt x="544" y="2"/>
                  </a:lnTo>
                  <a:close/>
                  <a:moveTo>
                    <a:pt x="213" y="0"/>
                  </a:moveTo>
                  <a:lnTo>
                    <a:pt x="269" y="0"/>
                  </a:lnTo>
                  <a:lnTo>
                    <a:pt x="272" y="4"/>
                  </a:lnTo>
                  <a:lnTo>
                    <a:pt x="479" y="462"/>
                  </a:lnTo>
                  <a:lnTo>
                    <a:pt x="483" y="472"/>
                  </a:lnTo>
                  <a:lnTo>
                    <a:pt x="414" y="472"/>
                  </a:lnTo>
                  <a:lnTo>
                    <a:pt x="412" y="469"/>
                  </a:lnTo>
                  <a:lnTo>
                    <a:pt x="360" y="351"/>
                  </a:lnTo>
                  <a:lnTo>
                    <a:pt x="121" y="351"/>
                  </a:lnTo>
                  <a:lnTo>
                    <a:pt x="69" y="469"/>
                  </a:lnTo>
                  <a:lnTo>
                    <a:pt x="66" y="472"/>
                  </a:lnTo>
                  <a:lnTo>
                    <a:pt x="0" y="472"/>
                  </a:lnTo>
                  <a:lnTo>
                    <a:pt x="4" y="462"/>
                  </a:lnTo>
                  <a:lnTo>
                    <a:pt x="211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2"/>
            <p:cNvSpPr>
              <a:spLocks noEditPoints="1"/>
            </p:cNvSpPr>
            <p:nvPr userDrawn="1"/>
          </p:nvSpPr>
          <p:spPr bwMode="auto">
            <a:xfrm>
              <a:off x="5242" y="2609"/>
              <a:ext cx="54" cy="55"/>
            </a:xfrm>
            <a:custGeom>
              <a:avLst/>
              <a:gdLst/>
              <a:ahLst/>
              <a:cxnLst>
                <a:cxn ang="0">
                  <a:pos x="62" y="79"/>
                </a:cxn>
                <a:cxn ang="0">
                  <a:pos x="96" y="78"/>
                </a:cxn>
                <a:cxn ang="0">
                  <a:pos x="107" y="63"/>
                </a:cxn>
                <a:cxn ang="0">
                  <a:pos x="104" y="56"/>
                </a:cxn>
                <a:cxn ang="0">
                  <a:pos x="97" y="50"/>
                </a:cxn>
                <a:cxn ang="0">
                  <a:pos x="62" y="49"/>
                </a:cxn>
                <a:cxn ang="0">
                  <a:pos x="87" y="37"/>
                </a:cxn>
                <a:cxn ang="0">
                  <a:pos x="112" y="47"/>
                </a:cxn>
                <a:cxn ang="0">
                  <a:pos x="117" y="53"/>
                </a:cxn>
                <a:cxn ang="0">
                  <a:pos x="117" y="75"/>
                </a:cxn>
                <a:cxn ang="0">
                  <a:pos x="97" y="88"/>
                </a:cxn>
                <a:cxn ang="0">
                  <a:pos x="108" y="122"/>
                </a:cxn>
                <a:cxn ang="0">
                  <a:pos x="62" y="91"/>
                </a:cxn>
                <a:cxn ang="0">
                  <a:pos x="49" y="122"/>
                </a:cxn>
                <a:cxn ang="0">
                  <a:pos x="82" y="7"/>
                </a:cxn>
                <a:cxn ang="0">
                  <a:pos x="43" y="18"/>
                </a:cxn>
                <a:cxn ang="0">
                  <a:pos x="17" y="44"/>
                </a:cxn>
                <a:cxn ang="0">
                  <a:pos x="6" y="82"/>
                </a:cxn>
                <a:cxn ang="0">
                  <a:pos x="9" y="103"/>
                </a:cxn>
                <a:cxn ang="0">
                  <a:pos x="28" y="135"/>
                </a:cxn>
                <a:cxn ang="0">
                  <a:pos x="61" y="155"/>
                </a:cxn>
                <a:cxn ang="0">
                  <a:pos x="103" y="155"/>
                </a:cxn>
                <a:cxn ang="0">
                  <a:pos x="135" y="135"/>
                </a:cxn>
                <a:cxn ang="0">
                  <a:pos x="153" y="101"/>
                </a:cxn>
                <a:cxn ang="0">
                  <a:pos x="153" y="62"/>
                </a:cxn>
                <a:cxn ang="0">
                  <a:pos x="135" y="30"/>
                </a:cxn>
                <a:cxn ang="0">
                  <a:pos x="103" y="10"/>
                </a:cxn>
                <a:cxn ang="0">
                  <a:pos x="82" y="0"/>
                </a:cxn>
                <a:cxn ang="0">
                  <a:pos x="123" y="11"/>
                </a:cxn>
                <a:cxn ang="0">
                  <a:pos x="152" y="41"/>
                </a:cxn>
                <a:cxn ang="0">
                  <a:pos x="164" y="82"/>
                </a:cxn>
                <a:cxn ang="0">
                  <a:pos x="152" y="123"/>
                </a:cxn>
                <a:cxn ang="0">
                  <a:pos x="123" y="153"/>
                </a:cxn>
                <a:cxn ang="0">
                  <a:pos x="82" y="165"/>
                </a:cxn>
                <a:cxn ang="0">
                  <a:pos x="40" y="153"/>
                </a:cxn>
                <a:cxn ang="0">
                  <a:pos x="10" y="123"/>
                </a:cxn>
                <a:cxn ang="0">
                  <a:pos x="0" y="83"/>
                </a:cxn>
                <a:cxn ang="0">
                  <a:pos x="2" y="61"/>
                </a:cxn>
                <a:cxn ang="0">
                  <a:pos x="23" y="24"/>
                </a:cxn>
                <a:cxn ang="0">
                  <a:pos x="60" y="2"/>
                </a:cxn>
              </a:cxnLst>
              <a:rect l="0" t="0" r="r" b="b"/>
              <a:pathLst>
                <a:path w="164" h="165">
                  <a:moveTo>
                    <a:pt x="62" y="49"/>
                  </a:moveTo>
                  <a:lnTo>
                    <a:pt x="62" y="79"/>
                  </a:lnTo>
                  <a:lnTo>
                    <a:pt x="86" y="79"/>
                  </a:lnTo>
                  <a:lnTo>
                    <a:pt x="96" y="78"/>
                  </a:lnTo>
                  <a:lnTo>
                    <a:pt x="104" y="73"/>
                  </a:lnTo>
                  <a:lnTo>
                    <a:pt x="107" y="63"/>
                  </a:lnTo>
                  <a:lnTo>
                    <a:pt x="107" y="60"/>
                  </a:lnTo>
                  <a:lnTo>
                    <a:pt x="104" y="56"/>
                  </a:lnTo>
                  <a:lnTo>
                    <a:pt x="101" y="53"/>
                  </a:lnTo>
                  <a:lnTo>
                    <a:pt x="97" y="50"/>
                  </a:lnTo>
                  <a:lnTo>
                    <a:pt x="92" y="49"/>
                  </a:lnTo>
                  <a:lnTo>
                    <a:pt x="62" y="49"/>
                  </a:lnTo>
                  <a:close/>
                  <a:moveTo>
                    <a:pt x="49" y="37"/>
                  </a:moveTo>
                  <a:lnTo>
                    <a:pt x="87" y="37"/>
                  </a:lnTo>
                  <a:lnTo>
                    <a:pt x="101" y="40"/>
                  </a:lnTo>
                  <a:lnTo>
                    <a:pt x="112" y="47"/>
                  </a:lnTo>
                  <a:lnTo>
                    <a:pt x="114" y="49"/>
                  </a:lnTo>
                  <a:lnTo>
                    <a:pt x="117" y="53"/>
                  </a:lnTo>
                  <a:lnTo>
                    <a:pt x="120" y="63"/>
                  </a:lnTo>
                  <a:lnTo>
                    <a:pt x="117" y="75"/>
                  </a:lnTo>
                  <a:lnTo>
                    <a:pt x="108" y="83"/>
                  </a:lnTo>
                  <a:lnTo>
                    <a:pt x="97" y="88"/>
                  </a:lnTo>
                  <a:lnTo>
                    <a:pt x="123" y="122"/>
                  </a:lnTo>
                  <a:lnTo>
                    <a:pt x="108" y="122"/>
                  </a:lnTo>
                  <a:lnTo>
                    <a:pt x="83" y="91"/>
                  </a:lnTo>
                  <a:lnTo>
                    <a:pt x="62" y="91"/>
                  </a:lnTo>
                  <a:lnTo>
                    <a:pt x="62" y="122"/>
                  </a:lnTo>
                  <a:lnTo>
                    <a:pt x="49" y="122"/>
                  </a:lnTo>
                  <a:lnTo>
                    <a:pt x="49" y="37"/>
                  </a:lnTo>
                  <a:close/>
                  <a:moveTo>
                    <a:pt x="82" y="7"/>
                  </a:moveTo>
                  <a:lnTo>
                    <a:pt x="61" y="10"/>
                  </a:lnTo>
                  <a:lnTo>
                    <a:pt x="43" y="18"/>
                  </a:lnTo>
                  <a:lnTo>
                    <a:pt x="28" y="30"/>
                  </a:lnTo>
                  <a:lnTo>
                    <a:pt x="17" y="44"/>
                  </a:lnTo>
                  <a:lnTo>
                    <a:pt x="9" y="62"/>
                  </a:lnTo>
                  <a:lnTo>
                    <a:pt x="6" y="82"/>
                  </a:lnTo>
                  <a:lnTo>
                    <a:pt x="6" y="83"/>
                  </a:lnTo>
                  <a:lnTo>
                    <a:pt x="9" y="103"/>
                  </a:lnTo>
                  <a:lnTo>
                    <a:pt x="17" y="121"/>
                  </a:lnTo>
                  <a:lnTo>
                    <a:pt x="28" y="135"/>
                  </a:lnTo>
                  <a:lnTo>
                    <a:pt x="43" y="147"/>
                  </a:lnTo>
                  <a:lnTo>
                    <a:pt x="61" y="155"/>
                  </a:lnTo>
                  <a:lnTo>
                    <a:pt x="82" y="157"/>
                  </a:lnTo>
                  <a:lnTo>
                    <a:pt x="103" y="155"/>
                  </a:lnTo>
                  <a:lnTo>
                    <a:pt x="120" y="147"/>
                  </a:lnTo>
                  <a:lnTo>
                    <a:pt x="135" y="135"/>
                  </a:lnTo>
                  <a:lnTo>
                    <a:pt x="147" y="119"/>
                  </a:lnTo>
                  <a:lnTo>
                    <a:pt x="153" y="101"/>
                  </a:lnTo>
                  <a:lnTo>
                    <a:pt x="156" y="82"/>
                  </a:lnTo>
                  <a:lnTo>
                    <a:pt x="153" y="62"/>
                  </a:lnTo>
                  <a:lnTo>
                    <a:pt x="147" y="44"/>
                  </a:lnTo>
                  <a:lnTo>
                    <a:pt x="135" y="30"/>
                  </a:lnTo>
                  <a:lnTo>
                    <a:pt x="120" y="18"/>
                  </a:lnTo>
                  <a:lnTo>
                    <a:pt x="103" y="10"/>
                  </a:lnTo>
                  <a:lnTo>
                    <a:pt x="82" y="7"/>
                  </a:lnTo>
                  <a:close/>
                  <a:moveTo>
                    <a:pt x="82" y="0"/>
                  </a:moveTo>
                  <a:lnTo>
                    <a:pt x="104" y="2"/>
                  </a:lnTo>
                  <a:lnTo>
                    <a:pt x="123" y="11"/>
                  </a:lnTo>
                  <a:lnTo>
                    <a:pt x="140" y="24"/>
                  </a:lnTo>
                  <a:lnTo>
                    <a:pt x="152" y="41"/>
                  </a:lnTo>
                  <a:lnTo>
                    <a:pt x="161" y="61"/>
                  </a:lnTo>
                  <a:lnTo>
                    <a:pt x="164" y="82"/>
                  </a:lnTo>
                  <a:lnTo>
                    <a:pt x="161" y="104"/>
                  </a:lnTo>
                  <a:lnTo>
                    <a:pt x="152" y="123"/>
                  </a:lnTo>
                  <a:lnTo>
                    <a:pt x="140" y="140"/>
                  </a:lnTo>
                  <a:lnTo>
                    <a:pt x="123" y="153"/>
                  </a:lnTo>
                  <a:lnTo>
                    <a:pt x="104" y="162"/>
                  </a:lnTo>
                  <a:lnTo>
                    <a:pt x="82" y="165"/>
                  </a:lnTo>
                  <a:lnTo>
                    <a:pt x="60" y="162"/>
                  </a:lnTo>
                  <a:lnTo>
                    <a:pt x="40" y="153"/>
                  </a:lnTo>
                  <a:lnTo>
                    <a:pt x="23" y="140"/>
                  </a:lnTo>
                  <a:lnTo>
                    <a:pt x="10" y="123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2" y="61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0" y="284528"/>
            <a:ext cx="10549467" cy="5948579"/>
          </a:xfrm>
          <a:custGeom>
            <a:avLst/>
            <a:gdLst/>
            <a:ahLst/>
            <a:cxnLst>
              <a:cxn ang="0">
                <a:pos x="2472" y="0"/>
              </a:cxn>
              <a:cxn ang="0">
                <a:pos x="0" y="0"/>
              </a:cxn>
              <a:cxn ang="0">
                <a:pos x="0" y="1849"/>
              </a:cxn>
              <a:cxn ang="0">
                <a:pos x="2472" y="1849"/>
              </a:cxn>
              <a:cxn ang="0">
                <a:pos x="2492" y="1829"/>
              </a:cxn>
              <a:cxn ang="0">
                <a:pos x="2492" y="21"/>
              </a:cxn>
              <a:cxn ang="0">
                <a:pos x="2472" y="0"/>
              </a:cxn>
            </a:cxnLst>
            <a:rect l="0" t="0" r="r" b="b"/>
            <a:pathLst>
              <a:path w="2492" h="1849">
                <a:moveTo>
                  <a:pt x="2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49"/>
                  <a:pt x="0" y="1849"/>
                  <a:pt x="0" y="1849"/>
                </a:cubicBezTo>
                <a:cubicBezTo>
                  <a:pt x="2472" y="1849"/>
                  <a:pt x="2472" y="1849"/>
                  <a:pt x="2472" y="1849"/>
                </a:cubicBezTo>
                <a:cubicBezTo>
                  <a:pt x="2483" y="1849"/>
                  <a:pt x="2492" y="1840"/>
                  <a:pt x="2492" y="1829"/>
                </a:cubicBezTo>
                <a:cubicBezTo>
                  <a:pt x="2492" y="21"/>
                  <a:pt x="2492" y="21"/>
                  <a:pt x="2492" y="21"/>
                </a:cubicBezTo>
                <a:cubicBezTo>
                  <a:pt x="2492" y="9"/>
                  <a:pt x="2483" y="0"/>
                  <a:pt x="2472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39" name="Freeform 15"/>
          <p:cNvSpPr>
            <a:spLocks/>
          </p:cNvSpPr>
          <p:nvPr userDrawn="1"/>
        </p:nvSpPr>
        <p:spPr bwMode="auto">
          <a:xfrm>
            <a:off x="-1" y="0"/>
            <a:ext cx="11447034" cy="6245224"/>
          </a:xfrm>
          <a:custGeom>
            <a:avLst/>
            <a:gdLst/>
            <a:ahLst/>
            <a:cxnLst>
              <a:cxn ang="0">
                <a:pos x="2472" y="0"/>
              </a:cxn>
              <a:cxn ang="0">
                <a:pos x="0" y="0"/>
              </a:cxn>
              <a:cxn ang="0">
                <a:pos x="0" y="1849"/>
              </a:cxn>
              <a:cxn ang="0">
                <a:pos x="2359" y="1849"/>
              </a:cxn>
              <a:cxn ang="0">
                <a:pos x="2359" y="1726"/>
              </a:cxn>
              <a:cxn ang="0">
                <a:pos x="2359" y="1726"/>
              </a:cxn>
              <a:cxn ang="0">
                <a:pos x="2380" y="1705"/>
              </a:cxn>
              <a:cxn ang="0">
                <a:pos x="2492" y="1705"/>
              </a:cxn>
              <a:cxn ang="0">
                <a:pos x="2492" y="21"/>
              </a:cxn>
              <a:cxn ang="0">
                <a:pos x="2472" y="0"/>
              </a:cxn>
            </a:cxnLst>
            <a:rect l="0" t="0" r="r" b="b"/>
            <a:pathLst>
              <a:path w="2492" h="1849">
                <a:moveTo>
                  <a:pt x="2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49"/>
                  <a:pt x="0" y="1849"/>
                  <a:pt x="0" y="1849"/>
                </a:cubicBezTo>
                <a:cubicBezTo>
                  <a:pt x="2359" y="1849"/>
                  <a:pt x="2359" y="1849"/>
                  <a:pt x="2359" y="1849"/>
                </a:cubicBezTo>
                <a:cubicBezTo>
                  <a:pt x="2359" y="1726"/>
                  <a:pt x="2359" y="1726"/>
                  <a:pt x="2359" y="1726"/>
                </a:cubicBezTo>
                <a:cubicBezTo>
                  <a:pt x="2359" y="1726"/>
                  <a:pt x="2359" y="1726"/>
                  <a:pt x="2359" y="1726"/>
                </a:cubicBezTo>
                <a:cubicBezTo>
                  <a:pt x="2359" y="1714"/>
                  <a:pt x="2368" y="1705"/>
                  <a:pt x="2380" y="1705"/>
                </a:cubicBezTo>
                <a:cubicBezTo>
                  <a:pt x="2492" y="1705"/>
                  <a:pt x="2492" y="1705"/>
                  <a:pt x="2492" y="1705"/>
                </a:cubicBezTo>
                <a:cubicBezTo>
                  <a:pt x="2492" y="21"/>
                  <a:pt x="2492" y="21"/>
                  <a:pt x="2492" y="21"/>
                </a:cubicBezTo>
                <a:cubicBezTo>
                  <a:pt x="2492" y="9"/>
                  <a:pt x="2483" y="0"/>
                  <a:pt x="2472" y="0"/>
                </a:cubicBezTo>
              </a:path>
            </a:pathLst>
          </a:custGeom>
          <a:solidFill>
            <a:srgbClr val="CEDD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66420" y="986239"/>
            <a:ext cx="9715120" cy="753008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66420" y="1931058"/>
            <a:ext cx="9715120" cy="781920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/>
          </p:nvPr>
        </p:nvSpPr>
        <p:spPr>
          <a:xfrm>
            <a:off x="566420" y="2928422"/>
            <a:ext cx="5640027" cy="1523494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b="1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4"/>
          </p:nvPr>
        </p:nvSpPr>
        <p:spPr>
          <a:xfrm>
            <a:off x="6438900" y="2907470"/>
            <a:ext cx="3821860" cy="3052003"/>
          </a:xfrm>
          <a:prstGeom prst="roundRect">
            <a:avLst>
              <a:gd name="adj" fmla="val 3348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10"/>
          <p:cNvSpPr>
            <a:spLocks noGrp="1"/>
          </p:cNvSpPr>
          <p:nvPr userDrawn="1">
            <p:ph type="body" sz="quarter" idx="19"/>
          </p:nvPr>
        </p:nvSpPr>
        <p:spPr>
          <a:xfrm>
            <a:off x="566420" y="4643728"/>
            <a:ext cx="5640027" cy="1315745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sz="1600" b="0"/>
            </a:lvl1pPr>
            <a:lvl2pPr marL="0" indent="0">
              <a:spcAft>
                <a:spcPts val="0"/>
              </a:spcAft>
              <a:buFontTx/>
              <a:buNone/>
              <a:defRPr sz="1200" b="0"/>
            </a:lvl2pPr>
            <a:lvl3pPr marL="0" indent="0">
              <a:spcAft>
                <a:spcPts val="0"/>
              </a:spcAft>
              <a:buFontTx/>
              <a:buNone/>
              <a:defRPr sz="1100" b="0"/>
            </a:lvl3pPr>
            <a:lvl4pPr marL="0" indent="0">
              <a:spcAft>
                <a:spcPts val="0"/>
              </a:spcAft>
              <a:buFontTx/>
              <a:buNone/>
              <a:defRPr sz="1050" b="0"/>
            </a:lvl4pPr>
            <a:lvl5pPr marL="0" indent="0">
              <a:spcAft>
                <a:spcPts val="0"/>
              </a:spcAft>
              <a:buFontTx/>
              <a:buNone/>
              <a:defRPr sz="10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5389613" y="6470455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  <p:grpSp>
        <p:nvGrpSpPr>
          <p:cNvPr id="25" name="Group 18"/>
          <p:cNvGrpSpPr>
            <a:grpSpLocks noChangeAspect="1"/>
          </p:cNvGrpSpPr>
          <p:nvPr userDrawn="1"/>
        </p:nvGrpSpPr>
        <p:grpSpPr bwMode="auto">
          <a:xfrm>
            <a:off x="681467" y="447185"/>
            <a:ext cx="1922033" cy="407994"/>
            <a:chOff x="3866" y="2303"/>
            <a:chExt cx="1430" cy="361"/>
          </a:xfrm>
          <a:solidFill>
            <a:srgbClr val="717171"/>
          </a:solidFill>
        </p:grpSpPr>
        <p:sp>
          <p:nvSpPr>
            <p:cNvPr id="26" name="Freeform 20"/>
            <p:cNvSpPr>
              <a:spLocks noEditPoints="1"/>
            </p:cNvSpPr>
            <p:nvPr userDrawn="1"/>
          </p:nvSpPr>
          <p:spPr bwMode="auto">
            <a:xfrm>
              <a:off x="3866" y="2303"/>
              <a:ext cx="362" cy="359"/>
            </a:xfrm>
            <a:custGeom>
              <a:avLst/>
              <a:gdLst/>
              <a:ahLst/>
              <a:cxnLst>
                <a:cxn ang="0">
                  <a:pos x="702" y="300"/>
                </a:cxn>
                <a:cxn ang="0">
                  <a:pos x="747" y="314"/>
                </a:cxn>
                <a:cxn ang="0">
                  <a:pos x="775" y="352"/>
                </a:cxn>
                <a:cxn ang="0">
                  <a:pos x="778" y="1077"/>
                </a:cxn>
                <a:cxn ang="0">
                  <a:pos x="702" y="375"/>
                </a:cxn>
                <a:cxn ang="0">
                  <a:pos x="383" y="702"/>
                </a:cxn>
                <a:cxn ang="0">
                  <a:pos x="627" y="776"/>
                </a:cxn>
                <a:cxn ang="0">
                  <a:pos x="359" y="772"/>
                </a:cxn>
                <a:cxn ang="0">
                  <a:pos x="322" y="746"/>
                </a:cxn>
                <a:cxn ang="0">
                  <a:pos x="306" y="702"/>
                </a:cxn>
                <a:cxn ang="0">
                  <a:pos x="230" y="375"/>
                </a:cxn>
                <a:cxn ang="0">
                  <a:pos x="234" y="736"/>
                </a:cxn>
                <a:cxn ang="0">
                  <a:pos x="264" y="796"/>
                </a:cxn>
                <a:cxn ang="0">
                  <a:pos x="315" y="836"/>
                </a:cxn>
                <a:cxn ang="0">
                  <a:pos x="383" y="852"/>
                </a:cxn>
                <a:cxn ang="0">
                  <a:pos x="479" y="926"/>
                </a:cxn>
                <a:cxn ang="0">
                  <a:pos x="341" y="922"/>
                </a:cxn>
                <a:cxn ang="0">
                  <a:pos x="267" y="896"/>
                </a:cxn>
                <a:cxn ang="0">
                  <a:pos x="207" y="846"/>
                </a:cxn>
                <a:cxn ang="0">
                  <a:pos x="168" y="780"/>
                </a:cxn>
                <a:cxn ang="0">
                  <a:pos x="154" y="702"/>
                </a:cxn>
                <a:cxn ang="0">
                  <a:pos x="77" y="375"/>
                </a:cxn>
                <a:cxn ang="0">
                  <a:pos x="81" y="750"/>
                </a:cxn>
                <a:cxn ang="0">
                  <a:pos x="111" y="840"/>
                </a:cxn>
                <a:cxn ang="0">
                  <a:pos x="167" y="914"/>
                </a:cxn>
                <a:cxn ang="0">
                  <a:pos x="242" y="967"/>
                </a:cxn>
                <a:cxn ang="0">
                  <a:pos x="333" y="997"/>
                </a:cxn>
                <a:cxn ang="0">
                  <a:pos x="405" y="1001"/>
                </a:cxn>
                <a:cxn ang="0">
                  <a:pos x="284" y="1065"/>
                </a:cxn>
                <a:cxn ang="0">
                  <a:pos x="191" y="1027"/>
                </a:cxn>
                <a:cxn ang="0">
                  <a:pos x="113" y="969"/>
                </a:cxn>
                <a:cxn ang="0">
                  <a:pos x="53" y="892"/>
                </a:cxn>
                <a:cxn ang="0">
                  <a:pos x="14" y="802"/>
                </a:cxn>
                <a:cxn ang="0">
                  <a:pos x="0" y="702"/>
                </a:cxn>
                <a:cxn ang="0">
                  <a:pos x="74" y="300"/>
                </a:cxn>
                <a:cxn ang="0">
                  <a:pos x="702" y="150"/>
                </a:cxn>
                <a:cxn ang="0">
                  <a:pos x="782" y="164"/>
                </a:cxn>
                <a:cxn ang="0">
                  <a:pos x="850" y="203"/>
                </a:cxn>
                <a:cxn ang="0">
                  <a:pos x="901" y="261"/>
                </a:cxn>
                <a:cxn ang="0">
                  <a:pos x="928" y="335"/>
                </a:cxn>
                <a:cxn ang="0">
                  <a:pos x="932" y="1077"/>
                </a:cxn>
                <a:cxn ang="0">
                  <a:pos x="855" y="375"/>
                </a:cxn>
                <a:cxn ang="0">
                  <a:pos x="844" y="316"/>
                </a:cxn>
                <a:cxn ang="0">
                  <a:pos x="810" y="268"/>
                </a:cxn>
                <a:cxn ang="0">
                  <a:pos x="762" y="237"/>
                </a:cxn>
                <a:cxn ang="0">
                  <a:pos x="702" y="225"/>
                </a:cxn>
                <a:cxn ang="0">
                  <a:pos x="223" y="150"/>
                </a:cxn>
                <a:cxn ang="0">
                  <a:pos x="702" y="0"/>
                </a:cxn>
                <a:cxn ang="0">
                  <a:pos x="803" y="13"/>
                </a:cxn>
                <a:cxn ang="0">
                  <a:pos x="896" y="51"/>
                </a:cxn>
                <a:cxn ang="0">
                  <a:pos x="974" y="109"/>
                </a:cxn>
                <a:cxn ang="0">
                  <a:pos x="1034" y="186"/>
                </a:cxn>
                <a:cxn ang="0">
                  <a:pos x="1071" y="275"/>
                </a:cxn>
                <a:cxn ang="0">
                  <a:pos x="1086" y="375"/>
                </a:cxn>
                <a:cxn ang="0">
                  <a:pos x="1009" y="1077"/>
                </a:cxn>
                <a:cxn ang="0">
                  <a:pos x="1005" y="327"/>
                </a:cxn>
                <a:cxn ang="0">
                  <a:pos x="975" y="237"/>
                </a:cxn>
                <a:cxn ang="0">
                  <a:pos x="919" y="163"/>
                </a:cxn>
                <a:cxn ang="0">
                  <a:pos x="842" y="108"/>
                </a:cxn>
                <a:cxn ang="0">
                  <a:pos x="751" y="78"/>
                </a:cxn>
                <a:cxn ang="0">
                  <a:pos x="297" y="74"/>
                </a:cxn>
              </a:cxnLst>
              <a:rect l="0" t="0" r="r" b="b"/>
              <a:pathLst>
                <a:path w="1086" h="1077">
                  <a:moveTo>
                    <a:pt x="74" y="300"/>
                  </a:moveTo>
                  <a:lnTo>
                    <a:pt x="702" y="300"/>
                  </a:lnTo>
                  <a:lnTo>
                    <a:pt x="726" y="303"/>
                  </a:lnTo>
                  <a:lnTo>
                    <a:pt x="747" y="314"/>
                  </a:lnTo>
                  <a:lnTo>
                    <a:pt x="764" y="331"/>
                  </a:lnTo>
                  <a:lnTo>
                    <a:pt x="775" y="352"/>
                  </a:lnTo>
                  <a:lnTo>
                    <a:pt x="778" y="375"/>
                  </a:lnTo>
                  <a:lnTo>
                    <a:pt x="778" y="1077"/>
                  </a:lnTo>
                  <a:lnTo>
                    <a:pt x="702" y="1077"/>
                  </a:lnTo>
                  <a:lnTo>
                    <a:pt x="702" y="375"/>
                  </a:lnTo>
                  <a:lnTo>
                    <a:pt x="383" y="375"/>
                  </a:lnTo>
                  <a:lnTo>
                    <a:pt x="383" y="702"/>
                  </a:lnTo>
                  <a:lnTo>
                    <a:pt x="702" y="702"/>
                  </a:lnTo>
                  <a:lnTo>
                    <a:pt x="627" y="776"/>
                  </a:lnTo>
                  <a:lnTo>
                    <a:pt x="383" y="776"/>
                  </a:lnTo>
                  <a:lnTo>
                    <a:pt x="359" y="772"/>
                  </a:lnTo>
                  <a:lnTo>
                    <a:pt x="338" y="762"/>
                  </a:lnTo>
                  <a:lnTo>
                    <a:pt x="322" y="746"/>
                  </a:lnTo>
                  <a:lnTo>
                    <a:pt x="310" y="725"/>
                  </a:lnTo>
                  <a:lnTo>
                    <a:pt x="306" y="702"/>
                  </a:lnTo>
                  <a:lnTo>
                    <a:pt x="306" y="375"/>
                  </a:lnTo>
                  <a:lnTo>
                    <a:pt x="230" y="375"/>
                  </a:lnTo>
                  <a:lnTo>
                    <a:pt x="230" y="702"/>
                  </a:lnTo>
                  <a:lnTo>
                    <a:pt x="234" y="736"/>
                  </a:lnTo>
                  <a:lnTo>
                    <a:pt x="246" y="767"/>
                  </a:lnTo>
                  <a:lnTo>
                    <a:pt x="264" y="796"/>
                  </a:lnTo>
                  <a:lnTo>
                    <a:pt x="288" y="819"/>
                  </a:lnTo>
                  <a:lnTo>
                    <a:pt x="315" y="836"/>
                  </a:lnTo>
                  <a:lnTo>
                    <a:pt x="348" y="848"/>
                  </a:lnTo>
                  <a:lnTo>
                    <a:pt x="383" y="852"/>
                  </a:lnTo>
                  <a:lnTo>
                    <a:pt x="553" y="852"/>
                  </a:lnTo>
                  <a:lnTo>
                    <a:pt x="479" y="926"/>
                  </a:lnTo>
                  <a:lnTo>
                    <a:pt x="383" y="926"/>
                  </a:lnTo>
                  <a:lnTo>
                    <a:pt x="341" y="922"/>
                  </a:lnTo>
                  <a:lnTo>
                    <a:pt x="303" y="911"/>
                  </a:lnTo>
                  <a:lnTo>
                    <a:pt x="267" y="896"/>
                  </a:lnTo>
                  <a:lnTo>
                    <a:pt x="236" y="874"/>
                  </a:lnTo>
                  <a:lnTo>
                    <a:pt x="207" y="846"/>
                  </a:lnTo>
                  <a:lnTo>
                    <a:pt x="185" y="815"/>
                  </a:lnTo>
                  <a:lnTo>
                    <a:pt x="168" y="780"/>
                  </a:lnTo>
                  <a:lnTo>
                    <a:pt x="158" y="742"/>
                  </a:lnTo>
                  <a:lnTo>
                    <a:pt x="154" y="702"/>
                  </a:lnTo>
                  <a:lnTo>
                    <a:pt x="154" y="375"/>
                  </a:lnTo>
                  <a:lnTo>
                    <a:pt x="77" y="375"/>
                  </a:lnTo>
                  <a:lnTo>
                    <a:pt x="77" y="702"/>
                  </a:lnTo>
                  <a:lnTo>
                    <a:pt x="81" y="750"/>
                  </a:lnTo>
                  <a:lnTo>
                    <a:pt x="92" y="797"/>
                  </a:lnTo>
                  <a:lnTo>
                    <a:pt x="111" y="840"/>
                  </a:lnTo>
                  <a:lnTo>
                    <a:pt x="135" y="879"/>
                  </a:lnTo>
                  <a:lnTo>
                    <a:pt x="167" y="914"/>
                  </a:lnTo>
                  <a:lnTo>
                    <a:pt x="202" y="944"/>
                  </a:lnTo>
                  <a:lnTo>
                    <a:pt x="242" y="967"/>
                  </a:lnTo>
                  <a:lnTo>
                    <a:pt x="286" y="986"/>
                  </a:lnTo>
                  <a:lnTo>
                    <a:pt x="333" y="997"/>
                  </a:lnTo>
                  <a:lnTo>
                    <a:pt x="383" y="1001"/>
                  </a:lnTo>
                  <a:lnTo>
                    <a:pt x="405" y="1001"/>
                  </a:lnTo>
                  <a:lnTo>
                    <a:pt x="335" y="1074"/>
                  </a:lnTo>
                  <a:lnTo>
                    <a:pt x="284" y="1065"/>
                  </a:lnTo>
                  <a:lnTo>
                    <a:pt x="237" y="1048"/>
                  </a:lnTo>
                  <a:lnTo>
                    <a:pt x="191" y="1027"/>
                  </a:lnTo>
                  <a:lnTo>
                    <a:pt x="151" y="1000"/>
                  </a:lnTo>
                  <a:lnTo>
                    <a:pt x="113" y="969"/>
                  </a:lnTo>
                  <a:lnTo>
                    <a:pt x="81" y="932"/>
                  </a:lnTo>
                  <a:lnTo>
                    <a:pt x="53" y="892"/>
                  </a:lnTo>
                  <a:lnTo>
                    <a:pt x="30" y="848"/>
                  </a:lnTo>
                  <a:lnTo>
                    <a:pt x="14" y="802"/>
                  </a:lnTo>
                  <a:lnTo>
                    <a:pt x="4" y="753"/>
                  </a:lnTo>
                  <a:lnTo>
                    <a:pt x="0" y="702"/>
                  </a:lnTo>
                  <a:lnTo>
                    <a:pt x="0" y="375"/>
                  </a:lnTo>
                  <a:lnTo>
                    <a:pt x="74" y="300"/>
                  </a:lnTo>
                  <a:close/>
                  <a:moveTo>
                    <a:pt x="223" y="150"/>
                  </a:moveTo>
                  <a:lnTo>
                    <a:pt x="702" y="150"/>
                  </a:lnTo>
                  <a:lnTo>
                    <a:pt x="743" y="154"/>
                  </a:lnTo>
                  <a:lnTo>
                    <a:pt x="782" y="164"/>
                  </a:lnTo>
                  <a:lnTo>
                    <a:pt x="818" y="181"/>
                  </a:lnTo>
                  <a:lnTo>
                    <a:pt x="850" y="203"/>
                  </a:lnTo>
                  <a:lnTo>
                    <a:pt x="877" y="229"/>
                  </a:lnTo>
                  <a:lnTo>
                    <a:pt x="901" y="261"/>
                  </a:lnTo>
                  <a:lnTo>
                    <a:pt x="918" y="296"/>
                  </a:lnTo>
                  <a:lnTo>
                    <a:pt x="928" y="335"/>
                  </a:lnTo>
                  <a:lnTo>
                    <a:pt x="932" y="375"/>
                  </a:lnTo>
                  <a:lnTo>
                    <a:pt x="932" y="1077"/>
                  </a:lnTo>
                  <a:lnTo>
                    <a:pt x="855" y="1077"/>
                  </a:lnTo>
                  <a:lnTo>
                    <a:pt x="855" y="375"/>
                  </a:lnTo>
                  <a:lnTo>
                    <a:pt x="853" y="345"/>
                  </a:lnTo>
                  <a:lnTo>
                    <a:pt x="844" y="316"/>
                  </a:lnTo>
                  <a:lnTo>
                    <a:pt x="829" y="290"/>
                  </a:lnTo>
                  <a:lnTo>
                    <a:pt x="810" y="268"/>
                  </a:lnTo>
                  <a:lnTo>
                    <a:pt x="788" y="251"/>
                  </a:lnTo>
                  <a:lnTo>
                    <a:pt x="762" y="237"/>
                  </a:lnTo>
                  <a:lnTo>
                    <a:pt x="733" y="228"/>
                  </a:lnTo>
                  <a:lnTo>
                    <a:pt x="702" y="225"/>
                  </a:lnTo>
                  <a:lnTo>
                    <a:pt x="148" y="225"/>
                  </a:lnTo>
                  <a:lnTo>
                    <a:pt x="223" y="150"/>
                  </a:lnTo>
                  <a:close/>
                  <a:moveTo>
                    <a:pt x="371" y="0"/>
                  </a:moveTo>
                  <a:lnTo>
                    <a:pt x="702" y="0"/>
                  </a:lnTo>
                  <a:lnTo>
                    <a:pt x="754" y="4"/>
                  </a:lnTo>
                  <a:lnTo>
                    <a:pt x="803" y="13"/>
                  </a:lnTo>
                  <a:lnTo>
                    <a:pt x="851" y="30"/>
                  </a:lnTo>
                  <a:lnTo>
                    <a:pt x="896" y="51"/>
                  </a:lnTo>
                  <a:lnTo>
                    <a:pt x="936" y="78"/>
                  </a:lnTo>
                  <a:lnTo>
                    <a:pt x="974" y="109"/>
                  </a:lnTo>
                  <a:lnTo>
                    <a:pt x="1006" y="146"/>
                  </a:lnTo>
                  <a:lnTo>
                    <a:pt x="1034" y="186"/>
                  </a:lnTo>
                  <a:lnTo>
                    <a:pt x="1056" y="229"/>
                  </a:lnTo>
                  <a:lnTo>
                    <a:pt x="1071" y="275"/>
                  </a:lnTo>
                  <a:lnTo>
                    <a:pt x="1082" y="324"/>
                  </a:lnTo>
                  <a:lnTo>
                    <a:pt x="1086" y="375"/>
                  </a:lnTo>
                  <a:lnTo>
                    <a:pt x="1086" y="1077"/>
                  </a:lnTo>
                  <a:lnTo>
                    <a:pt x="1009" y="1077"/>
                  </a:lnTo>
                  <a:lnTo>
                    <a:pt x="1009" y="375"/>
                  </a:lnTo>
                  <a:lnTo>
                    <a:pt x="1005" y="327"/>
                  </a:lnTo>
                  <a:lnTo>
                    <a:pt x="993" y="280"/>
                  </a:lnTo>
                  <a:lnTo>
                    <a:pt x="975" y="237"/>
                  </a:lnTo>
                  <a:lnTo>
                    <a:pt x="949" y="198"/>
                  </a:lnTo>
                  <a:lnTo>
                    <a:pt x="919" y="163"/>
                  </a:lnTo>
                  <a:lnTo>
                    <a:pt x="883" y="133"/>
                  </a:lnTo>
                  <a:lnTo>
                    <a:pt x="842" y="108"/>
                  </a:lnTo>
                  <a:lnTo>
                    <a:pt x="798" y="90"/>
                  </a:lnTo>
                  <a:lnTo>
                    <a:pt x="751" y="78"/>
                  </a:lnTo>
                  <a:lnTo>
                    <a:pt x="702" y="74"/>
                  </a:lnTo>
                  <a:lnTo>
                    <a:pt x="297" y="7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1"/>
            <p:cNvSpPr>
              <a:spLocks noEditPoints="1"/>
            </p:cNvSpPr>
            <p:nvPr userDrawn="1"/>
          </p:nvSpPr>
          <p:spPr bwMode="auto">
            <a:xfrm>
              <a:off x="4303" y="2353"/>
              <a:ext cx="911" cy="311"/>
            </a:xfrm>
            <a:custGeom>
              <a:avLst/>
              <a:gdLst/>
              <a:ahLst/>
              <a:cxnLst>
                <a:cxn ang="0">
                  <a:pos x="660" y="790"/>
                </a:cxn>
                <a:cxn ang="0">
                  <a:pos x="1589" y="730"/>
                </a:cxn>
                <a:cxn ang="0">
                  <a:pos x="1590" y="638"/>
                </a:cxn>
                <a:cxn ang="0">
                  <a:pos x="2297" y="879"/>
                </a:cxn>
                <a:cxn ang="0">
                  <a:pos x="1784" y="927"/>
                </a:cxn>
                <a:cxn ang="0">
                  <a:pos x="1615" y="595"/>
                </a:cxn>
                <a:cxn ang="0">
                  <a:pos x="1653" y="729"/>
                </a:cxn>
                <a:cxn ang="0">
                  <a:pos x="1618" y="927"/>
                </a:cxn>
                <a:cxn ang="0">
                  <a:pos x="1054" y="574"/>
                </a:cxn>
                <a:cxn ang="0">
                  <a:pos x="1106" y="773"/>
                </a:cxn>
                <a:cxn ang="0">
                  <a:pos x="1002" y="574"/>
                </a:cxn>
                <a:cxn ang="0">
                  <a:pos x="722" y="574"/>
                </a:cxn>
                <a:cxn ang="0">
                  <a:pos x="364" y="574"/>
                </a:cxn>
                <a:cxn ang="0">
                  <a:pos x="188" y="830"/>
                </a:cxn>
                <a:cxn ang="0">
                  <a:pos x="2040" y="575"/>
                </a:cxn>
                <a:cxn ang="0">
                  <a:pos x="1889" y="923"/>
                </a:cxn>
                <a:cxn ang="0">
                  <a:pos x="615" y="571"/>
                </a:cxn>
                <a:cxn ang="0">
                  <a:pos x="505" y="837"/>
                </a:cxn>
                <a:cxn ang="0">
                  <a:pos x="2598" y="569"/>
                </a:cxn>
                <a:cxn ang="0">
                  <a:pos x="2700" y="651"/>
                </a:cxn>
                <a:cxn ang="0">
                  <a:pos x="2556" y="626"/>
                </a:cxn>
                <a:cxn ang="0">
                  <a:pos x="2547" y="700"/>
                </a:cxn>
                <a:cxn ang="0">
                  <a:pos x="2722" y="781"/>
                </a:cxn>
                <a:cxn ang="0">
                  <a:pos x="2690" y="911"/>
                </a:cxn>
                <a:cxn ang="0">
                  <a:pos x="2468" y="876"/>
                </a:cxn>
                <a:cxn ang="0">
                  <a:pos x="2554" y="873"/>
                </a:cxn>
                <a:cxn ang="0">
                  <a:pos x="2681" y="833"/>
                </a:cxn>
                <a:cxn ang="0">
                  <a:pos x="2598" y="774"/>
                </a:cxn>
                <a:cxn ang="0">
                  <a:pos x="2482" y="691"/>
                </a:cxn>
                <a:cxn ang="0">
                  <a:pos x="2569" y="571"/>
                </a:cxn>
                <a:cxn ang="0">
                  <a:pos x="2382" y="411"/>
                </a:cxn>
                <a:cxn ang="0">
                  <a:pos x="2651" y="308"/>
                </a:cxn>
                <a:cxn ang="0">
                  <a:pos x="2614" y="112"/>
                </a:cxn>
                <a:cxn ang="0">
                  <a:pos x="1028" y="251"/>
                </a:cxn>
                <a:cxn ang="0">
                  <a:pos x="1251" y="181"/>
                </a:cxn>
                <a:cxn ang="0">
                  <a:pos x="1192" y="71"/>
                </a:cxn>
                <a:cxn ang="0">
                  <a:pos x="743" y="249"/>
                </a:cxn>
                <a:cxn ang="0">
                  <a:pos x="833" y="156"/>
                </a:cxn>
                <a:cxn ang="0">
                  <a:pos x="717" y="64"/>
                </a:cxn>
                <a:cxn ang="0">
                  <a:pos x="2645" y="56"/>
                </a:cxn>
                <a:cxn ang="0">
                  <a:pos x="2728" y="277"/>
                </a:cxn>
                <a:cxn ang="0">
                  <a:pos x="2563" y="461"/>
                </a:cxn>
                <a:cxn ang="0">
                  <a:pos x="2235" y="62"/>
                </a:cxn>
                <a:cxn ang="0">
                  <a:pos x="2237" y="411"/>
                </a:cxn>
                <a:cxn ang="0">
                  <a:pos x="1726" y="472"/>
                </a:cxn>
                <a:cxn ang="0">
                  <a:pos x="1382" y="472"/>
                </a:cxn>
                <a:cxn ang="0">
                  <a:pos x="1270" y="44"/>
                </a:cxn>
                <a:cxn ang="0">
                  <a:pos x="1308" y="212"/>
                </a:cxn>
                <a:cxn ang="0">
                  <a:pos x="1160" y="310"/>
                </a:cxn>
                <a:cxn ang="0">
                  <a:pos x="721" y="2"/>
                </a:cxn>
                <a:cxn ang="0">
                  <a:pos x="895" y="121"/>
                </a:cxn>
                <a:cxn ang="0">
                  <a:pos x="839" y="273"/>
                </a:cxn>
                <a:cxn ang="0">
                  <a:pos x="608" y="472"/>
                </a:cxn>
                <a:cxn ang="0">
                  <a:pos x="483" y="472"/>
                </a:cxn>
                <a:cxn ang="0">
                  <a:pos x="0" y="472"/>
                </a:cxn>
              </a:cxnLst>
              <a:rect l="0" t="0" r="r" b="b"/>
              <a:pathLst>
                <a:path w="2733" h="932">
                  <a:moveTo>
                    <a:pt x="2015" y="639"/>
                  </a:moveTo>
                  <a:lnTo>
                    <a:pt x="1948" y="790"/>
                  </a:lnTo>
                  <a:lnTo>
                    <a:pt x="2083" y="790"/>
                  </a:lnTo>
                  <a:lnTo>
                    <a:pt x="2015" y="639"/>
                  </a:lnTo>
                  <a:close/>
                  <a:moveTo>
                    <a:pt x="593" y="639"/>
                  </a:moveTo>
                  <a:lnTo>
                    <a:pt x="526" y="790"/>
                  </a:lnTo>
                  <a:lnTo>
                    <a:pt x="660" y="790"/>
                  </a:lnTo>
                  <a:lnTo>
                    <a:pt x="593" y="639"/>
                  </a:lnTo>
                  <a:close/>
                  <a:moveTo>
                    <a:pt x="1432" y="622"/>
                  </a:moveTo>
                  <a:lnTo>
                    <a:pt x="1432" y="747"/>
                  </a:lnTo>
                  <a:lnTo>
                    <a:pt x="1531" y="747"/>
                  </a:lnTo>
                  <a:lnTo>
                    <a:pt x="1553" y="745"/>
                  </a:lnTo>
                  <a:lnTo>
                    <a:pt x="1574" y="739"/>
                  </a:lnTo>
                  <a:lnTo>
                    <a:pt x="1589" y="730"/>
                  </a:lnTo>
                  <a:lnTo>
                    <a:pt x="1601" y="717"/>
                  </a:lnTo>
                  <a:lnTo>
                    <a:pt x="1609" y="703"/>
                  </a:lnTo>
                  <a:lnTo>
                    <a:pt x="1611" y="685"/>
                  </a:lnTo>
                  <a:lnTo>
                    <a:pt x="1611" y="683"/>
                  </a:lnTo>
                  <a:lnTo>
                    <a:pt x="1609" y="665"/>
                  </a:lnTo>
                  <a:lnTo>
                    <a:pt x="1602" y="649"/>
                  </a:lnTo>
                  <a:lnTo>
                    <a:pt x="1590" y="638"/>
                  </a:lnTo>
                  <a:lnTo>
                    <a:pt x="1574" y="630"/>
                  </a:lnTo>
                  <a:lnTo>
                    <a:pt x="1554" y="623"/>
                  </a:lnTo>
                  <a:lnTo>
                    <a:pt x="1531" y="622"/>
                  </a:lnTo>
                  <a:lnTo>
                    <a:pt x="1432" y="622"/>
                  </a:lnTo>
                  <a:close/>
                  <a:moveTo>
                    <a:pt x="2245" y="574"/>
                  </a:moveTo>
                  <a:lnTo>
                    <a:pt x="2297" y="574"/>
                  </a:lnTo>
                  <a:lnTo>
                    <a:pt x="2297" y="879"/>
                  </a:lnTo>
                  <a:lnTo>
                    <a:pt x="2431" y="879"/>
                  </a:lnTo>
                  <a:lnTo>
                    <a:pt x="2431" y="927"/>
                  </a:lnTo>
                  <a:lnTo>
                    <a:pt x="2245" y="927"/>
                  </a:lnTo>
                  <a:lnTo>
                    <a:pt x="2245" y="574"/>
                  </a:lnTo>
                  <a:close/>
                  <a:moveTo>
                    <a:pt x="1734" y="574"/>
                  </a:moveTo>
                  <a:lnTo>
                    <a:pt x="1784" y="574"/>
                  </a:lnTo>
                  <a:lnTo>
                    <a:pt x="1784" y="927"/>
                  </a:lnTo>
                  <a:lnTo>
                    <a:pt x="1734" y="927"/>
                  </a:lnTo>
                  <a:lnTo>
                    <a:pt x="1734" y="574"/>
                  </a:lnTo>
                  <a:close/>
                  <a:moveTo>
                    <a:pt x="1381" y="574"/>
                  </a:moveTo>
                  <a:lnTo>
                    <a:pt x="1533" y="574"/>
                  </a:lnTo>
                  <a:lnTo>
                    <a:pt x="1564" y="577"/>
                  </a:lnTo>
                  <a:lnTo>
                    <a:pt x="1592" y="583"/>
                  </a:lnTo>
                  <a:lnTo>
                    <a:pt x="1615" y="595"/>
                  </a:lnTo>
                  <a:lnTo>
                    <a:pt x="1635" y="610"/>
                  </a:lnTo>
                  <a:lnTo>
                    <a:pt x="1646" y="625"/>
                  </a:lnTo>
                  <a:lnTo>
                    <a:pt x="1656" y="642"/>
                  </a:lnTo>
                  <a:lnTo>
                    <a:pt x="1662" y="661"/>
                  </a:lnTo>
                  <a:lnTo>
                    <a:pt x="1663" y="682"/>
                  </a:lnTo>
                  <a:lnTo>
                    <a:pt x="1661" y="707"/>
                  </a:lnTo>
                  <a:lnTo>
                    <a:pt x="1653" y="729"/>
                  </a:lnTo>
                  <a:lnTo>
                    <a:pt x="1640" y="748"/>
                  </a:lnTo>
                  <a:lnTo>
                    <a:pt x="1622" y="764"/>
                  </a:lnTo>
                  <a:lnTo>
                    <a:pt x="1601" y="777"/>
                  </a:lnTo>
                  <a:lnTo>
                    <a:pt x="1575" y="786"/>
                  </a:lnTo>
                  <a:lnTo>
                    <a:pt x="1674" y="916"/>
                  </a:lnTo>
                  <a:lnTo>
                    <a:pt x="1682" y="927"/>
                  </a:lnTo>
                  <a:lnTo>
                    <a:pt x="1618" y="927"/>
                  </a:lnTo>
                  <a:lnTo>
                    <a:pt x="1616" y="924"/>
                  </a:lnTo>
                  <a:lnTo>
                    <a:pt x="1519" y="795"/>
                  </a:lnTo>
                  <a:lnTo>
                    <a:pt x="1432" y="795"/>
                  </a:lnTo>
                  <a:lnTo>
                    <a:pt x="1432" y="927"/>
                  </a:lnTo>
                  <a:lnTo>
                    <a:pt x="1381" y="927"/>
                  </a:lnTo>
                  <a:lnTo>
                    <a:pt x="1381" y="574"/>
                  </a:lnTo>
                  <a:close/>
                  <a:moveTo>
                    <a:pt x="1054" y="574"/>
                  </a:moveTo>
                  <a:lnTo>
                    <a:pt x="1313" y="574"/>
                  </a:lnTo>
                  <a:lnTo>
                    <a:pt x="1313" y="622"/>
                  </a:lnTo>
                  <a:lnTo>
                    <a:pt x="1106" y="622"/>
                  </a:lnTo>
                  <a:lnTo>
                    <a:pt x="1106" y="725"/>
                  </a:lnTo>
                  <a:lnTo>
                    <a:pt x="1291" y="725"/>
                  </a:lnTo>
                  <a:lnTo>
                    <a:pt x="1291" y="773"/>
                  </a:lnTo>
                  <a:lnTo>
                    <a:pt x="1106" y="773"/>
                  </a:lnTo>
                  <a:lnTo>
                    <a:pt x="1106" y="879"/>
                  </a:lnTo>
                  <a:lnTo>
                    <a:pt x="1316" y="879"/>
                  </a:lnTo>
                  <a:lnTo>
                    <a:pt x="1316" y="927"/>
                  </a:lnTo>
                  <a:lnTo>
                    <a:pt x="1054" y="927"/>
                  </a:lnTo>
                  <a:lnTo>
                    <a:pt x="1054" y="574"/>
                  </a:lnTo>
                  <a:close/>
                  <a:moveTo>
                    <a:pt x="722" y="574"/>
                  </a:moveTo>
                  <a:lnTo>
                    <a:pt x="1002" y="574"/>
                  </a:lnTo>
                  <a:lnTo>
                    <a:pt x="1002" y="622"/>
                  </a:lnTo>
                  <a:lnTo>
                    <a:pt x="887" y="622"/>
                  </a:lnTo>
                  <a:lnTo>
                    <a:pt x="887" y="927"/>
                  </a:lnTo>
                  <a:lnTo>
                    <a:pt x="835" y="927"/>
                  </a:lnTo>
                  <a:lnTo>
                    <a:pt x="835" y="622"/>
                  </a:lnTo>
                  <a:lnTo>
                    <a:pt x="722" y="622"/>
                  </a:lnTo>
                  <a:lnTo>
                    <a:pt x="722" y="574"/>
                  </a:lnTo>
                  <a:close/>
                  <a:moveTo>
                    <a:pt x="26" y="574"/>
                  </a:moveTo>
                  <a:lnTo>
                    <a:pt x="74" y="574"/>
                  </a:lnTo>
                  <a:lnTo>
                    <a:pt x="76" y="577"/>
                  </a:lnTo>
                  <a:lnTo>
                    <a:pt x="195" y="754"/>
                  </a:lnTo>
                  <a:lnTo>
                    <a:pt x="313" y="577"/>
                  </a:lnTo>
                  <a:lnTo>
                    <a:pt x="315" y="574"/>
                  </a:lnTo>
                  <a:lnTo>
                    <a:pt x="364" y="574"/>
                  </a:lnTo>
                  <a:lnTo>
                    <a:pt x="364" y="927"/>
                  </a:lnTo>
                  <a:lnTo>
                    <a:pt x="312" y="927"/>
                  </a:lnTo>
                  <a:lnTo>
                    <a:pt x="312" y="666"/>
                  </a:lnTo>
                  <a:lnTo>
                    <a:pt x="200" y="830"/>
                  </a:lnTo>
                  <a:lnTo>
                    <a:pt x="199" y="834"/>
                  </a:lnTo>
                  <a:lnTo>
                    <a:pt x="190" y="834"/>
                  </a:lnTo>
                  <a:lnTo>
                    <a:pt x="188" y="830"/>
                  </a:lnTo>
                  <a:lnTo>
                    <a:pt x="76" y="666"/>
                  </a:lnTo>
                  <a:lnTo>
                    <a:pt x="76" y="927"/>
                  </a:lnTo>
                  <a:lnTo>
                    <a:pt x="26" y="927"/>
                  </a:lnTo>
                  <a:lnTo>
                    <a:pt x="26" y="574"/>
                  </a:lnTo>
                  <a:close/>
                  <a:moveTo>
                    <a:pt x="1994" y="571"/>
                  </a:moveTo>
                  <a:lnTo>
                    <a:pt x="2038" y="571"/>
                  </a:lnTo>
                  <a:lnTo>
                    <a:pt x="2040" y="575"/>
                  </a:lnTo>
                  <a:lnTo>
                    <a:pt x="2194" y="918"/>
                  </a:lnTo>
                  <a:lnTo>
                    <a:pt x="2200" y="927"/>
                  </a:lnTo>
                  <a:lnTo>
                    <a:pt x="2144" y="927"/>
                  </a:lnTo>
                  <a:lnTo>
                    <a:pt x="2141" y="923"/>
                  </a:lnTo>
                  <a:lnTo>
                    <a:pt x="2103" y="837"/>
                  </a:lnTo>
                  <a:lnTo>
                    <a:pt x="1926" y="837"/>
                  </a:lnTo>
                  <a:lnTo>
                    <a:pt x="1889" y="923"/>
                  </a:lnTo>
                  <a:lnTo>
                    <a:pt x="1886" y="927"/>
                  </a:lnTo>
                  <a:lnTo>
                    <a:pt x="1833" y="927"/>
                  </a:lnTo>
                  <a:lnTo>
                    <a:pt x="1836" y="918"/>
                  </a:lnTo>
                  <a:lnTo>
                    <a:pt x="1991" y="575"/>
                  </a:lnTo>
                  <a:lnTo>
                    <a:pt x="1994" y="571"/>
                  </a:lnTo>
                  <a:close/>
                  <a:moveTo>
                    <a:pt x="571" y="571"/>
                  </a:moveTo>
                  <a:lnTo>
                    <a:pt x="615" y="571"/>
                  </a:lnTo>
                  <a:lnTo>
                    <a:pt x="618" y="575"/>
                  </a:lnTo>
                  <a:lnTo>
                    <a:pt x="773" y="918"/>
                  </a:lnTo>
                  <a:lnTo>
                    <a:pt x="777" y="927"/>
                  </a:lnTo>
                  <a:lnTo>
                    <a:pt x="721" y="927"/>
                  </a:lnTo>
                  <a:lnTo>
                    <a:pt x="720" y="923"/>
                  </a:lnTo>
                  <a:lnTo>
                    <a:pt x="682" y="837"/>
                  </a:lnTo>
                  <a:lnTo>
                    <a:pt x="505" y="837"/>
                  </a:lnTo>
                  <a:lnTo>
                    <a:pt x="466" y="923"/>
                  </a:lnTo>
                  <a:lnTo>
                    <a:pt x="464" y="927"/>
                  </a:lnTo>
                  <a:lnTo>
                    <a:pt x="411" y="927"/>
                  </a:lnTo>
                  <a:lnTo>
                    <a:pt x="415" y="918"/>
                  </a:lnTo>
                  <a:lnTo>
                    <a:pt x="570" y="575"/>
                  </a:lnTo>
                  <a:lnTo>
                    <a:pt x="571" y="571"/>
                  </a:lnTo>
                  <a:close/>
                  <a:moveTo>
                    <a:pt x="2598" y="569"/>
                  </a:moveTo>
                  <a:lnTo>
                    <a:pt x="2632" y="571"/>
                  </a:lnTo>
                  <a:lnTo>
                    <a:pt x="2664" y="579"/>
                  </a:lnTo>
                  <a:lnTo>
                    <a:pt x="2693" y="592"/>
                  </a:lnTo>
                  <a:lnTo>
                    <a:pt x="2722" y="612"/>
                  </a:lnTo>
                  <a:lnTo>
                    <a:pt x="2726" y="617"/>
                  </a:lnTo>
                  <a:lnTo>
                    <a:pt x="2722" y="621"/>
                  </a:lnTo>
                  <a:lnTo>
                    <a:pt x="2700" y="651"/>
                  </a:lnTo>
                  <a:lnTo>
                    <a:pt x="2696" y="656"/>
                  </a:lnTo>
                  <a:lnTo>
                    <a:pt x="2690" y="652"/>
                  </a:lnTo>
                  <a:lnTo>
                    <a:pt x="2661" y="633"/>
                  </a:lnTo>
                  <a:lnTo>
                    <a:pt x="2629" y="621"/>
                  </a:lnTo>
                  <a:lnTo>
                    <a:pt x="2597" y="617"/>
                  </a:lnTo>
                  <a:lnTo>
                    <a:pt x="2575" y="620"/>
                  </a:lnTo>
                  <a:lnTo>
                    <a:pt x="2556" y="626"/>
                  </a:lnTo>
                  <a:lnTo>
                    <a:pt x="2542" y="635"/>
                  </a:lnTo>
                  <a:lnTo>
                    <a:pt x="2533" y="649"/>
                  </a:lnTo>
                  <a:lnTo>
                    <a:pt x="2530" y="665"/>
                  </a:lnTo>
                  <a:lnTo>
                    <a:pt x="2530" y="666"/>
                  </a:lnTo>
                  <a:lnTo>
                    <a:pt x="2532" y="679"/>
                  </a:lnTo>
                  <a:lnTo>
                    <a:pt x="2537" y="690"/>
                  </a:lnTo>
                  <a:lnTo>
                    <a:pt x="2547" y="700"/>
                  </a:lnTo>
                  <a:lnTo>
                    <a:pt x="2563" y="709"/>
                  </a:lnTo>
                  <a:lnTo>
                    <a:pt x="2586" y="717"/>
                  </a:lnTo>
                  <a:lnTo>
                    <a:pt x="2618" y="725"/>
                  </a:lnTo>
                  <a:lnTo>
                    <a:pt x="2654" y="735"/>
                  </a:lnTo>
                  <a:lnTo>
                    <a:pt x="2684" y="748"/>
                  </a:lnTo>
                  <a:lnTo>
                    <a:pt x="2706" y="763"/>
                  </a:lnTo>
                  <a:lnTo>
                    <a:pt x="2722" y="781"/>
                  </a:lnTo>
                  <a:lnTo>
                    <a:pt x="2731" y="803"/>
                  </a:lnTo>
                  <a:lnTo>
                    <a:pt x="2733" y="828"/>
                  </a:lnTo>
                  <a:lnTo>
                    <a:pt x="2733" y="829"/>
                  </a:lnTo>
                  <a:lnTo>
                    <a:pt x="2731" y="854"/>
                  </a:lnTo>
                  <a:lnTo>
                    <a:pt x="2722" y="876"/>
                  </a:lnTo>
                  <a:lnTo>
                    <a:pt x="2709" y="896"/>
                  </a:lnTo>
                  <a:lnTo>
                    <a:pt x="2690" y="911"/>
                  </a:lnTo>
                  <a:lnTo>
                    <a:pt x="2667" y="923"/>
                  </a:lnTo>
                  <a:lnTo>
                    <a:pt x="2641" y="929"/>
                  </a:lnTo>
                  <a:lnTo>
                    <a:pt x="2611" y="932"/>
                  </a:lnTo>
                  <a:lnTo>
                    <a:pt x="2572" y="928"/>
                  </a:lnTo>
                  <a:lnTo>
                    <a:pt x="2536" y="918"/>
                  </a:lnTo>
                  <a:lnTo>
                    <a:pt x="2500" y="901"/>
                  </a:lnTo>
                  <a:lnTo>
                    <a:pt x="2468" y="876"/>
                  </a:lnTo>
                  <a:lnTo>
                    <a:pt x="2463" y="872"/>
                  </a:lnTo>
                  <a:lnTo>
                    <a:pt x="2467" y="867"/>
                  </a:lnTo>
                  <a:lnTo>
                    <a:pt x="2491" y="838"/>
                  </a:lnTo>
                  <a:lnTo>
                    <a:pt x="2495" y="833"/>
                  </a:lnTo>
                  <a:lnTo>
                    <a:pt x="2500" y="838"/>
                  </a:lnTo>
                  <a:lnTo>
                    <a:pt x="2528" y="859"/>
                  </a:lnTo>
                  <a:lnTo>
                    <a:pt x="2554" y="873"/>
                  </a:lnTo>
                  <a:lnTo>
                    <a:pt x="2582" y="881"/>
                  </a:lnTo>
                  <a:lnTo>
                    <a:pt x="2612" y="884"/>
                  </a:lnTo>
                  <a:lnTo>
                    <a:pt x="2636" y="881"/>
                  </a:lnTo>
                  <a:lnTo>
                    <a:pt x="2654" y="875"/>
                  </a:lnTo>
                  <a:lnTo>
                    <a:pt x="2670" y="864"/>
                  </a:lnTo>
                  <a:lnTo>
                    <a:pt x="2679" y="850"/>
                  </a:lnTo>
                  <a:lnTo>
                    <a:pt x="2681" y="833"/>
                  </a:lnTo>
                  <a:lnTo>
                    <a:pt x="2681" y="832"/>
                  </a:lnTo>
                  <a:lnTo>
                    <a:pt x="2680" y="820"/>
                  </a:lnTo>
                  <a:lnTo>
                    <a:pt x="2675" y="808"/>
                  </a:lnTo>
                  <a:lnTo>
                    <a:pt x="2666" y="799"/>
                  </a:lnTo>
                  <a:lnTo>
                    <a:pt x="2651" y="790"/>
                  </a:lnTo>
                  <a:lnTo>
                    <a:pt x="2628" y="782"/>
                  </a:lnTo>
                  <a:lnTo>
                    <a:pt x="2598" y="774"/>
                  </a:lnTo>
                  <a:lnTo>
                    <a:pt x="2572" y="768"/>
                  </a:lnTo>
                  <a:lnTo>
                    <a:pt x="2550" y="760"/>
                  </a:lnTo>
                  <a:lnTo>
                    <a:pt x="2529" y="751"/>
                  </a:lnTo>
                  <a:lnTo>
                    <a:pt x="2512" y="741"/>
                  </a:lnTo>
                  <a:lnTo>
                    <a:pt x="2498" y="726"/>
                  </a:lnTo>
                  <a:lnTo>
                    <a:pt x="2487" y="711"/>
                  </a:lnTo>
                  <a:lnTo>
                    <a:pt x="2482" y="691"/>
                  </a:lnTo>
                  <a:lnTo>
                    <a:pt x="2480" y="669"/>
                  </a:lnTo>
                  <a:lnTo>
                    <a:pt x="2482" y="646"/>
                  </a:lnTo>
                  <a:lnTo>
                    <a:pt x="2491" y="623"/>
                  </a:lnTo>
                  <a:lnTo>
                    <a:pt x="2504" y="605"/>
                  </a:lnTo>
                  <a:lnTo>
                    <a:pt x="2523" y="590"/>
                  </a:lnTo>
                  <a:lnTo>
                    <a:pt x="2545" y="578"/>
                  </a:lnTo>
                  <a:lnTo>
                    <a:pt x="2569" y="571"/>
                  </a:lnTo>
                  <a:lnTo>
                    <a:pt x="2598" y="569"/>
                  </a:lnTo>
                  <a:close/>
                  <a:moveTo>
                    <a:pt x="240" y="82"/>
                  </a:moveTo>
                  <a:lnTo>
                    <a:pt x="147" y="291"/>
                  </a:lnTo>
                  <a:lnTo>
                    <a:pt x="334" y="291"/>
                  </a:lnTo>
                  <a:lnTo>
                    <a:pt x="240" y="82"/>
                  </a:lnTo>
                  <a:close/>
                  <a:moveTo>
                    <a:pt x="2382" y="64"/>
                  </a:moveTo>
                  <a:lnTo>
                    <a:pt x="2382" y="411"/>
                  </a:lnTo>
                  <a:lnTo>
                    <a:pt x="2482" y="411"/>
                  </a:lnTo>
                  <a:lnTo>
                    <a:pt x="2521" y="407"/>
                  </a:lnTo>
                  <a:lnTo>
                    <a:pt x="2555" y="398"/>
                  </a:lnTo>
                  <a:lnTo>
                    <a:pt x="2586" y="383"/>
                  </a:lnTo>
                  <a:lnTo>
                    <a:pt x="2614" y="363"/>
                  </a:lnTo>
                  <a:lnTo>
                    <a:pt x="2635" y="337"/>
                  </a:lnTo>
                  <a:lnTo>
                    <a:pt x="2651" y="308"/>
                  </a:lnTo>
                  <a:lnTo>
                    <a:pt x="2661" y="275"/>
                  </a:lnTo>
                  <a:lnTo>
                    <a:pt x="2664" y="238"/>
                  </a:lnTo>
                  <a:lnTo>
                    <a:pt x="2664" y="237"/>
                  </a:lnTo>
                  <a:lnTo>
                    <a:pt x="2661" y="200"/>
                  </a:lnTo>
                  <a:lnTo>
                    <a:pt x="2651" y="166"/>
                  </a:lnTo>
                  <a:lnTo>
                    <a:pt x="2635" y="138"/>
                  </a:lnTo>
                  <a:lnTo>
                    <a:pt x="2614" y="112"/>
                  </a:lnTo>
                  <a:lnTo>
                    <a:pt x="2586" y="92"/>
                  </a:lnTo>
                  <a:lnTo>
                    <a:pt x="2555" y="77"/>
                  </a:lnTo>
                  <a:lnTo>
                    <a:pt x="2521" y="68"/>
                  </a:lnTo>
                  <a:lnTo>
                    <a:pt x="2482" y="64"/>
                  </a:lnTo>
                  <a:lnTo>
                    <a:pt x="2382" y="64"/>
                  </a:lnTo>
                  <a:close/>
                  <a:moveTo>
                    <a:pt x="1028" y="64"/>
                  </a:moveTo>
                  <a:lnTo>
                    <a:pt x="1028" y="251"/>
                  </a:lnTo>
                  <a:lnTo>
                    <a:pt x="1135" y="251"/>
                  </a:lnTo>
                  <a:lnTo>
                    <a:pt x="1163" y="249"/>
                  </a:lnTo>
                  <a:lnTo>
                    <a:pt x="1189" y="242"/>
                  </a:lnTo>
                  <a:lnTo>
                    <a:pt x="1212" y="233"/>
                  </a:lnTo>
                  <a:lnTo>
                    <a:pt x="1230" y="219"/>
                  </a:lnTo>
                  <a:lnTo>
                    <a:pt x="1243" y="202"/>
                  </a:lnTo>
                  <a:lnTo>
                    <a:pt x="1251" y="181"/>
                  </a:lnTo>
                  <a:lnTo>
                    <a:pt x="1253" y="157"/>
                  </a:lnTo>
                  <a:lnTo>
                    <a:pt x="1253" y="156"/>
                  </a:lnTo>
                  <a:lnTo>
                    <a:pt x="1251" y="133"/>
                  </a:lnTo>
                  <a:lnTo>
                    <a:pt x="1243" y="112"/>
                  </a:lnTo>
                  <a:lnTo>
                    <a:pt x="1231" y="95"/>
                  </a:lnTo>
                  <a:lnTo>
                    <a:pt x="1214" y="82"/>
                  </a:lnTo>
                  <a:lnTo>
                    <a:pt x="1192" y="71"/>
                  </a:lnTo>
                  <a:lnTo>
                    <a:pt x="1167" y="66"/>
                  </a:lnTo>
                  <a:lnTo>
                    <a:pt x="1137" y="64"/>
                  </a:lnTo>
                  <a:lnTo>
                    <a:pt x="1028" y="64"/>
                  </a:lnTo>
                  <a:close/>
                  <a:moveTo>
                    <a:pt x="608" y="64"/>
                  </a:moveTo>
                  <a:lnTo>
                    <a:pt x="608" y="251"/>
                  </a:lnTo>
                  <a:lnTo>
                    <a:pt x="714" y="251"/>
                  </a:lnTo>
                  <a:lnTo>
                    <a:pt x="743" y="249"/>
                  </a:lnTo>
                  <a:lnTo>
                    <a:pt x="769" y="242"/>
                  </a:lnTo>
                  <a:lnTo>
                    <a:pt x="791" y="233"/>
                  </a:lnTo>
                  <a:lnTo>
                    <a:pt x="809" y="219"/>
                  </a:lnTo>
                  <a:lnTo>
                    <a:pt x="822" y="202"/>
                  </a:lnTo>
                  <a:lnTo>
                    <a:pt x="830" y="181"/>
                  </a:lnTo>
                  <a:lnTo>
                    <a:pt x="833" y="157"/>
                  </a:lnTo>
                  <a:lnTo>
                    <a:pt x="833" y="156"/>
                  </a:lnTo>
                  <a:lnTo>
                    <a:pt x="830" y="133"/>
                  </a:lnTo>
                  <a:lnTo>
                    <a:pt x="822" y="112"/>
                  </a:lnTo>
                  <a:lnTo>
                    <a:pt x="811" y="95"/>
                  </a:lnTo>
                  <a:lnTo>
                    <a:pt x="794" y="82"/>
                  </a:lnTo>
                  <a:lnTo>
                    <a:pt x="772" y="71"/>
                  </a:lnTo>
                  <a:lnTo>
                    <a:pt x="747" y="66"/>
                  </a:lnTo>
                  <a:lnTo>
                    <a:pt x="717" y="64"/>
                  </a:lnTo>
                  <a:lnTo>
                    <a:pt x="608" y="64"/>
                  </a:lnTo>
                  <a:close/>
                  <a:moveTo>
                    <a:pt x="2317" y="2"/>
                  </a:moveTo>
                  <a:lnTo>
                    <a:pt x="2482" y="2"/>
                  </a:lnTo>
                  <a:lnTo>
                    <a:pt x="2529" y="6"/>
                  </a:lnTo>
                  <a:lnTo>
                    <a:pt x="2572" y="17"/>
                  </a:lnTo>
                  <a:lnTo>
                    <a:pt x="2611" y="34"/>
                  </a:lnTo>
                  <a:lnTo>
                    <a:pt x="2645" y="56"/>
                  </a:lnTo>
                  <a:lnTo>
                    <a:pt x="2675" y="83"/>
                  </a:lnTo>
                  <a:lnTo>
                    <a:pt x="2698" y="116"/>
                  </a:lnTo>
                  <a:lnTo>
                    <a:pt x="2717" y="152"/>
                  </a:lnTo>
                  <a:lnTo>
                    <a:pt x="2727" y="193"/>
                  </a:lnTo>
                  <a:lnTo>
                    <a:pt x="2731" y="235"/>
                  </a:lnTo>
                  <a:lnTo>
                    <a:pt x="2731" y="237"/>
                  </a:lnTo>
                  <a:lnTo>
                    <a:pt x="2728" y="277"/>
                  </a:lnTo>
                  <a:lnTo>
                    <a:pt x="2719" y="314"/>
                  </a:lnTo>
                  <a:lnTo>
                    <a:pt x="2705" y="347"/>
                  </a:lnTo>
                  <a:lnTo>
                    <a:pt x="2685" y="379"/>
                  </a:lnTo>
                  <a:lnTo>
                    <a:pt x="2661" y="406"/>
                  </a:lnTo>
                  <a:lnTo>
                    <a:pt x="2632" y="429"/>
                  </a:lnTo>
                  <a:lnTo>
                    <a:pt x="2599" y="448"/>
                  </a:lnTo>
                  <a:lnTo>
                    <a:pt x="2563" y="461"/>
                  </a:lnTo>
                  <a:lnTo>
                    <a:pt x="2524" y="470"/>
                  </a:lnTo>
                  <a:lnTo>
                    <a:pt x="2482" y="472"/>
                  </a:lnTo>
                  <a:lnTo>
                    <a:pt x="2317" y="472"/>
                  </a:lnTo>
                  <a:lnTo>
                    <a:pt x="2317" y="2"/>
                  </a:lnTo>
                  <a:close/>
                  <a:moveTo>
                    <a:pt x="1892" y="2"/>
                  </a:moveTo>
                  <a:lnTo>
                    <a:pt x="2235" y="2"/>
                  </a:lnTo>
                  <a:lnTo>
                    <a:pt x="2235" y="62"/>
                  </a:lnTo>
                  <a:lnTo>
                    <a:pt x="1956" y="62"/>
                  </a:lnTo>
                  <a:lnTo>
                    <a:pt x="1956" y="206"/>
                  </a:lnTo>
                  <a:lnTo>
                    <a:pt x="2205" y="206"/>
                  </a:lnTo>
                  <a:lnTo>
                    <a:pt x="2205" y="265"/>
                  </a:lnTo>
                  <a:lnTo>
                    <a:pt x="1956" y="265"/>
                  </a:lnTo>
                  <a:lnTo>
                    <a:pt x="1956" y="411"/>
                  </a:lnTo>
                  <a:lnTo>
                    <a:pt x="2237" y="411"/>
                  </a:lnTo>
                  <a:lnTo>
                    <a:pt x="2237" y="472"/>
                  </a:lnTo>
                  <a:lnTo>
                    <a:pt x="1892" y="472"/>
                  </a:lnTo>
                  <a:lnTo>
                    <a:pt x="1892" y="2"/>
                  </a:lnTo>
                  <a:close/>
                  <a:moveTo>
                    <a:pt x="1726" y="2"/>
                  </a:moveTo>
                  <a:lnTo>
                    <a:pt x="1791" y="2"/>
                  </a:lnTo>
                  <a:lnTo>
                    <a:pt x="1791" y="472"/>
                  </a:lnTo>
                  <a:lnTo>
                    <a:pt x="1726" y="472"/>
                  </a:lnTo>
                  <a:lnTo>
                    <a:pt x="1726" y="2"/>
                  </a:lnTo>
                  <a:close/>
                  <a:moveTo>
                    <a:pt x="1382" y="2"/>
                  </a:moveTo>
                  <a:lnTo>
                    <a:pt x="1447" y="2"/>
                  </a:lnTo>
                  <a:lnTo>
                    <a:pt x="1447" y="411"/>
                  </a:lnTo>
                  <a:lnTo>
                    <a:pt x="1653" y="411"/>
                  </a:lnTo>
                  <a:lnTo>
                    <a:pt x="1653" y="472"/>
                  </a:lnTo>
                  <a:lnTo>
                    <a:pt x="1382" y="472"/>
                  </a:lnTo>
                  <a:lnTo>
                    <a:pt x="1382" y="2"/>
                  </a:lnTo>
                  <a:close/>
                  <a:moveTo>
                    <a:pt x="964" y="2"/>
                  </a:moveTo>
                  <a:lnTo>
                    <a:pt x="1141" y="2"/>
                  </a:lnTo>
                  <a:lnTo>
                    <a:pt x="1179" y="5"/>
                  </a:lnTo>
                  <a:lnTo>
                    <a:pt x="1214" y="13"/>
                  </a:lnTo>
                  <a:lnTo>
                    <a:pt x="1244" y="26"/>
                  </a:lnTo>
                  <a:lnTo>
                    <a:pt x="1270" y="44"/>
                  </a:lnTo>
                  <a:lnTo>
                    <a:pt x="1291" y="66"/>
                  </a:lnTo>
                  <a:lnTo>
                    <a:pt x="1305" y="91"/>
                  </a:lnTo>
                  <a:lnTo>
                    <a:pt x="1316" y="121"/>
                  </a:lnTo>
                  <a:lnTo>
                    <a:pt x="1318" y="153"/>
                  </a:lnTo>
                  <a:lnTo>
                    <a:pt x="1318" y="155"/>
                  </a:lnTo>
                  <a:lnTo>
                    <a:pt x="1316" y="186"/>
                  </a:lnTo>
                  <a:lnTo>
                    <a:pt x="1308" y="212"/>
                  </a:lnTo>
                  <a:lnTo>
                    <a:pt x="1296" y="237"/>
                  </a:lnTo>
                  <a:lnTo>
                    <a:pt x="1279" y="256"/>
                  </a:lnTo>
                  <a:lnTo>
                    <a:pt x="1260" y="273"/>
                  </a:lnTo>
                  <a:lnTo>
                    <a:pt x="1238" y="288"/>
                  </a:lnTo>
                  <a:lnTo>
                    <a:pt x="1213" y="298"/>
                  </a:lnTo>
                  <a:lnTo>
                    <a:pt x="1187" y="304"/>
                  </a:lnTo>
                  <a:lnTo>
                    <a:pt x="1160" y="310"/>
                  </a:lnTo>
                  <a:lnTo>
                    <a:pt x="1132" y="311"/>
                  </a:lnTo>
                  <a:lnTo>
                    <a:pt x="1028" y="311"/>
                  </a:lnTo>
                  <a:lnTo>
                    <a:pt x="1028" y="472"/>
                  </a:lnTo>
                  <a:lnTo>
                    <a:pt x="964" y="472"/>
                  </a:lnTo>
                  <a:lnTo>
                    <a:pt x="964" y="2"/>
                  </a:lnTo>
                  <a:close/>
                  <a:moveTo>
                    <a:pt x="544" y="2"/>
                  </a:moveTo>
                  <a:lnTo>
                    <a:pt x="721" y="2"/>
                  </a:lnTo>
                  <a:lnTo>
                    <a:pt x="759" y="5"/>
                  </a:lnTo>
                  <a:lnTo>
                    <a:pt x="794" y="13"/>
                  </a:lnTo>
                  <a:lnTo>
                    <a:pt x="824" y="26"/>
                  </a:lnTo>
                  <a:lnTo>
                    <a:pt x="850" y="44"/>
                  </a:lnTo>
                  <a:lnTo>
                    <a:pt x="871" y="66"/>
                  </a:lnTo>
                  <a:lnTo>
                    <a:pt x="885" y="91"/>
                  </a:lnTo>
                  <a:lnTo>
                    <a:pt x="895" y="121"/>
                  </a:lnTo>
                  <a:lnTo>
                    <a:pt x="898" y="153"/>
                  </a:lnTo>
                  <a:lnTo>
                    <a:pt x="898" y="155"/>
                  </a:lnTo>
                  <a:lnTo>
                    <a:pt x="895" y="186"/>
                  </a:lnTo>
                  <a:lnTo>
                    <a:pt x="887" y="212"/>
                  </a:lnTo>
                  <a:lnTo>
                    <a:pt x="876" y="237"/>
                  </a:lnTo>
                  <a:lnTo>
                    <a:pt x="859" y="256"/>
                  </a:lnTo>
                  <a:lnTo>
                    <a:pt x="839" y="273"/>
                  </a:lnTo>
                  <a:lnTo>
                    <a:pt x="817" y="288"/>
                  </a:lnTo>
                  <a:lnTo>
                    <a:pt x="792" y="298"/>
                  </a:lnTo>
                  <a:lnTo>
                    <a:pt x="766" y="304"/>
                  </a:lnTo>
                  <a:lnTo>
                    <a:pt x="739" y="310"/>
                  </a:lnTo>
                  <a:lnTo>
                    <a:pt x="712" y="311"/>
                  </a:lnTo>
                  <a:lnTo>
                    <a:pt x="608" y="311"/>
                  </a:lnTo>
                  <a:lnTo>
                    <a:pt x="608" y="472"/>
                  </a:lnTo>
                  <a:lnTo>
                    <a:pt x="544" y="472"/>
                  </a:lnTo>
                  <a:lnTo>
                    <a:pt x="544" y="2"/>
                  </a:lnTo>
                  <a:close/>
                  <a:moveTo>
                    <a:pt x="213" y="0"/>
                  </a:moveTo>
                  <a:lnTo>
                    <a:pt x="269" y="0"/>
                  </a:lnTo>
                  <a:lnTo>
                    <a:pt x="272" y="4"/>
                  </a:lnTo>
                  <a:lnTo>
                    <a:pt x="479" y="462"/>
                  </a:lnTo>
                  <a:lnTo>
                    <a:pt x="483" y="472"/>
                  </a:lnTo>
                  <a:lnTo>
                    <a:pt x="414" y="472"/>
                  </a:lnTo>
                  <a:lnTo>
                    <a:pt x="412" y="469"/>
                  </a:lnTo>
                  <a:lnTo>
                    <a:pt x="360" y="351"/>
                  </a:lnTo>
                  <a:lnTo>
                    <a:pt x="121" y="351"/>
                  </a:lnTo>
                  <a:lnTo>
                    <a:pt x="69" y="469"/>
                  </a:lnTo>
                  <a:lnTo>
                    <a:pt x="66" y="472"/>
                  </a:lnTo>
                  <a:lnTo>
                    <a:pt x="0" y="472"/>
                  </a:lnTo>
                  <a:lnTo>
                    <a:pt x="4" y="462"/>
                  </a:lnTo>
                  <a:lnTo>
                    <a:pt x="211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auto">
            <a:xfrm>
              <a:off x="5242" y="2609"/>
              <a:ext cx="54" cy="55"/>
            </a:xfrm>
            <a:custGeom>
              <a:avLst/>
              <a:gdLst/>
              <a:ahLst/>
              <a:cxnLst>
                <a:cxn ang="0">
                  <a:pos x="62" y="79"/>
                </a:cxn>
                <a:cxn ang="0">
                  <a:pos x="96" y="78"/>
                </a:cxn>
                <a:cxn ang="0">
                  <a:pos x="107" y="63"/>
                </a:cxn>
                <a:cxn ang="0">
                  <a:pos x="104" y="56"/>
                </a:cxn>
                <a:cxn ang="0">
                  <a:pos x="97" y="50"/>
                </a:cxn>
                <a:cxn ang="0">
                  <a:pos x="62" y="49"/>
                </a:cxn>
                <a:cxn ang="0">
                  <a:pos x="87" y="37"/>
                </a:cxn>
                <a:cxn ang="0">
                  <a:pos x="112" y="47"/>
                </a:cxn>
                <a:cxn ang="0">
                  <a:pos x="117" y="53"/>
                </a:cxn>
                <a:cxn ang="0">
                  <a:pos x="117" y="75"/>
                </a:cxn>
                <a:cxn ang="0">
                  <a:pos x="97" y="88"/>
                </a:cxn>
                <a:cxn ang="0">
                  <a:pos x="108" y="122"/>
                </a:cxn>
                <a:cxn ang="0">
                  <a:pos x="62" y="91"/>
                </a:cxn>
                <a:cxn ang="0">
                  <a:pos x="49" y="122"/>
                </a:cxn>
                <a:cxn ang="0">
                  <a:pos x="82" y="7"/>
                </a:cxn>
                <a:cxn ang="0">
                  <a:pos x="43" y="18"/>
                </a:cxn>
                <a:cxn ang="0">
                  <a:pos x="17" y="44"/>
                </a:cxn>
                <a:cxn ang="0">
                  <a:pos x="6" y="82"/>
                </a:cxn>
                <a:cxn ang="0">
                  <a:pos x="9" y="103"/>
                </a:cxn>
                <a:cxn ang="0">
                  <a:pos x="28" y="135"/>
                </a:cxn>
                <a:cxn ang="0">
                  <a:pos x="61" y="155"/>
                </a:cxn>
                <a:cxn ang="0">
                  <a:pos x="103" y="155"/>
                </a:cxn>
                <a:cxn ang="0">
                  <a:pos x="135" y="135"/>
                </a:cxn>
                <a:cxn ang="0">
                  <a:pos x="153" y="101"/>
                </a:cxn>
                <a:cxn ang="0">
                  <a:pos x="153" y="62"/>
                </a:cxn>
                <a:cxn ang="0">
                  <a:pos x="135" y="30"/>
                </a:cxn>
                <a:cxn ang="0">
                  <a:pos x="103" y="10"/>
                </a:cxn>
                <a:cxn ang="0">
                  <a:pos x="82" y="0"/>
                </a:cxn>
                <a:cxn ang="0">
                  <a:pos x="123" y="11"/>
                </a:cxn>
                <a:cxn ang="0">
                  <a:pos x="152" y="41"/>
                </a:cxn>
                <a:cxn ang="0">
                  <a:pos x="164" y="82"/>
                </a:cxn>
                <a:cxn ang="0">
                  <a:pos x="152" y="123"/>
                </a:cxn>
                <a:cxn ang="0">
                  <a:pos x="123" y="153"/>
                </a:cxn>
                <a:cxn ang="0">
                  <a:pos x="82" y="165"/>
                </a:cxn>
                <a:cxn ang="0">
                  <a:pos x="40" y="153"/>
                </a:cxn>
                <a:cxn ang="0">
                  <a:pos x="10" y="123"/>
                </a:cxn>
                <a:cxn ang="0">
                  <a:pos x="0" y="83"/>
                </a:cxn>
                <a:cxn ang="0">
                  <a:pos x="2" y="61"/>
                </a:cxn>
                <a:cxn ang="0">
                  <a:pos x="23" y="24"/>
                </a:cxn>
                <a:cxn ang="0">
                  <a:pos x="60" y="2"/>
                </a:cxn>
              </a:cxnLst>
              <a:rect l="0" t="0" r="r" b="b"/>
              <a:pathLst>
                <a:path w="164" h="165">
                  <a:moveTo>
                    <a:pt x="62" y="49"/>
                  </a:moveTo>
                  <a:lnTo>
                    <a:pt x="62" y="79"/>
                  </a:lnTo>
                  <a:lnTo>
                    <a:pt x="86" y="79"/>
                  </a:lnTo>
                  <a:lnTo>
                    <a:pt x="96" y="78"/>
                  </a:lnTo>
                  <a:lnTo>
                    <a:pt x="104" y="73"/>
                  </a:lnTo>
                  <a:lnTo>
                    <a:pt x="107" y="63"/>
                  </a:lnTo>
                  <a:lnTo>
                    <a:pt x="107" y="60"/>
                  </a:lnTo>
                  <a:lnTo>
                    <a:pt x="104" y="56"/>
                  </a:lnTo>
                  <a:lnTo>
                    <a:pt x="101" y="53"/>
                  </a:lnTo>
                  <a:lnTo>
                    <a:pt x="97" y="50"/>
                  </a:lnTo>
                  <a:lnTo>
                    <a:pt x="92" y="49"/>
                  </a:lnTo>
                  <a:lnTo>
                    <a:pt x="62" y="49"/>
                  </a:lnTo>
                  <a:close/>
                  <a:moveTo>
                    <a:pt x="49" y="37"/>
                  </a:moveTo>
                  <a:lnTo>
                    <a:pt x="87" y="37"/>
                  </a:lnTo>
                  <a:lnTo>
                    <a:pt x="101" y="40"/>
                  </a:lnTo>
                  <a:lnTo>
                    <a:pt x="112" y="47"/>
                  </a:lnTo>
                  <a:lnTo>
                    <a:pt x="114" y="49"/>
                  </a:lnTo>
                  <a:lnTo>
                    <a:pt x="117" y="53"/>
                  </a:lnTo>
                  <a:lnTo>
                    <a:pt x="120" y="63"/>
                  </a:lnTo>
                  <a:lnTo>
                    <a:pt x="117" y="75"/>
                  </a:lnTo>
                  <a:lnTo>
                    <a:pt x="108" y="83"/>
                  </a:lnTo>
                  <a:lnTo>
                    <a:pt x="97" y="88"/>
                  </a:lnTo>
                  <a:lnTo>
                    <a:pt x="123" y="122"/>
                  </a:lnTo>
                  <a:lnTo>
                    <a:pt x="108" y="122"/>
                  </a:lnTo>
                  <a:lnTo>
                    <a:pt x="83" y="91"/>
                  </a:lnTo>
                  <a:lnTo>
                    <a:pt x="62" y="91"/>
                  </a:lnTo>
                  <a:lnTo>
                    <a:pt x="62" y="122"/>
                  </a:lnTo>
                  <a:lnTo>
                    <a:pt x="49" y="122"/>
                  </a:lnTo>
                  <a:lnTo>
                    <a:pt x="49" y="37"/>
                  </a:lnTo>
                  <a:close/>
                  <a:moveTo>
                    <a:pt x="82" y="7"/>
                  </a:moveTo>
                  <a:lnTo>
                    <a:pt x="61" y="10"/>
                  </a:lnTo>
                  <a:lnTo>
                    <a:pt x="43" y="18"/>
                  </a:lnTo>
                  <a:lnTo>
                    <a:pt x="28" y="30"/>
                  </a:lnTo>
                  <a:lnTo>
                    <a:pt x="17" y="44"/>
                  </a:lnTo>
                  <a:lnTo>
                    <a:pt x="9" y="62"/>
                  </a:lnTo>
                  <a:lnTo>
                    <a:pt x="6" y="82"/>
                  </a:lnTo>
                  <a:lnTo>
                    <a:pt x="6" y="83"/>
                  </a:lnTo>
                  <a:lnTo>
                    <a:pt x="9" y="103"/>
                  </a:lnTo>
                  <a:lnTo>
                    <a:pt x="17" y="121"/>
                  </a:lnTo>
                  <a:lnTo>
                    <a:pt x="28" y="135"/>
                  </a:lnTo>
                  <a:lnTo>
                    <a:pt x="43" y="147"/>
                  </a:lnTo>
                  <a:lnTo>
                    <a:pt x="61" y="155"/>
                  </a:lnTo>
                  <a:lnTo>
                    <a:pt x="82" y="157"/>
                  </a:lnTo>
                  <a:lnTo>
                    <a:pt x="103" y="155"/>
                  </a:lnTo>
                  <a:lnTo>
                    <a:pt x="120" y="147"/>
                  </a:lnTo>
                  <a:lnTo>
                    <a:pt x="135" y="135"/>
                  </a:lnTo>
                  <a:lnTo>
                    <a:pt x="147" y="119"/>
                  </a:lnTo>
                  <a:lnTo>
                    <a:pt x="153" y="101"/>
                  </a:lnTo>
                  <a:lnTo>
                    <a:pt x="156" y="82"/>
                  </a:lnTo>
                  <a:lnTo>
                    <a:pt x="153" y="62"/>
                  </a:lnTo>
                  <a:lnTo>
                    <a:pt x="147" y="44"/>
                  </a:lnTo>
                  <a:lnTo>
                    <a:pt x="135" y="30"/>
                  </a:lnTo>
                  <a:lnTo>
                    <a:pt x="120" y="18"/>
                  </a:lnTo>
                  <a:lnTo>
                    <a:pt x="103" y="10"/>
                  </a:lnTo>
                  <a:lnTo>
                    <a:pt x="82" y="7"/>
                  </a:lnTo>
                  <a:close/>
                  <a:moveTo>
                    <a:pt x="82" y="0"/>
                  </a:moveTo>
                  <a:lnTo>
                    <a:pt x="104" y="2"/>
                  </a:lnTo>
                  <a:lnTo>
                    <a:pt x="123" y="11"/>
                  </a:lnTo>
                  <a:lnTo>
                    <a:pt x="140" y="24"/>
                  </a:lnTo>
                  <a:lnTo>
                    <a:pt x="152" y="41"/>
                  </a:lnTo>
                  <a:lnTo>
                    <a:pt x="161" y="61"/>
                  </a:lnTo>
                  <a:lnTo>
                    <a:pt x="164" y="82"/>
                  </a:lnTo>
                  <a:lnTo>
                    <a:pt x="161" y="104"/>
                  </a:lnTo>
                  <a:lnTo>
                    <a:pt x="152" y="123"/>
                  </a:lnTo>
                  <a:lnTo>
                    <a:pt x="140" y="140"/>
                  </a:lnTo>
                  <a:lnTo>
                    <a:pt x="123" y="153"/>
                  </a:lnTo>
                  <a:lnTo>
                    <a:pt x="104" y="162"/>
                  </a:lnTo>
                  <a:lnTo>
                    <a:pt x="82" y="165"/>
                  </a:lnTo>
                  <a:lnTo>
                    <a:pt x="60" y="162"/>
                  </a:lnTo>
                  <a:lnTo>
                    <a:pt x="40" y="153"/>
                  </a:lnTo>
                  <a:lnTo>
                    <a:pt x="23" y="140"/>
                  </a:lnTo>
                  <a:lnTo>
                    <a:pt x="10" y="123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2" y="61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3" name="Freeform 16">
            <a:extLst>
              <a:ext uri="{FF2B5EF4-FFF2-40B4-BE49-F238E27FC236}">
                <a16:creationId xmlns:a16="http://schemas.microsoft.com/office/drawing/2014/main" id="{DACE27F3-A2FA-4F91-BE07-AD225FA656C8}"/>
              </a:ext>
            </a:extLst>
          </p:cNvPr>
          <p:cNvSpPr>
            <a:spLocks/>
          </p:cNvSpPr>
          <p:nvPr userDrawn="1"/>
        </p:nvSpPr>
        <p:spPr bwMode="auto">
          <a:xfrm>
            <a:off x="10832751" y="5644438"/>
            <a:ext cx="1257937" cy="1120775"/>
          </a:xfrm>
          <a:custGeom>
            <a:avLst/>
            <a:gdLst/>
            <a:ahLst/>
            <a:cxnLst>
              <a:cxn ang="0">
                <a:pos x="521" y="0"/>
              </a:cxn>
              <a:cxn ang="0">
                <a:pos x="133" y="0"/>
              </a:cxn>
              <a:cxn ang="0">
                <a:pos x="133" y="124"/>
              </a:cxn>
              <a:cxn ang="0">
                <a:pos x="113" y="144"/>
              </a:cxn>
              <a:cxn ang="0">
                <a:pos x="0" y="144"/>
              </a:cxn>
              <a:cxn ang="0">
                <a:pos x="0" y="353"/>
              </a:cxn>
              <a:cxn ang="0">
                <a:pos x="521" y="353"/>
              </a:cxn>
              <a:cxn ang="0">
                <a:pos x="521" y="0"/>
              </a:cxn>
            </a:cxnLst>
            <a:rect l="0" t="0" r="r" b="b"/>
            <a:pathLst>
              <a:path w="521" h="353">
                <a:moveTo>
                  <a:pt x="5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33" y="135"/>
                  <a:pt x="124" y="144"/>
                  <a:pt x="113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353"/>
                  <a:pt x="0" y="353"/>
                  <a:pt x="0" y="353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21" y="0"/>
                  <a:pt x="521" y="0"/>
                  <a:pt x="521" y="0"/>
                </a:cubicBezTo>
              </a:path>
            </a:pathLst>
          </a:custGeom>
          <a:solidFill>
            <a:srgbClr val="BDBCB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3781F727-6BEC-4877-8E7B-5C241C71C0EB}"/>
              </a:ext>
            </a:extLst>
          </p:cNvPr>
          <p:cNvSpPr>
            <a:spLocks/>
          </p:cNvSpPr>
          <p:nvPr userDrawn="1"/>
        </p:nvSpPr>
        <p:spPr bwMode="auto">
          <a:xfrm>
            <a:off x="10832751" y="5644437"/>
            <a:ext cx="614282" cy="588669"/>
          </a:xfrm>
          <a:custGeom>
            <a:avLst/>
            <a:gdLst/>
            <a:ahLst/>
            <a:cxnLst>
              <a:cxn ang="0">
                <a:pos x="133" y="0"/>
              </a:cxn>
              <a:cxn ang="0">
                <a:pos x="133" y="0"/>
              </a:cxn>
              <a:cxn ang="0">
                <a:pos x="21" y="0"/>
              </a:cxn>
              <a:cxn ang="0">
                <a:pos x="0" y="21"/>
              </a:cxn>
              <a:cxn ang="0">
                <a:pos x="0" y="144"/>
              </a:cxn>
              <a:cxn ang="0">
                <a:pos x="113" y="144"/>
              </a:cxn>
              <a:cxn ang="0">
                <a:pos x="133" y="124"/>
              </a:cxn>
              <a:cxn ang="0">
                <a:pos x="133" y="0"/>
              </a:cxn>
            </a:cxnLst>
            <a:rect l="0" t="0" r="r" b="b"/>
            <a:pathLst>
              <a:path w="133" h="144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144"/>
                  <a:pt x="0" y="144"/>
                  <a:pt x="0" y="144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24" y="144"/>
                  <a:pt x="133" y="135"/>
                  <a:pt x="133" y="124"/>
                </a:cubicBezTo>
                <a:cubicBezTo>
                  <a:pt x="133" y="0"/>
                  <a:pt x="133" y="0"/>
                  <a:pt x="133" y="0"/>
                </a:cubicBezTo>
              </a:path>
            </a:pathLst>
          </a:custGeom>
          <a:solidFill>
            <a:srgbClr val="AAB0B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FAD-3E10-4BFF-B331-D38F0AC284FE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4"/>
          <p:cNvGrpSpPr>
            <a:grpSpLocks noChangeAspect="1"/>
          </p:cNvGrpSpPr>
          <p:nvPr userDrawn="1"/>
        </p:nvGrpSpPr>
        <p:grpSpPr bwMode="auto">
          <a:xfrm>
            <a:off x="-2117" y="0"/>
            <a:ext cx="12196233" cy="6861176"/>
            <a:chOff x="-1" y="0"/>
            <a:chExt cx="5762" cy="4322"/>
          </a:xfrm>
        </p:grpSpPr>
        <p:sp>
          <p:nvSpPr>
            <p:cNvPr id="3077" name="Freeform 5"/>
            <p:cNvSpPr>
              <a:spLocks/>
            </p:cNvSpPr>
            <p:nvPr userDrawn="1"/>
          </p:nvSpPr>
          <p:spPr bwMode="auto">
            <a:xfrm>
              <a:off x="5475" y="2801"/>
              <a:ext cx="286" cy="1521"/>
            </a:xfrm>
            <a:custGeom>
              <a:avLst/>
              <a:gdLst/>
              <a:ahLst/>
              <a:cxnLst>
                <a:cxn ang="0">
                  <a:pos x="397" y="2111"/>
                </a:cxn>
                <a:cxn ang="0">
                  <a:pos x="397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2111"/>
                </a:cxn>
                <a:cxn ang="0">
                  <a:pos x="397" y="2111"/>
                </a:cxn>
              </a:cxnLst>
              <a:rect l="0" t="0" r="r" b="b"/>
              <a:pathLst>
                <a:path w="397" h="2111">
                  <a:moveTo>
                    <a:pt x="397" y="2111"/>
                  </a:moveTo>
                  <a:cubicBezTo>
                    <a:pt x="397" y="0"/>
                    <a:pt x="397" y="0"/>
                    <a:pt x="39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2111"/>
                    <a:pt x="0" y="2111"/>
                    <a:pt x="0" y="2111"/>
                  </a:cubicBezTo>
                  <a:cubicBezTo>
                    <a:pt x="397" y="2111"/>
                    <a:pt x="397" y="2111"/>
                    <a:pt x="397" y="21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78" name="Freeform 6"/>
            <p:cNvSpPr>
              <a:spLocks/>
            </p:cNvSpPr>
            <p:nvPr userDrawn="1"/>
          </p:nvSpPr>
          <p:spPr bwMode="auto">
            <a:xfrm>
              <a:off x="-1" y="453"/>
              <a:ext cx="4623" cy="2455"/>
            </a:xfrm>
            <a:custGeom>
              <a:avLst/>
              <a:gdLst/>
              <a:ahLst/>
              <a:cxnLst>
                <a:cxn ang="0">
                  <a:pos x="6363" y="0"/>
                </a:cxn>
                <a:cxn ang="0">
                  <a:pos x="0" y="0"/>
                </a:cxn>
                <a:cxn ang="0">
                  <a:pos x="0" y="3408"/>
                </a:cxn>
                <a:cxn ang="0">
                  <a:pos x="6363" y="3408"/>
                </a:cxn>
                <a:cxn ang="0">
                  <a:pos x="6419" y="3352"/>
                </a:cxn>
                <a:cxn ang="0">
                  <a:pos x="6419" y="56"/>
                </a:cxn>
                <a:cxn ang="0">
                  <a:pos x="6363" y="0"/>
                </a:cxn>
              </a:cxnLst>
              <a:rect l="0" t="0" r="r" b="b"/>
              <a:pathLst>
                <a:path w="6419" h="3408">
                  <a:moveTo>
                    <a:pt x="63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08"/>
                    <a:pt x="0" y="3408"/>
                    <a:pt x="0" y="3408"/>
                  </a:cubicBezTo>
                  <a:cubicBezTo>
                    <a:pt x="6363" y="3408"/>
                    <a:pt x="6363" y="3408"/>
                    <a:pt x="6363" y="3408"/>
                  </a:cubicBezTo>
                  <a:cubicBezTo>
                    <a:pt x="6394" y="3408"/>
                    <a:pt x="6419" y="3383"/>
                    <a:pt x="6419" y="3352"/>
                  </a:cubicBezTo>
                  <a:cubicBezTo>
                    <a:pt x="6419" y="56"/>
                    <a:pt x="6419" y="56"/>
                    <a:pt x="6419" y="56"/>
                  </a:cubicBezTo>
                  <a:cubicBezTo>
                    <a:pt x="6419" y="25"/>
                    <a:pt x="6394" y="0"/>
                    <a:pt x="636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79" name="Freeform 7"/>
            <p:cNvSpPr>
              <a:spLocks/>
            </p:cNvSpPr>
            <p:nvPr userDrawn="1"/>
          </p:nvSpPr>
          <p:spPr bwMode="auto">
            <a:xfrm>
              <a:off x="5317" y="131"/>
              <a:ext cx="317" cy="302"/>
            </a:xfrm>
            <a:custGeom>
              <a:avLst/>
              <a:gdLst/>
              <a:ahLst/>
              <a:cxnLst>
                <a:cxn ang="0">
                  <a:pos x="0" y="364"/>
                </a:cxn>
                <a:cxn ang="0">
                  <a:pos x="56" y="420"/>
                </a:cxn>
                <a:cxn ang="0">
                  <a:pos x="384" y="420"/>
                </a:cxn>
                <a:cxn ang="0">
                  <a:pos x="440" y="364"/>
                </a:cxn>
                <a:cxn ang="0">
                  <a:pos x="440" y="56"/>
                </a:cxn>
                <a:cxn ang="0">
                  <a:pos x="384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64"/>
                </a:cxn>
              </a:cxnLst>
              <a:rect l="0" t="0" r="r" b="b"/>
              <a:pathLst>
                <a:path w="440" h="420">
                  <a:moveTo>
                    <a:pt x="0" y="364"/>
                  </a:moveTo>
                  <a:cubicBezTo>
                    <a:pt x="0" y="395"/>
                    <a:pt x="25" y="420"/>
                    <a:pt x="56" y="420"/>
                  </a:cubicBezTo>
                  <a:cubicBezTo>
                    <a:pt x="384" y="420"/>
                    <a:pt x="384" y="420"/>
                    <a:pt x="384" y="420"/>
                  </a:cubicBezTo>
                  <a:cubicBezTo>
                    <a:pt x="414" y="420"/>
                    <a:pt x="440" y="395"/>
                    <a:pt x="440" y="364"/>
                  </a:cubicBezTo>
                  <a:cubicBezTo>
                    <a:pt x="440" y="56"/>
                    <a:pt x="440" y="56"/>
                    <a:pt x="440" y="56"/>
                  </a:cubicBezTo>
                  <a:cubicBezTo>
                    <a:pt x="440" y="25"/>
                    <a:pt x="414" y="0"/>
                    <a:pt x="38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364"/>
                    <a:pt x="0" y="364"/>
                    <a:pt x="0" y="3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0" name="Freeform 8"/>
            <p:cNvSpPr>
              <a:spLocks/>
            </p:cNvSpPr>
            <p:nvPr userDrawn="1"/>
          </p:nvSpPr>
          <p:spPr bwMode="auto">
            <a:xfrm>
              <a:off x="4984" y="0"/>
              <a:ext cx="496" cy="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2"/>
                </a:cxn>
                <a:cxn ang="0">
                  <a:pos x="56" y="338"/>
                </a:cxn>
                <a:cxn ang="0">
                  <a:pos x="632" y="338"/>
                </a:cxn>
                <a:cxn ang="0">
                  <a:pos x="688" y="282"/>
                </a:cxn>
                <a:cxn ang="0">
                  <a:pos x="688" y="0"/>
                </a:cxn>
                <a:cxn ang="0">
                  <a:pos x="0" y="0"/>
                </a:cxn>
              </a:cxnLst>
              <a:rect l="0" t="0" r="r" b="b"/>
              <a:pathLst>
                <a:path w="688" h="338">
                  <a:moveTo>
                    <a:pt x="0" y="0"/>
                  </a:moveTo>
                  <a:cubicBezTo>
                    <a:pt x="0" y="282"/>
                    <a:pt x="0" y="282"/>
                    <a:pt x="0" y="282"/>
                  </a:cubicBezTo>
                  <a:cubicBezTo>
                    <a:pt x="0" y="313"/>
                    <a:pt x="25" y="338"/>
                    <a:pt x="56" y="338"/>
                  </a:cubicBezTo>
                  <a:cubicBezTo>
                    <a:pt x="632" y="338"/>
                    <a:pt x="632" y="338"/>
                    <a:pt x="632" y="338"/>
                  </a:cubicBezTo>
                  <a:cubicBezTo>
                    <a:pt x="662" y="338"/>
                    <a:pt x="688" y="313"/>
                    <a:pt x="688" y="282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1" name="Freeform 9"/>
            <p:cNvSpPr>
              <a:spLocks/>
            </p:cNvSpPr>
            <p:nvPr userDrawn="1"/>
          </p:nvSpPr>
          <p:spPr bwMode="auto">
            <a:xfrm>
              <a:off x="-1" y="2607"/>
              <a:ext cx="219" cy="75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0"/>
                </a:cxn>
                <a:cxn ang="0">
                  <a:pos x="0" y="1048"/>
                </a:cxn>
                <a:cxn ang="0">
                  <a:pos x="248" y="1048"/>
                </a:cxn>
                <a:cxn ang="0">
                  <a:pos x="304" y="992"/>
                </a:cxn>
                <a:cxn ang="0">
                  <a:pos x="304" y="56"/>
                </a:cxn>
                <a:cxn ang="0">
                  <a:pos x="248" y="0"/>
                </a:cxn>
              </a:cxnLst>
              <a:rect l="0" t="0" r="r" b="b"/>
              <a:pathLst>
                <a:path w="304" h="1048">
                  <a:moveTo>
                    <a:pt x="2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8"/>
                    <a:pt x="0" y="1048"/>
                    <a:pt x="0" y="1048"/>
                  </a:cubicBezTo>
                  <a:cubicBezTo>
                    <a:pt x="248" y="1048"/>
                    <a:pt x="248" y="1048"/>
                    <a:pt x="248" y="1048"/>
                  </a:cubicBezTo>
                  <a:cubicBezTo>
                    <a:pt x="279" y="1048"/>
                    <a:pt x="304" y="1023"/>
                    <a:pt x="304" y="992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25"/>
                    <a:pt x="279" y="0"/>
                    <a:pt x="248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auto">
            <a:xfrm>
              <a:off x="142" y="2775"/>
              <a:ext cx="316" cy="303"/>
            </a:xfrm>
            <a:custGeom>
              <a:avLst/>
              <a:gdLst/>
              <a:ahLst/>
              <a:cxnLst>
                <a:cxn ang="0">
                  <a:pos x="0" y="364"/>
                </a:cxn>
                <a:cxn ang="0">
                  <a:pos x="56" y="420"/>
                </a:cxn>
                <a:cxn ang="0">
                  <a:pos x="383" y="420"/>
                </a:cxn>
                <a:cxn ang="0">
                  <a:pos x="439" y="364"/>
                </a:cxn>
                <a:cxn ang="0">
                  <a:pos x="439" y="56"/>
                </a:cxn>
                <a:cxn ang="0">
                  <a:pos x="383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64"/>
                </a:cxn>
              </a:cxnLst>
              <a:rect l="0" t="0" r="r" b="b"/>
              <a:pathLst>
                <a:path w="439" h="420">
                  <a:moveTo>
                    <a:pt x="0" y="364"/>
                  </a:moveTo>
                  <a:cubicBezTo>
                    <a:pt x="0" y="395"/>
                    <a:pt x="25" y="420"/>
                    <a:pt x="56" y="420"/>
                  </a:cubicBezTo>
                  <a:cubicBezTo>
                    <a:pt x="383" y="420"/>
                    <a:pt x="383" y="420"/>
                    <a:pt x="383" y="420"/>
                  </a:cubicBezTo>
                  <a:cubicBezTo>
                    <a:pt x="414" y="420"/>
                    <a:pt x="439" y="395"/>
                    <a:pt x="439" y="364"/>
                  </a:cubicBezTo>
                  <a:cubicBezTo>
                    <a:pt x="439" y="56"/>
                    <a:pt x="439" y="56"/>
                    <a:pt x="439" y="56"/>
                  </a:cubicBezTo>
                  <a:cubicBezTo>
                    <a:pt x="439" y="26"/>
                    <a:pt x="414" y="0"/>
                    <a:pt x="3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364"/>
                    <a:pt x="0" y="364"/>
                    <a:pt x="0" y="3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3" name="Freeform 11"/>
            <p:cNvSpPr>
              <a:spLocks/>
            </p:cNvSpPr>
            <p:nvPr userDrawn="1"/>
          </p:nvSpPr>
          <p:spPr bwMode="auto">
            <a:xfrm>
              <a:off x="4069" y="1190"/>
              <a:ext cx="1692" cy="2455"/>
            </a:xfrm>
            <a:custGeom>
              <a:avLst/>
              <a:gdLst/>
              <a:ahLst/>
              <a:cxnLst>
                <a:cxn ang="0">
                  <a:pos x="2349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352"/>
                </a:cxn>
                <a:cxn ang="0">
                  <a:pos x="56" y="3408"/>
                </a:cxn>
                <a:cxn ang="0">
                  <a:pos x="2349" y="3408"/>
                </a:cxn>
                <a:cxn ang="0">
                  <a:pos x="2349" y="0"/>
                </a:cxn>
              </a:cxnLst>
              <a:rect l="0" t="0" r="r" b="b"/>
              <a:pathLst>
                <a:path w="2349" h="3408">
                  <a:moveTo>
                    <a:pt x="234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3352"/>
                    <a:pt x="0" y="3352"/>
                    <a:pt x="0" y="3352"/>
                  </a:cubicBezTo>
                  <a:cubicBezTo>
                    <a:pt x="0" y="3383"/>
                    <a:pt x="25" y="3408"/>
                    <a:pt x="56" y="3408"/>
                  </a:cubicBezTo>
                  <a:cubicBezTo>
                    <a:pt x="2349" y="3408"/>
                    <a:pt x="2349" y="3408"/>
                    <a:pt x="2349" y="3408"/>
                  </a:cubicBezTo>
                  <a:cubicBezTo>
                    <a:pt x="2349" y="0"/>
                    <a:pt x="2349" y="0"/>
                    <a:pt x="234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475" y="3645"/>
              <a:ext cx="286" cy="677"/>
            </a:xfrm>
            <a:prstGeom prst="rect">
              <a:avLst/>
            </a:prstGeom>
            <a:solidFill>
              <a:srgbClr val="CEDD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475" y="3645"/>
              <a:ext cx="286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6" name="Freeform 14"/>
            <p:cNvSpPr>
              <a:spLocks/>
            </p:cNvSpPr>
            <p:nvPr userDrawn="1"/>
          </p:nvSpPr>
          <p:spPr bwMode="auto">
            <a:xfrm>
              <a:off x="-1" y="453"/>
              <a:ext cx="4623" cy="2455"/>
            </a:xfrm>
            <a:custGeom>
              <a:avLst/>
              <a:gdLst/>
              <a:ahLst/>
              <a:cxnLst>
                <a:cxn ang="0">
                  <a:pos x="6363" y="0"/>
                </a:cxn>
                <a:cxn ang="0">
                  <a:pos x="0" y="0"/>
                </a:cxn>
                <a:cxn ang="0">
                  <a:pos x="0" y="2991"/>
                </a:cxn>
                <a:cxn ang="0">
                  <a:pos x="248" y="2991"/>
                </a:cxn>
                <a:cxn ang="0">
                  <a:pos x="304" y="3047"/>
                </a:cxn>
                <a:cxn ang="0">
                  <a:pos x="304" y="3224"/>
                </a:cxn>
                <a:cxn ang="0">
                  <a:pos x="581" y="3224"/>
                </a:cxn>
                <a:cxn ang="0">
                  <a:pos x="637" y="3280"/>
                </a:cxn>
                <a:cxn ang="0">
                  <a:pos x="637" y="3408"/>
                </a:cxn>
                <a:cxn ang="0">
                  <a:pos x="5651" y="3408"/>
                </a:cxn>
                <a:cxn ang="0">
                  <a:pos x="5651" y="1080"/>
                </a:cxn>
                <a:cxn ang="0">
                  <a:pos x="5651" y="1080"/>
                </a:cxn>
                <a:cxn ang="0">
                  <a:pos x="5707" y="1024"/>
                </a:cxn>
                <a:cxn ang="0">
                  <a:pos x="6419" y="1024"/>
                </a:cxn>
                <a:cxn ang="0">
                  <a:pos x="6419" y="56"/>
                </a:cxn>
                <a:cxn ang="0">
                  <a:pos x="6363" y="0"/>
                </a:cxn>
              </a:cxnLst>
              <a:rect l="0" t="0" r="r" b="b"/>
              <a:pathLst>
                <a:path w="6419" h="3408">
                  <a:moveTo>
                    <a:pt x="63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91"/>
                    <a:pt x="0" y="2991"/>
                    <a:pt x="0" y="2991"/>
                  </a:cubicBezTo>
                  <a:cubicBezTo>
                    <a:pt x="248" y="2991"/>
                    <a:pt x="248" y="2991"/>
                    <a:pt x="248" y="2991"/>
                  </a:cubicBezTo>
                  <a:cubicBezTo>
                    <a:pt x="279" y="2991"/>
                    <a:pt x="304" y="3016"/>
                    <a:pt x="304" y="3047"/>
                  </a:cubicBezTo>
                  <a:cubicBezTo>
                    <a:pt x="304" y="3224"/>
                    <a:pt x="304" y="3224"/>
                    <a:pt x="304" y="3224"/>
                  </a:cubicBezTo>
                  <a:cubicBezTo>
                    <a:pt x="581" y="3224"/>
                    <a:pt x="581" y="3224"/>
                    <a:pt x="581" y="3224"/>
                  </a:cubicBezTo>
                  <a:cubicBezTo>
                    <a:pt x="612" y="3224"/>
                    <a:pt x="637" y="3250"/>
                    <a:pt x="637" y="3280"/>
                  </a:cubicBezTo>
                  <a:cubicBezTo>
                    <a:pt x="637" y="3408"/>
                    <a:pt x="637" y="3408"/>
                    <a:pt x="637" y="3408"/>
                  </a:cubicBezTo>
                  <a:cubicBezTo>
                    <a:pt x="5651" y="3408"/>
                    <a:pt x="5651" y="3408"/>
                    <a:pt x="5651" y="3408"/>
                  </a:cubicBezTo>
                  <a:cubicBezTo>
                    <a:pt x="5651" y="1080"/>
                    <a:pt x="5651" y="1080"/>
                    <a:pt x="5651" y="1080"/>
                  </a:cubicBezTo>
                  <a:cubicBezTo>
                    <a:pt x="5651" y="1080"/>
                    <a:pt x="5651" y="1080"/>
                    <a:pt x="5651" y="1080"/>
                  </a:cubicBezTo>
                  <a:cubicBezTo>
                    <a:pt x="5651" y="1049"/>
                    <a:pt x="5676" y="1024"/>
                    <a:pt x="5707" y="1024"/>
                  </a:cubicBezTo>
                  <a:cubicBezTo>
                    <a:pt x="6419" y="1024"/>
                    <a:pt x="6419" y="1024"/>
                    <a:pt x="6419" y="1024"/>
                  </a:cubicBezTo>
                  <a:cubicBezTo>
                    <a:pt x="6419" y="56"/>
                    <a:pt x="6419" y="56"/>
                    <a:pt x="6419" y="56"/>
                  </a:cubicBezTo>
                  <a:cubicBezTo>
                    <a:pt x="6419" y="25"/>
                    <a:pt x="6394" y="0"/>
                    <a:pt x="6363" y="0"/>
                  </a:cubicBezTo>
                </a:path>
              </a:pathLst>
            </a:custGeom>
            <a:solidFill>
              <a:srgbClr val="ECEB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7" name="Freeform 15"/>
            <p:cNvSpPr>
              <a:spLocks/>
            </p:cNvSpPr>
            <p:nvPr userDrawn="1"/>
          </p:nvSpPr>
          <p:spPr bwMode="auto">
            <a:xfrm>
              <a:off x="5317" y="131"/>
              <a:ext cx="317" cy="30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226" y="0"/>
                </a:cxn>
                <a:cxn ang="0">
                  <a:pos x="226" y="100"/>
                </a:cxn>
                <a:cxn ang="0">
                  <a:pos x="226" y="100"/>
                </a:cxn>
                <a:cxn ang="0">
                  <a:pos x="170" y="156"/>
                </a:cxn>
                <a:cxn ang="0">
                  <a:pos x="0" y="156"/>
                </a:cxn>
                <a:cxn ang="0">
                  <a:pos x="0" y="364"/>
                </a:cxn>
                <a:cxn ang="0">
                  <a:pos x="56" y="420"/>
                </a:cxn>
                <a:cxn ang="0">
                  <a:pos x="384" y="420"/>
                </a:cxn>
                <a:cxn ang="0">
                  <a:pos x="440" y="364"/>
                </a:cxn>
                <a:cxn ang="0">
                  <a:pos x="440" y="56"/>
                </a:cxn>
                <a:cxn ang="0">
                  <a:pos x="384" y="0"/>
                </a:cxn>
              </a:cxnLst>
              <a:rect l="0" t="0" r="r" b="b"/>
              <a:pathLst>
                <a:path w="440" h="420">
                  <a:moveTo>
                    <a:pt x="384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100"/>
                    <a:pt x="226" y="100"/>
                    <a:pt x="226" y="100"/>
                  </a:cubicBezTo>
                  <a:cubicBezTo>
                    <a:pt x="226" y="100"/>
                    <a:pt x="226" y="100"/>
                    <a:pt x="226" y="100"/>
                  </a:cubicBezTo>
                  <a:cubicBezTo>
                    <a:pt x="226" y="131"/>
                    <a:pt x="200" y="156"/>
                    <a:pt x="17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5"/>
                    <a:pt x="25" y="420"/>
                    <a:pt x="56" y="420"/>
                  </a:cubicBezTo>
                  <a:cubicBezTo>
                    <a:pt x="384" y="420"/>
                    <a:pt x="384" y="420"/>
                    <a:pt x="384" y="420"/>
                  </a:cubicBezTo>
                  <a:cubicBezTo>
                    <a:pt x="414" y="420"/>
                    <a:pt x="440" y="395"/>
                    <a:pt x="440" y="364"/>
                  </a:cubicBezTo>
                  <a:cubicBezTo>
                    <a:pt x="440" y="56"/>
                    <a:pt x="440" y="56"/>
                    <a:pt x="440" y="56"/>
                  </a:cubicBezTo>
                  <a:cubicBezTo>
                    <a:pt x="440" y="25"/>
                    <a:pt x="414" y="0"/>
                    <a:pt x="384" y="0"/>
                  </a:cubicBezTo>
                </a:path>
              </a:pathLst>
            </a:custGeom>
            <a:solidFill>
              <a:srgbClr val="E6E6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8" name="Freeform 16"/>
            <p:cNvSpPr>
              <a:spLocks/>
            </p:cNvSpPr>
            <p:nvPr userDrawn="1"/>
          </p:nvSpPr>
          <p:spPr bwMode="auto">
            <a:xfrm>
              <a:off x="4984" y="0"/>
              <a:ext cx="496" cy="243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0" y="0"/>
                </a:cxn>
                <a:cxn ang="0">
                  <a:pos x="0" y="282"/>
                </a:cxn>
                <a:cxn ang="0">
                  <a:pos x="56" y="338"/>
                </a:cxn>
                <a:cxn ang="0">
                  <a:pos x="462" y="338"/>
                </a:cxn>
                <a:cxn ang="0">
                  <a:pos x="462" y="238"/>
                </a:cxn>
                <a:cxn ang="0">
                  <a:pos x="518" y="182"/>
                </a:cxn>
                <a:cxn ang="0">
                  <a:pos x="688" y="182"/>
                </a:cxn>
                <a:cxn ang="0">
                  <a:pos x="688" y="0"/>
                </a:cxn>
              </a:cxnLst>
              <a:rect l="0" t="0" r="r" b="b"/>
              <a:pathLst>
                <a:path w="688" h="338">
                  <a:moveTo>
                    <a:pt x="6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313"/>
                    <a:pt x="25" y="338"/>
                    <a:pt x="56" y="338"/>
                  </a:cubicBezTo>
                  <a:cubicBezTo>
                    <a:pt x="462" y="338"/>
                    <a:pt x="462" y="338"/>
                    <a:pt x="462" y="338"/>
                  </a:cubicBezTo>
                  <a:cubicBezTo>
                    <a:pt x="462" y="238"/>
                    <a:pt x="462" y="238"/>
                    <a:pt x="462" y="238"/>
                  </a:cubicBezTo>
                  <a:cubicBezTo>
                    <a:pt x="462" y="207"/>
                    <a:pt x="487" y="182"/>
                    <a:pt x="518" y="182"/>
                  </a:cubicBezTo>
                  <a:cubicBezTo>
                    <a:pt x="688" y="182"/>
                    <a:pt x="688" y="182"/>
                    <a:pt x="688" y="182"/>
                  </a:cubicBezTo>
                  <a:cubicBezTo>
                    <a:pt x="688" y="0"/>
                    <a:pt x="688" y="0"/>
                    <a:pt x="688" y="0"/>
                  </a:cubicBezTo>
                </a:path>
              </a:pathLst>
            </a:custGeom>
            <a:solidFill>
              <a:srgbClr val="A2C3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9" name="Freeform 17"/>
            <p:cNvSpPr>
              <a:spLocks/>
            </p:cNvSpPr>
            <p:nvPr userDrawn="1"/>
          </p:nvSpPr>
          <p:spPr bwMode="auto">
            <a:xfrm>
              <a:off x="5317" y="131"/>
              <a:ext cx="163" cy="112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56"/>
                </a:cxn>
                <a:cxn ang="0">
                  <a:pos x="170" y="156"/>
                </a:cxn>
                <a:cxn ang="0">
                  <a:pos x="226" y="100"/>
                </a:cxn>
                <a:cxn ang="0">
                  <a:pos x="226" y="0"/>
                </a:cxn>
              </a:cxnLst>
              <a:rect l="0" t="0" r="r" b="b"/>
              <a:pathLst>
                <a:path w="226" h="156">
                  <a:moveTo>
                    <a:pt x="22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200" y="156"/>
                    <a:pt x="226" y="131"/>
                    <a:pt x="226" y="100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99BA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0" name="Freeform 18"/>
            <p:cNvSpPr>
              <a:spLocks/>
            </p:cNvSpPr>
            <p:nvPr userDrawn="1"/>
          </p:nvSpPr>
          <p:spPr bwMode="auto">
            <a:xfrm>
              <a:off x="-1" y="2908"/>
              <a:ext cx="219" cy="45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0"/>
                </a:cxn>
                <a:cxn ang="0">
                  <a:pos x="0" y="631"/>
                </a:cxn>
                <a:cxn ang="0">
                  <a:pos x="248" y="631"/>
                </a:cxn>
                <a:cxn ang="0">
                  <a:pos x="304" y="575"/>
                </a:cxn>
                <a:cxn ang="0">
                  <a:pos x="304" y="236"/>
                </a:cxn>
                <a:cxn ang="0">
                  <a:pos x="254" y="236"/>
                </a:cxn>
                <a:cxn ang="0">
                  <a:pos x="198" y="180"/>
                </a:cxn>
                <a:cxn ang="0">
                  <a:pos x="198" y="0"/>
                </a:cxn>
              </a:cxnLst>
              <a:rect l="0" t="0" r="r" b="b"/>
              <a:pathLst>
                <a:path w="304" h="631">
                  <a:moveTo>
                    <a:pt x="1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248" y="631"/>
                    <a:pt x="248" y="631"/>
                    <a:pt x="248" y="631"/>
                  </a:cubicBezTo>
                  <a:cubicBezTo>
                    <a:pt x="279" y="631"/>
                    <a:pt x="304" y="606"/>
                    <a:pt x="304" y="575"/>
                  </a:cubicBezTo>
                  <a:cubicBezTo>
                    <a:pt x="304" y="236"/>
                    <a:pt x="304" y="236"/>
                    <a:pt x="304" y="236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23" y="236"/>
                    <a:pt x="198" y="211"/>
                    <a:pt x="198" y="18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solidFill>
              <a:srgbClr val="CAEA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1" name="Freeform 19"/>
            <p:cNvSpPr>
              <a:spLocks/>
            </p:cNvSpPr>
            <p:nvPr userDrawn="1"/>
          </p:nvSpPr>
          <p:spPr bwMode="auto">
            <a:xfrm>
              <a:off x="-1" y="2607"/>
              <a:ext cx="219" cy="301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198" y="417"/>
                </a:cxn>
                <a:cxn ang="0">
                  <a:pos x="198" y="289"/>
                </a:cxn>
                <a:cxn ang="0">
                  <a:pos x="198" y="289"/>
                </a:cxn>
                <a:cxn ang="0">
                  <a:pos x="254" y="233"/>
                </a:cxn>
                <a:cxn ang="0">
                  <a:pos x="304" y="233"/>
                </a:cxn>
                <a:cxn ang="0">
                  <a:pos x="304" y="56"/>
                </a:cxn>
                <a:cxn ang="0">
                  <a:pos x="248" y="0"/>
                </a:cxn>
              </a:cxnLst>
              <a:rect l="0" t="0" r="r" b="b"/>
              <a:pathLst>
                <a:path w="304" h="417">
                  <a:moveTo>
                    <a:pt x="2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198" y="417"/>
                    <a:pt x="198" y="417"/>
                    <a:pt x="198" y="417"/>
                  </a:cubicBezTo>
                  <a:cubicBezTo>
                    <a:pt x="198" y="289"/>
                    <a:pt x="198" y="289"/>
                    <a:pt x="198" y="289"/>
                  </a:cubicBezTo>
                  <a:cubicBezTo>
                    <a:pt x="198" y="289"/>
                    <a:pt x="198" y="289"/>
                    <a:pt x="198" y="289"/>
                  </a:cubicBezTo>
                  <a:cubicBezTo>
                    <a:pt x="198" y="259"/>
                    <a:pt x="223" y="233"/>
                    <a:pt x="254" y="233"/>
                  </a:cubicBezTo>
                  <a:cubicBezTo>
                    <a:pt x="304" y="233"/>
                    <a:pt x="304" y="233"/>
                    <a:pt x="304" y="233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25"/>
                    <a:pt x="279" y="0"/>
                    <a:pt x="248" y="0"/>
                  </a:cubicBezTo>
                </a:path>
              </a:pathLst>
            </a:custGeom>
            <a:solidFill>
              <a:srgbClr val="C3E2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2" name="Freeform 20"/>
            <p:cNvSpPr>
              <a:spLocks/>
            </p:cNvSpPr>
            <p:nvPr userDrawn="1"/>
          </p:nvSpPr>
          <p:spPr bwMode="auto">
            <a:xfrm>
              <a:off x="4069" y="1190"/>
              <a:ext cx="1692" cy="2455"/>
            </a:xfrm>
            <a:custGeom>
              <a:avLst/>
              <a:gdLst/>
              <a:ahLst/>
              <a:cxnLst>
                <a:cxn ang="0">
                  <a:pos x="2349" y="0"/>
                </a:cxn>
                <a:cxn ang="0">
                  <a:pos x="768" y="0"/>
                </a:cxn>
                <a:cxn ang="0">
                  <a:pos x="768" y="2328"/>
                </a:cxn>
                <a:cxn ang="0">
                  <a:pos x="712" y="2384"/>
                </a:cxn>
                <a:cxn ang="0">
                  <a:pos x="0" y="2384"/>
                </a:cxn>
                <a:cxn ang="0">
                  <a:pos x="0" y="3352"/>
                </a:cxn>
                <a:cxn ang="0">
                  <a:pos x="56" y="3408"/>
                </a:cxn>
                <a:cxn ang="0">
                  <a:pos x="1952" y="3408"/>
                </a:cxn>
                <a:cxn ang="0">
                  <a:pos x="1952" y="2292"/>
                </a:cxn>
                <a:cxn ang="0">
                  <a:pos x="2008" y="2236"/>
                </a:cxn>
                <a:cxn ang="0">
                  <a:pos x="2349" y="2236"/>
                </a:cxn>
                <a:cxn ang="0">
                  <a:pos x="2349" y="0"/>
                </a:cxn>
              </a:cxnLst>
              <a:rect l="0" t="0" r="r" b="b"/>
              <a:pathLst>
                <a:path w="2349" h="3408">
                  <a:moveTo>
                    <a:pt x="2349" y="0"/>
                  </a:moveTo>
                  <a:cubicBezTo>
                    <a:pt x="768" y="0"/>
                    <a:pt x="768" y="0"/>
                    <a:pt x="768" y="0"/>
                  </a:cubicBezTo>
                  <a:cubicBezTo>
                    <a:pt x="768" y="2328"/>
                    <a:pt x="768" y="2328"/>
                    <a:pt x="768" y="2328"/>
                  </a:cubicBezTo>
                  <a:cubicBezTo>
                    <a:pt x="768" y="2359"/>
                    <a:pt x="743" y="2384"/>
                    <a:pt x="712" y="2384"/>
                  </a:cubicBezTo>
                  <a:cubicBezTo>
                    <a:pt x="0" y="2384"/>
                    <a:pt x="0" y="2384"/>
                    <a:pt x="0" y="2384"/>
                  </a:cubicBezTo>
                  <a:cubicBezTo>
                    <a:pt x="0" y="3352"/>
                    <a:pt x="0" y="3352"/>
                    <a:pt x="0" y="3352"/>
                  </a:cubicBezTo>
                  <a:cubicBezTo>
                    <a:pt x="0" y="3383"/>
                    <a:pt x="25" y="3408"/>
                    <a:pt x="56" y="3408"/>
                  </a:cubicBezTo>
                  <a:cubicBezTo>
                    <a:pt x="1952" y="3408"/>
                    <a:pt x="1952" y="3408"/>
                    <a:pt x="1952" y="3408"/>
                  </a:cubicBezTo>
                  <a:cubicBezTo>
                    <a:pt x="1952" y="2292"/>
                    <a:pt x="1952" y="2292"/>
                    <a:pt x="1952" y="2292"/>
                  </a:cubicBezTo>
                  <a:cubicBezTo>
                    <a:pt x="1952" y="2261"/>
                    <a:pt x="1977" y="2236"/>
                    <a:pt x="2008" y="2236"/>
                  </a:cubicBezTo>
                  <a:cubicBezTo>
                    <a:pt x="2349" y="2236"/>
                    <a:pt x="2349" y="2236"/>
                    <a:pt x="2349" y="2236"/>
                  </a:cubicBezTo>
                  <a:cubicBezTo>
                    <a:pt x="2349" y="0"/>
                    <a:pt x="2349" y="0"/>
                    <a:pt x="2349" y="0"/>
                  </a:cubicBezTo>
                </a:path>
              </a:pathLst>
            </a:custGeom>
            <a:solidFill>
              <a:srgbClr val="C5D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3" name="Freeform 21"/>
            <p:cNvSpPr>
              <a:spLocks/>
            </p:cNvSpPr>
            <p:nvPr userDrawn="1"/>
          </p:nvSpPr>
          <p:spPr bwMode="auto">
            <a:xfrm>
              <a:off x="5475" y="2801"/>
              <a:ext cx="286" cy="844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172"/>
                </a:cxn>
                <a:cxn ang="0">
                  <a:pos x="397" y="1172"/>
                </a:cxn>
                <a:cxn ang="0">
                  <a:pos x="397" y="0"/>
                </a:cxn>
              </a:cxnLst>
              <a:rect l="0" t="0" r="r" b="b"/>
              <a:pathLst>
                <a:path w="397" h="1172">
                  <a:moveTo>
                    <a:pt x="39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72"/>
                    <a:pt x="0" y="1172"/>
                    <a:pt x="0" y="1172"/>
                  </a:cubicBezTo>
                  <a:cubicBezTo>
                    <a:pt x="397" y="1172"/>
                    <a:pt x="397" y="1172"/>
                    <a:pt x="397" y="1172"/>
                  </a:cubicBezTo>
                  <a:cubicBezTo>
                    <a:pt x="397" y="0"/>
                    <a:pt x="397" y="0"/>
                    <a:pt x="397" y="0"/>
                  </a:cubicBezTo>
                </a:path>
              </a:pathLst>
            </a:custGeom>
            <a:solidFill>
              <a:srgbClr val="A6C5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4" name="Freeform 22"/>
            <p:cNvSpPr>
              <a:spLocks/>
            </p:cNvSpPr>
            <p:nvPr userDrawn="1"/>
          </p:nvSpPr>
          <p:spPr bwMode="auto">
            <a:xfrm>
              <a:off x="4069" y="1190"/>
              <a:ext cx="553" cy="1718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768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2384"/>
                </a:cxn>
                <a:cxn ang="0">
                  <a:pos x="712" y="2384"/>
                </a:cxn>
                <a:cxn ang="0">
                  <a:pos x="768" y="2328"/>
                </a:cxn>
                <a:cxn ang="0">
                  <a:pos x="768" y="0"/>
                </a:cxn>
              </a:cxnLst>
              <a:rect l="0" t="0" r="r" b="b"/>
              <a:pathLst>
                <a:path w="768" h="2384">
                  <a:moveTo>
                    <a:pt x="768" y="0"/>
                  </a:moveTo>
                  <a:cubicBezTo>
                    <a:pt x="768" y="0"/>
                    <a:pt x="768" y="0"/>
                    <a:pt x="76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2384"/>
                    <a:pt x="0" y="2384"/>
                    <a:pt x="0" y="2384"/>
                  </a:cubicBezTo>
                  <a:cubicBezTo>
                    <a:pt x="712" y="2384"/>
                    <a:pt x="712" y="2384"/>
                    <a:pt x="712" y="2384"/>
                  </a:cubicBezTo>
                  <a:cubicBezTo>
                    <a:pt x="743" y="2384"/>
                    <a:pt x="768" y="2359"/>
                    <a:pt x="768" y="2328"/>
                  </a:cubicBezTo>
                  <a:cubicBezTo>
                    <a:pt x="768" y="0"/>
                    <a:pt x="768" y="0"/>
                    <a:pt x="768" y="0"/>
                  </a:cubicBezTo>
                </a:path>
              </a:pathLst>
            </a:custGeom>
            <a:solidFill>
              <a:srgbClr val="BACE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auto">
            <a:xfrm>
              <a:off x="218" y="2908"/>
              <a:ext cx="240" cy="170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0" y="0"/>
                </a:cxn>
                <a:cxn ang="0">
                  <a:pos x="0" y="236"/>
                </a:cxn>
                <a:cxn ang="0">
                  <a:pos x="277" y="236"/>
                </a:cxn>
                <a:cxn ang="0">
                  <a:pos x="333" y="180"/>
                </a:cxn>
                <a:cxn ang="0">
                  <a:pos x="333" y="0"/>
                </a:cxn>
              </a:cxnLst>
              <a:rect l="0" t="0" r="r" b="b"/>
              <a:pathLst>
                <a:path w="333" h="236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77" y="236"/>
                    <a:pt x="277" y="236"/>
                    <a:pt x="277" y="236"/>
                  </a:cubicBezTo>
                  <a:cubicBezTo>
                    <a:pt x="308" y="236"/>
                    <a:pt x="333" y="211"/>
                    <a:pt x="333" y="180"/>
                  </a:cubicBezTo>
                  <a:cubicBezTo>
                    <a:pt x="333" y="0"/>
                    <a:pt x="333" y="0"/>
                    <a:pt x="333" y="0"/>
                  </a:cubicBezTo>
                </a:path>
              </a:pathLst>
            </a:custGeom>
            <a:solidFill>
              <a:srgbClr val="6EA8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6" name="Freeform 24"/>
            <p:cNvSpPr>
              <a:spLocks/>
            </p:cNvSpPr>
            <p:nvPr userDrawn="1"/>
          </p:nvSpPr>
          <p:spPr bwMode="auto">
            <a:xfrm>
              <a:off x="218" y="2775"/>
              <a:ext cx="240" cy="133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333" y="184"/>
                </a:cxn>
                <a:cxn ang="0">
                  <a:pos x="333" y="56"/>
                </a:cxn>
                <a:cxn ang="0">
                  <a:pos x="277" y="0"/>
                </a:cxn>
              </a:cxnLst>
              <a:rect l="0" t="0" r="r" b="b"/>
              <a:pathLst>
                <a:path w="333" h="184">
                  <a:moveTo>
                    <a:pt x="2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33" y="184"/>
                    <a:pt x="333" y="184"/>
                    <a:pt x="333" y="184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33" y="26"/>
                    <a:pt x="308" y="0"/>
                    <a:pt x="277" y="0"/>
                  </a:cubicBezTo>
                </a:path>
              </a:pathLst>
            </a:custGeom>
            <a:solidFill>
              <a:srgbClr val="6CA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auto">
            <a:xfrm>
              <a:off x="142" y="2908"/>
              <a:ext cx="76" cy="170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0" y="0"/>
                </a:cxn>
                <a:cxn ang="0">
                  <a:pos x="0" y="180"/>
                </a:cxn>
                <a:cxn ang="0">
                  <a:pos x="56" y="236"/>
                </a:cxn>
                <a:cxn ang="0">
                  <a:pos x="106" y="236"/>
                </a:cxn>
                <a:cxn ang="0">
                  <a:pos x="106" y="0"/>
                </a:cxn>
              </a:cxnLst>
              <a:rect l="0" t="0" r="r" b="b"/>
              <a:pathLst>
                <a:path w="106" h="236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11"/>
                    <a:pt x="25" y="236"/>
                    <a:pt x="56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63A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auto">
            <a:xfrm>
              <a:off x="142" y="2775"/>
              <a:ext cx="76" cy="133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6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06" y="184"/>
                </a:cxn>
                <a:cxn ang="0">
                  <a:pos x="106" y="0"/>
                </a:cxn>
              </a:cxnLst>
              <a:rect l="0" t="0" r="r" b="b"/>
              <a:pathLst>
                <a:path w="106" h="184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62A5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277430"/>
            <a:ext cx="8185997" cy="2723070"/>
          </a:xfrm>
        </p:spPr>
        <p:txBody>
          <a:bodyPr anchor="t">
            <a:normAutofit/>
          </a:bodyPr>
          <a:lstStyle>
            <a:lvl1pPr algn="l">
              <a:defRPr sz="38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5389613" y="6553201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78813"/>
            <a:ext cx="1133856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886121"/>
            <a:ext cx="5567680" cy="52400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86121"/>
            <a:ext cx="5567680" cy="52400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5768-F9E7-4210-95BC-46BB532763D2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EA9-73DB-4E80-B82D-A0A39FD8E8BF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830-2FF5-4857-AB95-5B1DCE8360C4}" type="datetime1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a_logo_dimensional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71997" y="1544638"/>
            <a:ext cx="2373271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Tagline1line_stratum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5985" y="4062414"/>
            <a:ext cx="4720167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Freeform 5"/>
          <p:cNvSpPr>
            <a:spLocks/>
          </p:cNvSpPr>
          <p:nvPr userDrawn="1"/>
        </p:nvSpPr>
        <p:spPr bwMode="auto">
          <a:xfrm>
            <a:off x="0" y="-792"/>
            <a:ext cx="2027775" cy="12610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"/>
              </a:cxn>
              <a:cxn ang="0">
                <a:pos x="459" y="397"/>
              </a:cxn>
              <a:cxn ang="0">
                <a:pos x="479" y="377"/>
              </a:cxn>
              <a:cxn ang="0">
                <a:pos x="479" y="0"/>
              </a:cxn>
              <a:cxn ang="0">
                <a:pos x="0" y="0"/>
              </a:cxn>
            </a:cxnLst>
            <a:rect l="0" t="0" r="r" b="b"/>
            <a:pathLst>
              <a:path w="479" h="397">
                <a:moveTo>
                  <a:pt x="0" y="0"/>
                </a:moveTo>
                <a:cubicBezTo>
                  <a:pt x="0" y="397"/>
                  <a:pt x="0" y="397"/>
                  <a:pt x="0" y="397"/>
                </a:cubicBezTo>
                <a:cubicBezTo>
                  <a:pt x="459" y="397"/>
                  <a:pt x="459" y="397"/>
                  <a:pt x="459" y="397"/>
                </a:cubicBezTo>
                <a:cubicBezTo>
                  <a:pt x="470" y="397"/>
                  <a:pt x="479" y="388"/>
                  <a:pt x="479" y="377"/>
                </a:cubicBezTo>
                <a:cubicBezTo>
                  <a:pt x="479" y="0"/>
                  <a:pt x="479" y="0"/>
                  <a:pt x="47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auto">
          <a:xfrm>
            <a:off x="9266511" y="5337961"/>
            <a:ext cx="2925489" cy="1520832"/>
          </a:xfrm>
          <a:custGeom>
            <a:avLst/>
            <a:gdLst/>
            <a:ahLst/>
            <a:cxnLst>
              <a:cxn ang="0">
                <a:pos x="691" y="479"/>
              </a:cxn>
              <a:cxn ang="0">
                <a:pos x="691" y="0"/>
              </a:cxn>
              <a:cxn ang="0">
                <a:pos x="20" y="0"/>
              </a:cxn>
              <a:cxn ang="0">
                <a:pos x="0" y="21"/>
              </a:cxn>
              <a:cxn ang="0">
                <a:pos x="0" y="479"/>
              </a:cxn>
              <a:cxn ang="0">
                <a:pos x="691" y="479"/>
              </a:cxn>
            </a:cxnLst>
            <a:rect l="0" t="0" r="r" b="b"/>
            <a:pathLst>
              <a:path w="691" h="479">
                <a:moveTo>
                  <a:pt x="691" y="479"/>
                </a:moveTo>
                <a:cubicBezTo>
                  <a:pt x="691" y="0"/>
                  <a:pt x="691" y="0"/>
                  <a:pt x="69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479"/>
                  <a:pt x="0" y="479"/>
                  <a:pt x="0" y="479"/>
                </a:cubicBezTo>
                <a:cubicBezTo>
                  <a:pt x="691" y="479"/>
                  <a:pt x="691" y="479"/>
                  <a:pt x="691" y="479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3" name="Freeform 7"/>
          <p:cNvSpPr>
            <a:spLocks/>
          </p:cNvSpPr>
          <p:nvPr userDrawn="1"/>
        </p:nvSpPr>
        <p:spPr bwMode="auto">
          <a:xfrm>
            <a:off x="8389921" y="5998573"/>
            <a:ext cx="2342503" cy="860220"/>
          </a:xfrm>
          <a:custGeom>
            <a:avLst/>
            <a:gdLst/>
            <a:ahLst/>
            <a:cxnLst>
              <a:cxn ang="0">
                <a:pos x="533" y="0"/>
              </a:cxn>
              <a:cxn ang="0">
                <a:pos x="20" y="0"/>
              </a:cxn>
              <a:cxn ang="0">
                <a:pos x="0" y="20"/>
              </a:cxn>
              <a:cxn ang="0">
                <a:pos x="0" y="271"/>
              </a:cxn>
              <a:cxn ang="0">
                <a:pos x="553" y="271"/>
              </a:cxn>
              <a:cxn ang="0">
                <a:pos x="553" y="20"/>
              </a:cxn>
              <a:cxn ang="0">
                <a:pos x="533" y="0"/>
              </a:cxn>
            </a:cxnLst>
            <a:rect l="0" t="0" r="r" b="b"/>
            <a:pathLst>
              <a:path w="553" h="271">
                <a:moveTo>
                  <a:pt x="53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71"/>
                  <a:pt x="0" y="271"/>
                  <a:pt x="0" y="271"/>
                </a:cubicBezTo>
                <a:cubicBezTo>
                  <a:pt x="553" y="271"/>
                  <a:pt x="553" y="271"/>
                  <a:pt x="553" y="271"/>
                </a:cubicBezTo>
                <a:cubicBezTo>
                  <a:pt x="553" y="20"/>
                  <a:pt x="553" y="20"/>
                  <a:pt x="553" y="20"/>
                </a:cubicBezTo>
                <a:cubicBezTo>
                  <a:pt x="553" y="9"/>
                  <a:pt x="544" y="0"/>
                  <a:pt x="533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4" name="Freeform 8"/>
          <p:cNvSpPr>
            <a:spLocks/>
          </p:cNvSpPr>
          <p:nvPr userDrawn="1"/>
        </p:nvSpPr>
        <p:spPr bwMode="auto">
          <a:xfrm>
            <a:off x="10481064" y="5778369"/>
            <a:ext cx="547077" cy="419813"/>
          </a:xfrm>
          <a:custGeom>
            <a:avLst/>
            <a:gdLst/>
            <a:ahLst/>
            <a:cxnLst>
              <a:cxn ang="0">
                <a:pos x="0" y="118"/>
              </a:cxn>
              <a:cxn ang="0">
                <a:pos x="15" y="132"/>
              </a:cxn>
              <a:cxn ang="0">
                <a:pos x="114" y="132"/>
              </a:cxn>
              <a:cxn ang="0">
                <a:pos x="129" y="118"/>
              </a:cxn>
              <a:cxn ang="0">
                <a:pos x="129" y="14"/>
              </a:cxn>
              <a:cxn ang="0">
                <a:pos x="114" y="0"/>
              </a:cxn>
              <a:cxn ang="0">
                <a:pos x="15" y="0"/>
              </a:cxn>
              <a:cxn ang="0">
                <a:pos x="0" y="14"/>
              </a:cxn>
              <a:cxn ang="0">
                <a:pos x="0" y="118"/>
              </a:cxn>
            </a:cxnLst>
            <a:rect l="0" t="0" r="r" b="b"/>
            <a:pathLst>
              <a:path w="129" h="132">
                <a:moveTo>
                  <a:pt x="0" y="118"/>
                </a:moveTo>
                <a:cubicBezTo>
                  <a:pt x="0" y="126"/>
                  <a:pt x="7" y="132"/>
                  <a:pt x="15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22" y="132"/>
                  <a:pt x="129" y="126"/>
                  <a:pt x="129" y="1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6"/>
                  <a:pt x="122" y="0"/>
                  <a:pt x="1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5" name="Freeform 9"/>
          <p:cNvSpPr>
            <a:spLocks/>
          </p:cNvSpPr>
          <p:nvPr userDrawn="1"/>
        </p:nvSpPr>
        <p:spPr bwMode="auto">
          <a:xfrm>
            <a:off x="1184981" y="1011512"/>
            <a:ext cx="627343" cy="480013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20" y="151"/>
              </a:cxn>
              <a:cxn ang="0">
                <a:pos x="127" y="151"/>
              </a:cxn>
              <a:cxn ang="0">
                <a:pos x="148" y="131"/>
              </a:cxn>
              <a:cxn ang="0">
                <a:pos x="148" y="20"/>
              </a:cxn>
              <a:cxn ang="0">
                <a:pos x="127" y="0"/>
              </a:cxn>
              <a:cxn ang="0">
                <a:pos x="20" y="0"/>
              </a:cxn>
              <a:cxn ang="0">
                <a:pos x="0" y="20"/>
              </a:cxn>
              <a:cxn ang="0">
                <a:pos x="0" y="131"/>
              </a:cxn>
            </a:cxnLst>
            <a:rect l="0" t="0" r="r" b="b"/>
            <a:pathLst>
              <a:path w="148" h="151">
                <a:moveTo>
                  <a:pt x="0" y="131"/>
                </a:moveTo>
                <a:cubicBezTo>
                  <a:pt x="0" y="142"/>
                  <a:pt x="9" y="151"/>
                  <a:pt x="20" y="151"/>
                </a:cubicBezTo>
                <a:cubicBezTo>
                  <a:pt x="127" y="151"/>
                  <a:pt x="127" y="151"/>
                  <a:pt x="127" y="151"/>
                </a:cubicBezTo>
                <a:cubicBezTo>
                  <a:pt x="138" y="151"/>
                  <a:pt x="148" y="142"/>
                  <a:pt x="148" y="131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8" y="9"/>
                  <a:pt x="138" y="0"/>
                  <a:pt x="1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31"/>
                  <a:pt x="0" y="131"/>
                  <a:pt x="0" y="13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6" name="Freeform 10"/>
          <p:cNvSpPr>
            <a:spLocks/>
          </p:cNvSpPr>
          <p:nvPr userDrawn="1"/>
        </p:nvSpPr>
        <p:spPr bwMode="auto">
          <a:xfrm>
            <a:off x="0" y="4267042"/>
            <a:ext cx="749854" cy="1045572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0" y="0"/>
              </a:cxn>
              <a:cxn ang="0">
                <a:pos x="0" y="329"/>
              </a:cxn>
              <a:cxn ang="0">
                <a:pos x="157" y="329"/>
              </a:cxn>
              <a:cxn ang="0">
                <a:pos x="177" y="309"/>
              </a:cxn>
              <a:cxn ang="0">
                <a:pos x="177" y="20"/>
              </a:cxn>
              <a:cxn ang="0">
                <a:pos x="157" y="0"/>
              </a:cxn>
            </a:cxnLst>
            <a:rect l="0" t="0" r="r" b="b"/>
            <a:pathLst>
              <a:path w="177" h="329">
                <a:moveTo>
                  <a:pt x="1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9"/>
                  <a:pt x="0" y="329"/>
                  <a:pt x="0" y="329"/>
                </a:cubicBezTo>
                <a:cubicBezTo>
                  <a:pt x="157" y="329"/>
                  <a:pt x="157" y="329"/>
                  <a:pt x="157" y="329"/>
                </a:cubicBezTo>
                <a:cubicBezTo>
                  <a:pt x="168" y="329"/>
                  <a:pt x="177" y="320"/>
                  <a:pt x="177" y="309"/>
                </a:cubicBezTo>
                <a:cubicBezTo>
                  <a:pt x="177" y="20"/>
                  <a:pt x="177" y="20"/>
                  <a:pt x="177" y="20"/>
                </a:cubicBezTo>
                <a:cubicBezTo>
                  <a:pt x="177" y="9"/>
                  <a:pt x="168" y="0"/>
                  <a:pt x="157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7" name="Freeform 11"/>
          <p:cNvSpPr>
            <a:spLocks/>
          </p:cNvSpPr>
          <p:nvPr userDrawn="1"/>
        </p:nvSpPr>
        <p:spPr bwMode="auto">
          <a:xfrm>
            <a:off x="11099958" y="1162011"/>
            <a:ext cx="1092042" cy="1679252"/>
          </a:xfrm>
          <a:custGeom>
            <a:avLst/>
            <a:gdLst/>
            <a:ahLst/>
            <a:cxnLst>
              <a:cxn ang="0">
                <a:pos x="258" y="0"/>
              </a:cxn>
              <a:cxn ang="0">
                <a:pos x="20" y="0"/>
              </a:cxn>
              <a:cxn ang="0">
                <a:pos x="0" y="20"/>
              </a:cxn>
              <a:cxn ang="0">
                <a:pos x="0" y="509"/>
              </a:cxn>
              <a:cxn ang="0">
                <a:pos x="20" y="529"/>
              </a:cxn>
              <a:cxn ang="0">
                <a:pos x="258" y="529"/>
              </a:cxn>
              <a:cxn ang="0">
                <a:pos x="258" y="0"/>
              </a:cxn>
            </a:cxnLst>
            <a:rect l="0" t="0" r="r" b="b"/>
            <a:pathLst>
              <a:path w="258" h="529">
                <a:moveTo>
                  <a:pt x="258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520"/>
                  <a:pt x="9" y="529"/>
                  <a:pt x="20" y="529"/>
                </a:cubicBezTo>
                <a:cubicBezTo>
                  <a:pt x="258" y="529"/>
                  <a:pt x="258" y="529"/>
                  <a:pt x="258" y="529"/>
                </a:cubicBezTo>
                <a:cubicBezTo>
                  <a:pt x="258" y="0"/>
                  <a:pt x="258" y="0"/>
                  <a:pt x="2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8" name="Freeform 12"/>
          <p:cNvSpPr>
            <a:spLocks/>
          </p:cNvSpPr>
          <p:nvPr userDrawn="1"/>
        </p:nvSpPr>
        <p:spPr bwMode="auto">
          <a:xfrm>
            <a:off x="11883609" y="453873"/>
            <a:ext cx="308391" cy="1318054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20" y="0"/>
              </a:cxn>
              <a:cxn ang="0">
                <a:pos x="0" y="20"/>
              </a:cxn>
              <a:cxn ang="0">
                <a:pos x="0" y="395"/>
              </a:cxn>
              <a:cxn ang="0">
                <a:pos x="20" y="415"/>
              </a:cxn>
              <a:cxn ang="0">
                <a:pos x="73" y="415"/>
              </a:cxn>
              <a:cxn ang="0">
                <a:pos x="73" y="0"/>
              </a:cxn>
            </a:cxnLst>
            <a:rect l="0" t="0" r="r" b="b"/>
            <a:pathLst>
              <a:path w="73" h="415">
                <a:moveTo>
                  <a:pt x="7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406"/>
                  <a:pt x="9" y="415"/>
                  <a:pt x="20" y="415"/>
                </a:cubicBezTo>
                <a:cubicBezTo>
                  <a:pt x="73" y="415"/>
                  <a:pt x="73" y="415"/>
                  <a:pt x="73" y="415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9" name="Freeform 13"/>
          <p:cNvSpPr>
            <a:spLocks/>
          </p:cNvSpPr>
          <p:nvPr userDrawn="1"/>
        </p:nvSpPr>
        <p:spPr bwMode="auto">
          <a:xfrm>
            <a:off x="435127" y="5016369"/>
            <a:ext cx="745630" cy="57506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20" y="181"/>
              </a:cxn>
              <a:cxn ang="0">
                <a:pos x="156" y="181"/>
              </a:cxn>
              <a:cxn ang="0">
                <a:pos x="176" y="161"/>
              </a:cxn>
              <a:cxn ang="0">
                <a:pos x="176" y="20"/>
              </a:cxn>
              <a:cxn ang="0">
                <a:pos x="156" y="0"/>
              </a:cxn>
              <a:cxn ang="0">
                <a:pos x="20" y="0"/>
              </a:cxn>
              <a:cxn ang="0">
                <a:pos x="0" y="20"/>
              </a:cxn>
              <a:cxn ang="0">
                <a:pos x="0" y="161"/>
              </a:cxn>
            </a:cxnLst>
            <a:rect l="0" t="0" r="r" b="b"/>
            <a:pathLst>
              <a:path w="176" h="181">
                <a:moveTo>
                  <a:pt x="0" y="161"/>
                </a:moveTo>
                <a:cubicBezTo>
                  <a:pt x="0" y="172"/>
                  <a:pt x="9" y="181"/>
                  <a:pt x="20" y="181"/>
                </a:cubicBezTo>
                <a:cubicBezTo>
                  <a:pt x="156" y="181"/>
                  <a:pt x="156" y="181"/>
                  <a:pt x="156" y="181"/>
                </a:cubicBezTo>
                <a:cubicBezTo>
                  <a:pt x="167" y="181"/>
                  <a:pt x="176" y="172"/>
                  <a:pt x="176" y="161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61"/>
                  <a:pt x="0" y="161"/>
                  <a:pt x="0" y="16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0" name="Freeform 14"/>
          <p:cNvSpPr>
            <a:spLocks/>
          </p:cNvSpPr>
          <p:nvPr userDrawn="1"/>
        </p:nvSpPr>
        <p:spPr bwMode="auto">
          <a:xfrm>
            <a:off x="0" y="-792"/>
            <a:ext cx="2027775" cy="1261023"/>
          </a:xfrm>
          <a:custGeom>
            <a:avLst/>
            <a:gdLst/>
            <a:ahLst/>
            <a:cxnLst>
              <a:cxn ang="0">
                <a:pos x="479" y="0"/>
              </a:cxn>
              <a:cxn ang="0">
                <a:pos x="0" y="0"/>
              </a:cxn>
              <a:cxn ang="0">
                <a:pos x="0" y="397"/>
              </a:cxn>
              <a:cxn ang="0">
                <a:pos x="280" y="397"/>
              </a:cxn>
              <a:cxn ang="0">
                <a:pos x="280" y="339"/>
              </a:cxn>
              <a:cxn ang="0">
                <a:pos x="280" y="339"/>
              </a:cxn>
              <a:cxn ang="0">
                <a:pos x="300" y="319"/>
              </a:cxn>
              <a:cxn ang="0">
                <a:pos x="407" y="319"/>
              </a:cxn>
              <a:cxn ang="0">
                <a:pos x="428" y="339"/>
              </a:cxn>
              <a:cxn ang="0">
                <a:pos x="428" y="397"/>
              </a:cxn>
              <a:cxn ang="0">
                <a:pos x="459" y="397"/>
              </a:cxn>
              <a:cxn ang="0">
                <a:pos x="479" y="377"/>
              </a:cxn>
              <a:cxn ang="0">
                <a:pos x="479" y="0"/>
              </a:cxn>
            </a:cxnLst>
            <a:rect l="0" t="0" r="r" b="b"/>
            <a:pathLst>
              <a:path w="479" h="397">
                <a:moveTo>
                  <a:pt x="47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97"/>
                  <a:pt x="0" y="397"/>
                  <a:pt x="0" y="397"/>
                </a:cubicBezTo>
                <a:cubicBezTo>
                  <a:pt x="280" y="397"/>
                  <a:pt x="280" y="397"/>
                  <a:pt x="280" y="397"/>
                </a:cubicBezTo>
                <a:cubicBezTo>
                  <a:pt x="280" y="339"/>
                  <a:pt x="280" y="339"/>
                  <a:pt x="280" y="339"/>
                </a:cubicBezTo>
                <a:cubicBezTo>
                  <a:pt x="280" y="339"/>
                  <a:pt x="280" y="339"/>
                  <a:pt x="280" y="339"/>
                </a:cubicBezTo>
                <a:cubicBezTo>
                  <a:pt x="280" y="328"/>
                  <a:pt x="289" y="319"/>
                  <a:pt x="300" y="319"/>
                </a:cubicBezTo>
                <a:cubicBezTo>
                  <a:pt x="407" y="319"/>
                  <a:pt x="407" y="319"/>
                  <a:pt x="407" y="319"/>
                </a:cubicBezTo>
                <a:cubicBezTo>
                  <a:pt x="418" y="319"/>
                  <a:pt x="428" y="328"/>
                  <a:pt x="428" y="339"/>
                </a:cubicBezTo>
                <a:cubicBezTo>
                  <a:pt x="428" y="397"/>
                  <a:pt x="428" y="397"/>
                  <a:pt x="428" y="397"/>
                </a:cubicBezTo>
                <a:cubicBezTo>
                  <a:pt x="459" y="397"/>
                  <a:pt x="459" y="397"/>
                  <a:pt x="459" y="397"/>
                </a:cubicBezTo>
                <a:cubicBezTo>
                  <a:pt x="470" y="397"/>
                  <a:pt x="479" y="388"/>
                  <a:pt x="479" y="377"/>
                </a:cubicBezTo>
                <a:cubicBezTo>
                  <a:pt x="479" y="0"/>
                  <a:pt x="479" y="0"/>
                  <a:pt x="479" y="0"/>
                </a:cubicBezTo>
              </a:path>
            </a:pathLst>
          </a:custGeom>
          <a:solidFill>
            <a:srgbClr val="CEDD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1" name="Freeform 15"/>
          <p:cNvSpPr>
            <a:spLocks/>
          </p:cNvSpPr>
          <p:nvPr userDrawn="1"/>
        </p:nvSpPr>
        <p:spPr bwMode="auto">
          <a:xfrm>
            <a:off x="9266511" y="5337961"/>
            <a:ext cx="2925489" cy="1520832"/>
          </a:xfrm>
          <a:custGeom>
            <a:avLst/>
            <a:gdLst/>
            <a:ahLst/>
            <a:cxnLst>
              <a:cxn ang="0">
                <a:pos x="691" y="0"/>
              </a:cxn>
              <a:cxn ang="0">
                <a:pos x="20" y="0"/>
              </a:cxn>
              <a:cxn ang="0">
                <a:pos x="0" y="21"/>
              </a:cxn>
              <a:cxn ang="0">
                <a:pos x="0" y="208"/>
              </a:cxn>
              <a:cxn ang="0">
                <a:pos x="287" y="208"/>
              </a:cxn>
              <a:cxn ang="0">
                <a:pos x="287" y="153"/>
              </a:cxn>
              <a:cxn ang="0">
                <a:pos x="287" y="153"/>
              </a:cxn>
              <a:cxn ang="0">
                <a:pos x="302" y="139"/>
              </a:cxn>
              <a:cxn ang="0">
                <a:pos x="401" y="139"/>
              </a:cxn>
              <a:cxn ang="0">
                <a:pos x="416" y="153"/>
              </a:cxn>
              <a:cxn ang="0">
                <a:pos x="416" y="257"/>
              </a:cxn>
              <a:cxn ang="0">
                <a:pos x="416" y="257"/>
              </a:cxn>
              <a:cxn ang="0">
                <a:pos x="401" y="271"/>
              </a:cxn>
              <a:cxn ang="0">
                <a:pos x="346" y="271"/>
              </a:cxn>
              <a:cxn ang="0">
                <a:pos x="346" y="479"/>
              </a:cxn>
              <a:cxn ang="0">
                <a:pos x="691" y="479"/>
              </a:cxn>
              <a:cxn ang="0">
                <a:pos x="691" y="0"/>
              </a:cxn>
            </a:cxnLst>
            <a:rect l="0" t="0" r="r" b="b"/>
            <a:pathLst>
              <a:path w="691" h="479">
                <a:moveTo>
                  <a:pt x="691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208"/>
                  <a:pt x="0" y="208"/>
                  <a:pt x="0" y="208"/>
                </a:cubicBezTo>
                <a:cubicBezTo>
                  <a:pt x="287" y="208"/>
                  <a:pt x="287" y="208"/>
                  <a:pt x="287" y="208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45"/>
                  <a:pt x="294" y="139"/>
                  <a:pt x="302" y="139"/>
                </a:cubicBezTo>
                <a:cubicBezTo>
                  <a:pt x="401" y="139"/>
                  <a:pt x="401" y="139"/>
                  <a:pt x="401" y="139"/>
                </a:cubicBezTo>
                <a:cubicBezTo>
                  <a:pt x="409" y="139"/>
                  <a:pt x="416" y="145"/>
                  <a:pt x="416" y="153"/>
                </a:cubicBezTo>
                <a:cubicBezTo>
                  <a:pt x="416" y="257"/>
                  <a:pt x="416" y="257"/>
                  <a:pt x="416" y="257"/>
                </a:cubicBezTo>
                <a:cubicBezTo>
                  <a:pt x="416" y="257"/>
                  <a:pt x="416" y="257"/>
                  <a:pt x="416" y="257"/>
                </a:cubicBezTo>
                <a:cubicBezTo>
                  <a:pt x="416" y="265"/>
                  <a:pt x="409" y="271"/>
                  <a:pt x="401" y="271"/>
                </a:cubicBezTo>
                <a:cubicBezTo>
                  <a:pt x="346" y="271"/>
                  <a:pt x="346" y="271"/>
                  <a:pt x="346" y="271"/>
                </a:cubicBezTo>
                <a:cubicBezTo>
                  <a:pt x="346" y="479"/>
                  <a:pt x="346" y="479"/>
                  <a:pt x="346" y="479"/>
                </a:cubicBezTo>
                <a:cubicBezTo>
                  <a:pt x="691" y="479"/>
                  <a:pt x="691" y="479"/>
                  <a:pt x="691" y="479"/>
                </a:cubicBezTo>
                <a:cubicBezTo>
                  <a:pt x="691" y="0"/>
                  <a:pt x="691" y="0"/>
                  <a:pt x="691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2" name="Freeform 16"/>
          <p:cNvSpPr>
            <a:spLocks/>
          </p:cNvSpPr>
          <p:nvPr userDrawn="1"/>
        </p:nvSpPr>
        <p:spPr bwMode="auto">
          <a:xfrm>
            <a:off x="8389921" y="5998573"/>
            <a:ext cx="876590" cy="860220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20" y="0"/>
              </a:cxn>
              <a:cxn ang="0">
                <a:pos x="0" y="20"/>
              </a:cxn>
              <a:cxn ang="0">
                <a:pos x="0" y="271"/>
              </a:cxn>
              <a:cxn ang="0">
                <a:pos x="207" y="271"/>
              </a:cxn>
              <a:cxn ang="0">
                <a:pos x="207" y="0"/>
              </a:cxn>
            </a:cxnLst>
            <a:rect l="0" t="0" r="r" b="b"/>
            <a:pathLst>
              <a:path w="207" h="271">
                <a:moveTo>
                  <a:pt x="207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71"/>
                  <a:pt x="0" y="271"/>
                  <a:pt x="0" y="27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07" y="0"/>
                  <a:pt x="207" y="0"/>
                  <a:pt x="207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3" name="Freeform 17"/>
          <p:cNvSpPr>
            <a:spLocks/>
          </p:cNvSpPr>
          <p:nvPr userDrawn="1"/>
        </p:nvSpPr>
        <p:spPr bwMode="auto">
          <a:xfrm>
            <a:off x="9266511" y="5998573"/>
            <a:ext cx="1465913" cy="860220"/>
          </a:xfrm>
          <a:custGeom>
            <a:avLst/>
            <a:gdLst/>
            <a:ahLst/>
            <a:cxnLst>
              <a:cxn ang="0">
                <a:pos x="287" y="0"/>
              </a:cxn>
              <a:cxn ang="0">
                <a:pos x="0" y="0"/>
              </a:cxn>
              <a:cxn ang="0">
                <a:pos x="0" y="271"/>
              </a:cxn>
              <a:cxn ang="0">
                <a:pos x="346" y="271"/>
              </a:cxn>
              <a:cxn ang="0">
                <a:pos x="346" y="63"/>
              </a:cxn>
              <a:cxn ang="0">
                <a:pos x="302" y="63"/>
              </a:cxn>
              <a:cxn ang="0">
                <a:pos x="287" y="49"/>
              </a:cxn>
              <a:cxn ang="0">
                <a:pos x="287" y="0"/>
              </a:cxn>
            </a:cxnLst>
            <a:rect l="0" t="0" r="r" b="b"/>
            <a:pathLst>
              <a:path w="346" h="271">
                <a:moveTo>
                  <a:pt x="2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346" y="271"/>
                  <a:pt x="346" y="271"/>
                  <a:pt x="346" y="271"/>
                </a:cubicBezTo>
                <a:cubicBezTo>
                  <a:pt x="346" y="63"/>
                  <a:pt x="346" y="63"/>
                  <a:pt x="346" y="63"/>
                </a:cubicBezTo>
                <a:cubicBezTo>
                  <a:pt x="302" y="63"/>
                  <a:pt x="302" y="63"/>
                  <a:pt x="302" y="63"/>
                </a:cubicBezTo>
                <a:cubicBezTo>
                  <a:pt x="294" y="63"/>
                  <a:pt x="287" y="57"/>
                  <a:pt x="287" y="49"/>
                </a:cubicBezTo>
                <a:cubicBezTo>
                  <a:pt x="287" y="0"/>
                  <a:pt x="287" y="0"/>
                  <a:pt x="287" y="0"/>
                </a:cubicBezTo>
              </a:path>
            </a:pathLst>
          </a:custGeom>
          <a:solidFill>
            <a:srgbClr val="A7C1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4" name="Freeform 18"/>
          <p:cNvSpPr>
            <a:spLocks/>
          </p:cNvSpPr>
          <p:nvPr userDrawn="1"/>
        </p:nvSpPr>
        <p:spPr bwMode="auto">
          <a:xfrm>
            <a:off x="10481064" y="5778369"/>
            <a:ext cx="547077" cy="419813"/>
          </a:xfrm>
          <a:custGeom>
            <a:avLst/>
            <a:gdLst/>
            <a:ahLst/>
            <a:cxnLst>
              <a:cxn ang="0">
                <a:pos x="114" y="0"/>
              </a:cxn>
              <a:cxn ang="0">
                <a:pos x="15" y="0"/>
              </a:cxn>
              <a:cxn ang="0">
                <a:pos x="0" y="14"/>
              </a:cxn>
              <a:cxn ang="0">
                <a:pos x="0" y="69"/>
              </a:cxn>
              <a:cxn ang="0">
                <a:pos x="39" y="69"/>
              </a:cxn>
              <a:cxn ang="0">
                <a:pos x="59" y="89"/>
              </a:cxn>
              <a:cxn ang="0">
                <a:pos x="59" y="132"/>
              </a:cxn>
              <a:cxn ang="0">
                <a:pos x="114" y="132"/>
              </a:cxn>
              <a:cxn ang="0">
                <a:pos x="129" y="118"/>
              </a:cxn>
              <a:cxn ang="0">
                <a:pos x="129" y="14"/>
              </a:cxn>
              <a:cxn ang="0">
                <a:pos x="114" y="0"/>
              </a:cxn>
            </a:cxnLst>
            <a:rect l="0" t="0" r="r" b="b"/>
            <a:pathLst>
              <a:path w="129" h="132">
                <a:moveTo>
                  <a:pt x="114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69"/>
                  <a:pt x="0" y="69"/>
                  <a:pt x="0" y="69"/>
                </a:cubicBezTo>
                <a:cubicBezTo>
                  <a:pt x="39" y="69"/>
                  <a:pt x="39" y="69"/>
                  <a:pt x="39" y="69"/>
                </a:cubicBezTo>
                <a:cubicBezTo>
                  <a:pt x="50" y="69"/>
                  <a:pt x="59" y="78"/>
                  <a:pt x="59" y="89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22" y="132"/>
                  <a:pt x="129" y="126"/>
                  <a:pt x="129" y="1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6"/>
                  <a:pt x="122" y="0"/>
                  <a:pt x="114" y="0"/>
                </a:cubicBezTo>
              </a:path>
            </a:pathLst>
          </a:custGeom>
          <a:solidFill>
            <a:srgbClr val="8FC6E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5" name="Freeform 19"/>
          <p:cNvSpPr>
            <a:spLocks/>
          </p:cNvSpPr>
          <p:nvPr userDrawn="1"/>
        </p:nvSpPr>
        <p:spPr bwMode="auto">
          <a:xfrm>
            <a:off x="10481064" y="5998573"/>
            <a:ext cx="251360" cy="199609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49"/>
              </a:cxn>
              <a:cxn ang="0">
                <a:pos x="15" y="63"/>
              </a:cxn>
              <a:cxn ang="0">
                <a:pos x="59" y="63"/>
              </a:cxn>
              <a:cxn ang="0">
                <a:pos x="59" y="20"/>
              </a:cxn>
              <a:cxn ang="0">
                <a:pos x="39" y="0"/>
              </a:cxn>
            </a:cxnLst>
            <a:rect l="0" t="0" r="r" b="b"/>
            <a:pathLst>
              <a:path w="59" h="63">
                <a:moveTo>
                  <a:pt x="3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7" y="63"/>
                  <a:pt x="15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9"/>
                  <a:pt x="50" y="0"/>
                  <a:pt x="39" y="0"/>
                </a:cubicBezTo>
              </a:path>
            </a:pathLst>
          </a:custGeom>
          <a:solidFill>
            <a:srgbClr val="A7D1E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6" name="Freeform 20"/>
          <p:cNvSpPr>
            <a:spLocks/>
          </p:cNvSpPr>
          <p:nvPr userDrawn="1"/>
        </p:nvSpPr>
        <p:spPr bwMode="auto">
          <a:xfrm>
            <a:off x="1184981" y="1260231"/>
            <a:ext cx="627343" cy="231293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0"/>
              </a:cxn>
              <a:cxn ang="0">
                <a:pos x="0" y="53"/>
              </a:cxn>
              <a:cxn ang="0">
                <a:pos x="20" y="73"/>
              </a:cxn>
              <a:cxn ang="0">
                <a:pos x="127" y="73"/>
              </a:cxn>
              <a:cxn ang="0">
                <a:pos x="148" y="53"/>
              </a:cxn>
              <a:cxn ang="0">
                <a:pos x="148" y="0"/>
              </a:cxn>
            </a:cxnLst>
            <a:rect l="0" t="0" r="r" b="b"/>
            <a:pathLst>
              <a:path w="148" h="73">
                <a:moveTo>
                  <a:pt x="14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9" y="73"/>
                  <a:pt x="20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38" y="73"/>
                  <a:pt x="148" y="64"/>
                  <a:pt x="148" y="53"/>
                </a:cubicBezTo>
                <a:cubicBezTo>
                  <a:pt x="148" y="0"/>
                  <a:pt x="148" y="0"/>
                  <a:pt x="148" y="0"/>
                </a:cubicBezTo>
              </a:path>
            </a:pathLst>
          </a:custGeom>
          <a:solidFill>
            <a:srgbClr val="B8B4B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7" name="Freeform 21"/>
          <p:cNvSpPr>
            <a:spLocks/>
          </p:cNvSpPr>
          <p:nvPr userDrawn="1"/>
        </p:nvSpPr>
        <p:spPr bwMode="auto">
          <a:xfrm>
            <a:off x="1184981" y="1011512"/>
            <a:ext cx="627343" cy="248719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20" y="0"/>
              </a:cxn>
              <a:cxn ang="0">
                <a:pos x="0" y="20"/>
              </a:cxn>
              <a:cxn ang="0">
                <a:pos x="0" y="78"/>
              </a:cxn>
              <a:cxn ang="0">
                <a:pos x="148" y="78"/>
              </a:cxn>
              <a:cxn ang="0">
                <a:pos x="148" y="20"/>
              </a:cxn>
              <a:cxn ang="0">
                <a:pos x="127" y="0"/>
              </a:cxn>
            </a:cxnLst>
            <a:rect l="0" t="0" r="r" b="b"/>
            <a:pathLst>
              <a:path w="148" h="78">
                <a:moveTo>
                  <a:pt x="127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78"/>
                  <a:pt x="0" y="78"/>
                  <a:pt x="0" y="78"/>
                </a:cubicBezTo>
                <a:cubicBezTo>
                  <a:pt x="148" y="78"/>
                  <a:pt x="148" y="78"/>
                  <a:pt x="148" y="78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8" y="9"/>
                  <a:pt x="138" y="0"/>
                  <a:pt x="127" y="0"/>
                </a:cubicBezTo>
              </a:path>
            </a:pathLst>
          </a:custGeom>
          <a:solidFill>
            <a:srgbClr val="9EA4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8" name="Freeform 22"/>
          <p:cNvSpPr>
            <a:spLocks/>
          </p:cNvSpPr>
          <p:nvPr userDrawn="1"/>
        </p:nvSpPr>
        <p:spPr bwMode="auto">
          <a:xfrm>
            <a:off x="0" y="4267042"/>
            <a:ext cx="749854" cy="1045572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0" y="0"/>
              </a:cxn>
              <a:cxn ang="0">
                <a:pos x="0" y="329"/>
              </a:cxn>
              <a:cxn ang="0">
                <a:pos x="103" y="329"/>
              </a:cxn>
              <a:cxn ang="0">
                <a:pos x="103" y="256"/>
              </a:cxn>
              <a:cxn ang="0">
                <a:pos x="103" y="256"/>
              </a:cxn>
              <a:cxn ang="0">
                <a:pos x="123" y="236"/>
              </a:cxn>
              <a:cxn ang="0">
                <a:pos x="177" y="236"/>
              </a:cxn>
              <a:cxn ang="0">
                <a:pos x="177" y="20"/>
              </a:cxn>
              <a:cxn ang="0">
                <a:pos x="157" y="0"/>
              </a:cxn>
            </a:cxnLst>
            <a:rect l="0" t="0" r="r" b="b"/>
            <a:pathLst>
              <a:path w="177" h="329">
                <a:moveTo>
                  <a:pt x="1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9"/>
                  <a:pt x="0" y="329"/>
                  <a:pt x="0" y="329"/>
                </a:cubicBezTo>
                <a:cubicBezTo>
                  <a:pt x="103" y="329"/>
                  <a:pt x="103" y="329"/>
                  <a:pt x="103" y="329"/>
                </a:cubicBezTo>
                <a:cubicBezTo>
                  <a:pt x="103" y="256"/>
                  <a:pt x="103" y="256"/>
                  <a:pt x="103" y="256"/>
                </a:cubicBezTo>
                <a:cubicBezTo>
                  <a:pt x="103" y="256"/>
                  <a:pt x="103" y="256"/>
                  <a:pt x="103" y="256"/>
                </a:cubicBezTo>
                <a:cubicBezTo>
                  <a:pt x="103" y="245"/>
                  <a:pt x="112" y="236"/>
                  <a:pt x="123" y="236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7" y="20"/>
                  <a:pt x="177" y="20"/>
                  <a:pt x="177" y="20"/>
                </a:cubicBezTo>
                <a:cubicBezTo>
                  <a:pt x="177" y="9"/>
                  <a:pt x="168" y="0"/>
                  <a:pt x="157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9" name="Freeform 23"/>
          <p:cNvSpPr>
            <a:spLocks/>
          </p:cNvSpPr>
          <p:nvPr userDrawn="1"/>
        </p:nvSpPr>
        <p:spPr bwMode="auto">
          <a:xfrm>
            <a:off x="11099958" y="1162011"/>
            <a:ext cx="1092042" cy="1679252"/>
          </a:xfrm>
          <a:custGeom>
            <a:avLst/>
            <a:gdLst/>
            <a:ahLst/>
            <a:cxnLst>
              <a:cxn ang="0">
                <a:pos x="185" y="0"/>
              </a:cxn>
              <a:cxn ang="0">
                <a:pos x="20" y="0"/>
              </a:cxn>
              <a:cxn ang="0">
                <a:pos x="0" y="20"/>
              </a:cxn>
              <a:cxn ang="0">
                <a:pos x="0" y="509"/>
              </a:cxn>
              <a:cxn ang="0">
                <a:pos x="20" y="529"/>
              </a:cxn>
              <a:cxn ang="0">
                <a:pos x="258" y="529"/>
              </a:cxn>
              <a:cxn ang="0">
                <a:pos x="258" y="192"/>
              </a:cxn>
              <a:cxn ang="0">
                <a:pos x="205" y="192"/>
              </a:cxn>
              <a:cxn ang="0">
                <a:pos x="185" y="172"/>
              </a:cxn>
              <a:cxn ang="0">
                <a:pos x="185" y="0"/>
              </a:cxn>
            </a:cxnLst>
            <a:rect l="0" t="0" r="r" b="b"/>
            <a:pathLst>
              <a:path w="258" h="529">
                <a:moveTo>
                  <a:pt x="185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520"/>
                  <a:pt x="9" y="529"/>
                  <a:pt x="20" y="529"/>
                </a:cubicBezTo>
                <a:cubicBezTo>
                  <a:pt x="258" y="529"/>
                  <a:pt x="258" y="529"/>
                  <a:pt x="258" y="529"/>
                </a:cubicBezTo>
                <a:cubicBezTo>
                  <a:pt x="258" y="192"/>
                  <a:pt x="258" y="192"/>
                  <a:pt x="258" y="192"/>
                </a:cubicBezTo>
                <a:cubicBezTo>
                  <a:pt x="205" y="192"/>
                  <a:pt x="205" y="192"/>
                  <a:pt x="205" y="192"/>
                </a:cubicBezTo>
                <a:cubicBezTo>
                  <a:pt x="194" y="192"/>
                  <a:pt x="185" y="183"/>
                  <a:pt x="185" y="172"/>
                </a:cubicBezTo>
                <a:cubicBezTo>
                  <a:pt x="185" y="0"/>
                  <a:pt x="185" y="0"/>
                  <a:pt x="185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0" name="Freeform 24"/>
          <p:cNvSpPr>
            <a:spLocks/>
          </p:cNvSpPr>
          <p:nvPr userDrawn="1"/>
        </p:nvSpPr>
        <p:spPr bwMode="auto">
          <a:xfrm>
            <a:off x="11883609" y="453873"/>
            <a:ext cx="308391" cy="70813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20" y="0"/>
              </a:cxn>
              <a:cxn ang="0">
                <a:pos x="0" y="20"/>
              </a:cxn>
              <a:cxn ang="0">
                <a:pos x="0" y="223"/>
              </a:cxn>
              <a:cxn ang="0">
                <a:pos x="73" y="223"/>
              </a:cxn>
              <a:cxn ang="0">
                <a:pos x="73" y="0"/>
              </a:cxn>
            </a:cxnLst>
            <a:rect l="0" t="0" r="r" b="b"/>
            <a:pathLst>
              <a:path w="73" h="223">
                <a:moveTo>
                  <a:pt x="7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23"/>
                  <a:pt x="0" y="223"/>
                  <a:pt x="0" y="223"/>
                </a:cubicBezTo>
                <a:cubicBezTo>
                  <a:pt x="73" y="223"/>
                  <a:pt x="73" y="223"/>
                  <a:pt x="73" y="223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1" name="Freeform 25"/>
          <p:cNvSpPr>
            <a:spLocks/>
          </p:cNvSpPr>
          <p:nvPr userDrawn="1"/>
        </p:nvSpPr>
        <p:spPr bwMode="auto">
          <a:xfrm>
            <a:off x="11883609" y="1162011"/>
            <a:ext cx="308391" cy="60991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0" y="0"/>
              </a:cxn>
              <a:cxn ang="0">
                <a:pos x="0" y="172"/>
              </a:cxn>
              <a:cxn ang="0">
                <a:pos x="20" y="192"/>
              </a:cxn>
              <a:cxn ang="0">
                <a:pos x="73" y="192"/>
              </a:cxn>
              <a:cxn ang="0">
                <a:pos x="73" y="0"/>
              </a:cxn>
            </a:cxnLst>
            <a:rect l="0" t="0" r="r" b="b"/>
            <a:pathLst>
              <a:path w="73" h="192">
                <a:moveTo>
                  <a:pt x="7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3"/>
                  <a:pt x="9" y="192"/>
                  <a:pt x="20" y="192"/>
                </a:cubicBezTo>
                <a:cubicBezTo>
                  <a:pt x="73" y="192"/>
                  <a:pt x="73" y="192"/>
                  <a:pt x="73" y="192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6CA6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2" name="Freeform 26"/>
          <p:cNvSpPr>
            <a:spLocks/>
          </p:cNvSpPr>
          <p:nvPr userDrawn="1"/>
        </p:nvSpPr>
        <p:spPr bwMode="auto">
          <a:xfrm>
            <a:off x="435127" y="5016369"/>
            <a:ext cx="745630" cy="575065"/>
          </a:xfrm>
          <a:custGeom>
            <a:avLst/>
            <a:gdLst/>
            <a:ahLst/>
            <a:cxnLst>
              <a:cxn ang="0">
                <a:pos x="156" y="0"/>
              </a:cxn>
              <a:cxn ang="0">
                <a:pos x="74" y="0"/>
              </a:cxn>
              <a:cxn ang="0">
                <a:pos x="74" y="73"/>
              </a:cxn>
              <a:cxn ang="0">
                <a:pos x="54" y="93"/>
              </a:cxn>
              <a:cxn ang="0">
                <a:pos x="0" y="93"/>
              </a:cxn>
              <a:cxn ang="0">
                <a:pos x="0" y="161"/>
              </a:cxn>
              <a:cxn ang="0">
                <a:pos x="20" y="181"/>
              </a:cxn>
              <a:cxn ang="0">
                <a:pos x="156" y="181"/>
              </a:cxn>
              <a:cxn ang="0">
                <a:pos x="176" y="161"/>
              </a:cxn>
              <a:cxn ang="0">
                <a:pos x="176" y="20"/>
              </a:cxn>
              <a:cxn ang="0">
                <a:pos x="156" y="0"/>
              </a:cxn>
            </a:cxnLst>
            <a:rect l="0" t="0" r="r" b="b"/>
            <a:pathLst>
              <a:path w="176" h="181">
                <a:moveTo>
                  <a:pt x="156" y="0"/>
                </a:moveTo>
                <a:cubicBezTo>
                  <a:pt x="74" y="0"/>
                  <a:pt x="74" y="0"/>
                  <a:pt x="74" y="0"/>
                </a:cubicBezTo>
                <a:cubicBezTo>
                  <a:pt x="74" y="73"/>
                  <a:pt x="74" y="73"/>
                  <a:pt x="74" y="73"/>
                </a:cubicBezTo>
                <a:cubicBezTo>
                  <a:pt x="74" y="84"/>
                  <a:pt x="65" y="93"/>
                  <a:pt x="54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2"/>
                  <a:pt x="9" y="181"/>
                  <a:pt x="20" y="181"/>
                </a:cubicBezTo>
                <a:cubicBezTo>
                  <a:pt x="156" y="181"/>
                  <a:pt x="156" y="181"/>
                  <a:pt x="156" y="181"/>
                </a:cubicBezTo>
                <a:cubicBezTo>
                  <a:pt x="167" y="181"/>
                  <a:pt x="176" y="172"/>
                  <a:pt x="176" y="161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9"/>
                  <a:pt x="167" y="0"/>
                  <a:pt x="156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3" name="Freeform 27"/>
          <p:cNvSpPr>
            <a:spLocks/>
          </p:cNvSpPr>
          <p:nvPr userDrawn="1"/>
        </p:nvSpPr>
        <p:spPr bwMode="auto">
          <a:xfrm>
            <a:off x="435127" y="5016369"/>
            <a:ext cx="314728" cy="296245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74" y="0"/>
              </a:cxn>
              <a:cxn ang="0">
                <a:pos x="20" y="0"/>
              </a:cxn>
              <a:cxn ang="0">
                <a:pos x="0" y="20"/>
              </a:cxn>
              <a:cxn ang="0">
                <a:pos x="0" y="93"/>
              </a:cxn>
              <a:cxn ang="0">
                <a:pos x="54" y="93"/>
              </a:cxn>
              <a:cxn ang="0">
                <a:pos x="74" y="73"/>
              </a:cxn>
              <a:cxn ang="0">
                <a:pos x="74" y="0"/>
              </a:cxn>
            </a:cxnLst>
            <a:rect l="0" t="0" r="r" b="b"/>
            <a:pathLst>
              <a:path w="74" h="93">
                <a:moveTo>
                  <a:pt x="74" y="0"/>
                </a:moveTo>
                <a:cubicBezTo>
                  <a:pt x="74" y="0"/>
                  <a:pt x="74" y="0"/>
                  <a:pt x="7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93"/>
                  <a:pt x="0" y="93"/>
                  <a:pt x="0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65" y="93"/>
                  <a:pt x="74" y="84"/>
                  <a:pt x="74" y="73"/>
                </a:cubicBezTo>
                <a:cubicBezTo>
                  <a:pt x="74" y="0"/>
                  <a:pt x="74" y="0"/>
                  <a:pt x="74" y="0"/>
                </a:cubicBezTo>
              </a:path>
            </a:pathLst>
          </a:custGeom>
          <a:solidFill>
            <a:srgbClr val="A7C1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6238578"/>
            <a:ext cx="12192000" cy="619423"/>
            <a:chOff x="0" y="6238577"/>
            <a:chExt cx="9144000" cy="619423"/>
          </a:xfrm>
        </p:grpSpPr>
        <p:grpSp>
          <p:nvGrpSpPr>
            <p:cNvPr id="30" name="Group 3"/>
            <p:cNvGrpSpPr>
              <a:grpSpLocks noChangeAspect="1"/>
            </p:cNvGrpSpPr>
            <p:nvPr userDrawn="1"/>
          </p:nvGrpSpPr>
          <p:grpSpPr bwMode="auto">
            <a:xfrm>
              <a:off x="0" y="6238577"/>
              <a:ext cx="9144000" cy="619423"/>
              <a:chOff x="-12" y="4450"/>
              <a:chExt cx="5772" cy="391"/>
            </a:xfrm>
          </p:grpSpPr>
          <p:sp>
            <p:nvSpPr>
              <p:cNvPr id="31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-12" y="4450"/>
                <a:ext cx="5772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2" name="Freeform 4"/>
              <p:cNvSpPr>
                <a:spLocks/>
              </p:cNvSpPr>
              <p:nvPr userDrawn="1"/>
            </p:nvSpPr>
            <p:spPr bwMode="auto">
              <a:xfrm>
                <a:off x="3573" y="4613"/>
                <a:ext cx="550" cy="228"/>
              </a:xfrm>
              <a:custGeom>
                <a:avLst/>
                <a:gdLst/>
                <a:ahLst/>
                <a:cxnLst>
                  <a:cxn ang="0">
                    <a:pos x="254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86"/>
                  </a:cxn>
                  <a:cxn ang="0">
                    <a:pos x="62" y="86"/>
                  </a:cxn>
                  <a:cxn ang="0">
                    <a:pos x="82" y="107"/>
                  </a:cxn>
                  <a:cxn ang="0">
                    <a:pos x="82" y="112"/>
                  </a:cxn>
                  <a:cxn ang="0">
                    <a:pos x="0" y="112"/>
                  </a:cxn>
                  <a:cxn ang="0">
                    <a:pos x="274" y="112"/>
                  </a:cxn>
                  <a:cxn ang="0">
                    <a:pos x="144" y="112"/>
                  </a:cxn>
                  <a:cxn ang="0">
                    <a:pos x="144" y="83"/>
                  </a:cxn>
                  <a:cxn ang="0">
                    <a:pos x="164" y="63"/>
                  </a:cxn>
                  <a:cxn ang="0">
                    <a:pos x="274" y="63"/>
                  </a:cxn>
                  <a:cxn ang="0">
                    <a:pos x="274" y="20"/>
                  </a:cxn>
                  <a:cxn ang="0">
                    <a:pos x="254" y="0"/>
                  </a:cxn>
                </a:cxnLst>
                <a:rect l="0" t="0" r="r" b="b"/>
                <a:pathLst>
                  <a:path w="274" h="112">
                    <a:moveTo>
                      <a:pt x="254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73" y="86"/>
                      <a:pt x="82" y="95"/>
                      <a:pt x="82" y="107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74" y="112"/>
                      <a:pt x="274" y="112"/>
                      <a:pt x="274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83"/>
                      <a:pt x="144" y="83"/>
                      <a:pt x="144" y="83"/>
                    </a:cubicBezTo>
                    <a:cubicBezTo>
                      <a:pt x="144" y="72"/>
                      <a:pt x="153" y="63"/>
                      <a:pt x="164" y="63"/>
                    </a:cubicBezTo>
                    <a:cubicBezTo>
                      <a:pt x="274" y="63"/>
                      <a:pt x="274" y="63"/>
                      <a:pt x="274" y="63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9"/>
                      <a:pt x="265" y="0"/>
                      <a:pt x="254" y="0"/>
                    </a:cubicBezTo>
                  </a:path>
                </a:pathLst>
              </a:custGeom>
              <a:solidFill>
                <a:srgbClr val="BDBCB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3" name="Freeform 5"/>
              <p:cNvSpPr>
                <a:spLocks/>
              </p:cNvSpPr>
              <p:nvPr userDrawn="1"/>
            </p:nvSpPr>
            <p:spPr bwMode="auto">
              <a:xfrm>
                <a:off x="4123" y="4741"/>
                <a:ext cx="964" cy="100"/>
              </a:xfrm>
              <a:custGeom>
                <a:avLst/>
                <a:gdLst/>
                <a:ahLst/>
                <a:cxnLst>
                  <a:cxn ang="0">
                    <a:pos x="461" y="0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481" y="49"/>
                  </a:cxn>
                  <a:cxn ang="0">
                    <a:pos x="481" y="20"/>
                  </a:cxn>
                  <a:cxn ang="0">
                    <a:pos x="461" y="0"/>
                  </a:cxn>
                </a:cxnLst>
                <a:rect l="0" t="0" r="r" b="b"/>
                <a:pathLst>
                  <a:path w="481" h="49">
                    <a:moveTo>
                      <a:pt x="4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81" y="49"/>
                      <a:pt x="481" y="49"/>
                      <a:pt x="481" y="49"/>
                    </a:cubicBezTo>
                    <a:cubicBezTo>
                      <a:pt x="481" y="20"/>
                      <a:pt x="481" y="20"/>
                      <a:pt x="481" y="20"/>
                    </a:cubicBezTo>
                    <a:cubicBezTo>
                      <a:pt x="481" y="9"/>
                      <a:pt x="472" y="0"/>
                      <a:pt x="461" y="0"/>
                    </a:cubicBezTo>
                  </a:path>
                </a:pathLst>
              </a:custGeom>
              <a:solidFill>
                <a:srgbClr val="A2C3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4" name="Freeform 6"/>
              <p:cNvSpPr>
                <a:spLocks/>
              </p:cNvSpPr>
              <p:nvPr userDrawn="1"/>
            </p:nvSpPr>
            <p:spPr bwMode="auto">
              <a:xfrm>
                <a:off x="3862" y="4741"/>
                <a:ext cx="261" cy="100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49"/>
                  </a:cxn>
                  <a:cxn ang="0">
                    <a:pos x="130" y="49"/>
                  </a:cxn>
                  <a:cxn ang="0">
                    <a:pos x="130" y="0"/>
                  </a:cxn>
                </a:cxnLst>
                <a:rect l="0" t="0" r="r" b="b"/>
                <a:pathLst>
                  <a:path w="130" h="49">
                    <a:moveTo>
                      <a:pt x="13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30" y="0"/>
                      <a:pt x="130" y="0"/>
                      <a:pt x="130" y="0"/>
                    </a:cubicBezTo>
                  </a:path>
                </a:pathLst>
              </a:custGeom>
              <a:solidFill>
                <a:srgbClr val="88A9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5" name="Freeform 7"/>
              <p:cNvSpPr>
                <a:spLocks/>
              </p:cNvSpPr>
              <p:nvPr userDrawn="1"/>
            </p:nvSpPr>
            <p:spPr bwMode="auto">
              <a:xfrm>
                <a:off x="-12" y="4613"/>
                <a:ext cx="3301" cy="228"/>
              </a:xfrm>
              <a:custGeom>
                <a:avLst/>
                <a:gdLst/>
                <a:ahLst/>
                <a:cxnLst>
                  <a:cxn ang="0">
                    <a:pos x="1627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647" y="112"/>
                  </a:cxn>
                  <a:cxn ang="0">
                    <a:pos x="1253" y="112"/>
                  </a:cxn>
                  <a:cxn ang="0">
                    <a:pos x="1253" y="107"/>
                  </a:cxn>
                  <a:cxn ang="0">
                    <a:pos x="1274" y="86"/>
                  </a:cxn>
                  <a:cxn ang="0">
                    <a:pos x="1647" y="86"/>
                  </a:cxn>
                  <a:cxn ang="0">
                    <a:pos x="1647" y="20"/>
                  </a:cxn>
                  <a:cxn ang="0">
                    <a:pos x="1627" y="0"/>
                  </a:cxn>
                </a:cxnLst>
                <a:rect l="0" t="0" r="r" b="b"/>
                <a:pathLst>
                  <a:path w="1647" h="112">
                    <a:moveTo>
                      <a:pt x="16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1647" y="112"/>
                      <a:pt x="1647" y="112"/>
                      <a:pt x="1647" y="112"/>
                    </a:cubicBezTo>
                    <a:cubicBezTo>
                      <a:pt x="1253" y="112"/>
                      <a:pt x="1253" y="112"/>
                      <a:pt x="1253" y="112"/>
                    </a:cubicBezTo>
                    <a:cubicBezTo>
                      <a:pt x="1253" y="107"/>
                      <a:pt x="1253" y="107"/>
                      <a:pt x="1253" y="107"/>
                    </a:cubicBezTo>
                    <a:cubicBezTo>
                      <a:pt x="1253" y="95"/>
                      <a:pt x="1263" y="86"/>
                      <a:pt x="1274" y="86"/>
                    </a:cubicBezTo>
                    <a:cubicBezTo>
                      <a:pt x="1647" y="86"/>
                      <a:pt x="1647" y="86"/>
                      <a:pt x="1647" y="86"/>
                    </a:cubicBezTo>
                    <a:cubicBezTo>
                      <a:pt x="1647" y="20"/>
                      <a:pt x="1647" y="20"/>
                      <a:pt x="1647" y="20"/>
                    </a:cubicBezTo>
                    <a:cubicBezTo>
                      <a:pt x="1647" y="9"/>
                      <a:pt x="1638" y="0"/>
                      <a:pt x="1627" y="0"/>
                    </a:cubicBezTo>
                  </a:path>
                </a:pathLst>
              </a:custGeom>
              <a:solidFill>
                <a:srgbClr val="C5D8E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 userDrawn="1"/>
            </p:nvSpPr>
            <p:spPr bwMode="auto">
              <a:xfrm>
                <a:off x="3289" y="4788"/>
                <a:ext cx="284" cy="53"/>
              </a:xfrm>
              <a:prstGeom prst="rect">
                <a:avLst/>
              </a:prstGeom>
              <a:solidFill>
                <a:srgbClr val="8B888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 userDrawn="1"/>
            </p:nvSpPr>
            <p:spPr bwMode="auto">
              <a:xfrm>
                <a:off x="3289" y="4788"/>
                <a:ext cx="284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8" name="Freeform 10"/>
              <p:cNvSpPr>
                <a:spLocks/>
              </p:cNvSpPr>
              <p:nvPr userDrawn="1"/>
            </p:nvSpPr>
            <p:spPr bwMode="auto">
              <a:xfrm>
                <a:off x="3573" y="4788"/>
                <a:ext cx="165" cy="5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0"/>
                  </a:cxn>
                  <a:cxn ang="0">
                    <a:pos x="0" y="26"/>
                  </a:cxn>
                  <a:cxn ang="0">
                    <a:pos x="82" y="26"/>
                  </a:cxn>
                  <a:cxn ang="0">
                    <a:pos x="82" y="21"/>
                  </a:cxn>
                  <a:cxn ang="0">
                    <a:pos x="62" y="0"/>
                  </a:cxn>
                </a:cxnLst>
                <a:rect l="0" t="0" r="r" b="b"/>
                <a:pathLst>
                  <a:path w="82" h="26">
                    <a:moveTo>
                      <a:pt x="6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2" y="9"/>
                      <a:pt x="73" y="0"/>
                      <a:pt x="62" y="0"/>
                    </a:cubicBezTo>
                  </a:path>
                </a:pathLst>
              </a:custGeom>
              <a:solidFill>
                <a:srgbClr val="79767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9" name="Freeform 11"/>
              <p:cNvSpPr>
                <a:spLocks/>
              </p:cNvSpPr>
              <p:nvPr userDrawn="1"/>
            </p:nvSpPr>
            <p:spPr bwMode="auto">
              <a:xfrm>
                <a:off x="2499" y="4788"/>
                <a:ext cx="790" cy="53"/>
              </a:xfrm>
              <a:custGeom>
                <a:avLst/>
                <a:gdLst/>
                <a:ahLst/>
                <a:cxnLst>
                  <a:cxn ang="0">
                    <a:pos x="394" y="0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0" y="26"/>
                  </a:cxn>
                  <a:cxn ang="0">
                    <a:pos x="394" y="26"/>
                  </a:cxn>
                  <a:cxn ang="0">
                    <a:pos x="394" y="0"/>
                  </a:cxn>
                </a:cxnLst>
                <a:rect l="0" t="0" r="r" b="b"/>
                <a:pathLst>
                  <a:path w="394" h="26">
                    <a:moveTo>
                      <a:pt x="394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94" y="26"/>
                      <a:pt x="394" y="26"/>
                      <a:pt x="394" y="26"/>
                    </a:cubicBezTo>
                    <a:cubicBezTo>
                      <a:pt x="394" y="0"/>
                      <a:pt x="394" y="0"/>
                      <a:pt x="394" y="0"/>
                    </a:cubicBezTo>
                  </a:path>
                </a:pathLst>
              </a:custGeom>
              <a:solidFill>
                <a:srgbClr val="797E8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12"/>
              <p:cNvSpPr>
                <a:spLocks/>
              </p:cNvSpPr>
              <p:nvPr userDrawn="1"/>
            </p:nvSpPr>
            <p:spPr bwMode="auto">
              <a:xfrm>
                <a:off x="4616" y="4448"/>
                <a:ext cx="1144" cy="393"/>
              </a:xfrm>
              <a:custGeom>
                <a:avLst/>
                <a:gdLst/>
                <a:ahLst/>
                <a:cxnLst>
                  <a:cxn ang="0">
                    <a:pos x="571" y="193"/>
                  </a:cxn>
                  <a:cxn ang="0">
                    <a:pos x="571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193"/>
                  </a:cxn>
                  <a:cxn ang="0">
                    <a:pos x="571" y="193"/>
                  </a:cxn>
                </a:cxnLst>
                <a:rect l="0" t="0" r="r" b="b"/>
                <a:pathLst>
                  <a:path w="571" h="193">
                    <a:moveTo>
                      <a:pt x="571" y="193"/>
                    </a:moveTo>
                    <a:cubicBezTo>
                      <a:pt x="571" y="0"/>
                      <a:pt x="571" y="0"/>
                      <a:pt x="57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571" y="193"/>
                    </a:lnTo>
                    <a:close/>
                  </a:path>
                </a:pathLst>
              </a:custGeom>
              <a:solidFill>
                <a:srgbClr val="4699C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41" name="TextBox 40"/>
            <p:cNvSpPr txBox="1"/>
            <p:nvPr userDrawn="1"/>
          </p:nvSpPr>
          <p:spPr>
            <a:xfrm>
              <a:off x="4042210" y="6553200"/>
              <a:ext cx="116161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800" dirty="0">
                  <a:solidFill>
                    <a:schemeClr val="tx1"/>
                  </a:solidFill>
                  <a:ea typeface="+mn-ea"/>
                  <a:cs typeface="+mn-cs"/>
                </a:rPr>
                <a:t>Applied Materials Confidential</a:t>
              </a:r>
            </a:p>
          </p:txBody>
        </p:sp>
        <p:grpSp>
          <p:nvGrpSpPr>
            <p:cNvPr id="20" name="Group 18"/>
            <p:cNvGrpSpPr>
              <a:grpSpLocks noChangeAspect="1"/>
            </p:cNvGrpSpPr>
            <p:nvPr userDrawn="1"/>
          </p:nvGrpSpPr>
          <p:grpSpPr bwMode="auto">
            <a:xfrm>
              <a:off x="7616750" y="6362700"/>
              <a:ext cx="1298448" cy="327791"/>
              <a:chOff x="3866" y="2303"/>
              <a:chExt cx="1430" cy="361"/>
            </a:xfrm>
            <a:solidFill>
              <a:srgbClr val="FFFFFF"/>
            </a:solidFill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3866" y="2303"/>
                <a:ext cx="362" cy="359"/>
              </a:xfrm>
              <a:custGeom>
                <a:avLst/>
                <a:gdLst/>
                <a:ahLst/>
                <a:cxnLst>
                  <a:cxn ang="0">
                    <a:pos x="702" y="300"/>
                  </a:cxn>
                  <a:cxn ang="0">
                    <a:pos x="747" y="314"/>
                  </a:cxn>
                  <a:cxn ang="0">
                    <a:pos x="775" y="352"/>
                  </a:cxn>
                  <a:cxn ang="0">
                    <a:pos x="778" y="1077"/>
                  </a:cxn>
                  <a:cxn ang="0">
                    <a:pos x="702" y="375"/>
                  </a:cxn>
                  <a:cxn ang="0">
                    <a:pos x="383" y="702"/>
                  </a:cxn>
                  <a:cxn ang="0">
                    <a:pos x="627" y="776"/>
                  </a:cxn>
                  <a:cxn ang="0">
                    <a:pos x="359" y="772"/>
                  </a:cxn>
                  <a:cxn ang="0">
                    <a:pos x="322" y="746"/>
                  </a:cxn>
                  <a:cxn ang="0">
                    <a:pos x="306" y="702"/>
                  </a:cxn>
                  <a:cxn ang="0">
                    <a:pos x="230" y="375"/>
                  </a:cxn>
                  <a:cxn ang="0">
                    <a:pos x="234" y="736"/>
                  </a:cxn>
                  <a:cxn ang="0">
                    <a:pos x="264" y="796"/>
                  </a:cxn>
                  <a:cxn ang="0">
                    <a:pos x="315" y="836"/>
                  </a:cxn>
                  <a:cxn ang="0">
                    <a:pos x="383" y="852"/>
                  </a:cxn>
                  <a:cxn ang="0">
                    <a:pos x="479" y="926"/>
                  </a:cxn>
                  <a:cxn ang="0">
                    <a:pos x="341" y="922"/>
                  </a:cxn>
                  <a:cxn ang="0">
                    <a:pos x="267" y="896"/>
                  </a:cxn>
                  <a:cxn ang="0">
                    <a:pos x="207" y="846"/>
                  </a:cxn>
                  <a:cxn ang="0">
                    <a:pos x="168" y="780"/>
                  </a:cxn>
                  <a:cxn ang="0">
                    <a:pos x="154" y="702"/>
                  </a:cxn>
                  <a:cxn ang="0">
                    <a:pos x="77" y="375"/>
                  </a:cxn>
                  <a:cxn ang="0">
                    <a:pos x="81" y="750"/>
                  </a:cxn>
                  <a:cxn ang="0">
                    <a:pos x="111" y="840"/>
                  </a:cxn>
                  <a:cxn ang="0">
                    <a:pos x="167" y="914"/>
                  </a:cxn>
                  <a:cxn ang="0">
                    <a:pos x="242" y="967"/>
                  </a:cxn>
                  <a:cxn ang="0">
                    <a:pos x="333" y="997"/>
                  </a:cxn>
                  <a:cxn ang="0">
                    <a:pos x="405" y="1001"/>
                  </a:cxn>
                  <a:cxn ang="0">
                    <a:pos x="284" y="1065"/>
                  </a:cxn>
                  <a:cxn ang="0">
                    <a:pos x="191" y="1027"/>
                  </a:cxn>
                  <a:cxn ang="0">
                    <a:pos x="113" y="969"/>
                  </a:cxn>
                  <a:cxn ang="0">
                    <a:pos x="53" y="892"/>
                  </a:cxn>
                  <a:cxn ang="0">
                    <a:pos x="14" y="802"/>
                  </a:cxn>
                  <a:cxn ang="0">
                    <a:pos x="0" y="702"/>
                  </a:cxn>
                  <a:cxn ang="0">
                    <a:pos x="74" y="300"/>
                  </a:cxn>
                  <a:cxn ang="0">
                    <a:pos x="702" y="150"/>
                  </a:cxn>
                  <a:cxn ang="0">
                    <a:pos x="782" y="164"/>
                  </a:cxn>
                  <a:cxn ang="0">
                    <a:pos x="850" y="203"/>
                  </a:cxn>
                  <a:cxn ang="0">
                    <a:pos x="901" y="261"/>
                  </a:cxn>
                  <a:cxn ang="0">
                    <a:pos x="928" y="335"/>
                  </a:cxn>
                  <a:cxn ang="0">
                    <a:pos x="932" y="1077"/>
                  </a:cxn>
                  <a:cxn ang="0">
                    <a:pos x="855" y="375"/>
                  </a:cxn>
                  <a:cxn ang="0">
                    <a:pos x="844" y="316"/>
                  </a:cxn>
                  <a:cxn ang="0">
                    <a:pos x="810" y="268"/>
                  </a:cxn>
                  <a:cxn ang="0">
                    <a:pos x="762" y="237"/>
                  </a:cxn>
                  <a:cxn ang="0">
                    <a:pos x="702" y="225"/>
                  </a:cxn>
                  <a:cxn ang="0">
                    <a:pos x="223" y="150"/>
                  </a:cxn>
                  <a:cxn ang="0">
                    <a:pos x="702" y="0"/>
                  </a:cxn>
                  <a:cxn ang="0">
                    <a:pos x="803" y="13"/>
                  </a:cxn>
                  <a:cxn ang="0">
                    <a:pos x="896" y="51"/>
                  </a:cxn>
                  <a:cxn ang="0">
                    <a:pos x="974" y="109"/>
                  </a:cxn>
                  <a:cxn ang="0">
                    <a:pos x="1034" y="186"/>
                  </a:cxn>
                  <a:cxn ang="0">
                    <a:pos x="1071" y="275"/>
                  </a:cxn>
                  <a:cxn ang="0">
                    <a:pos x="1086" y="375"/>
                  </a:cxn>
                  <a:cxn ang="0">
                    <a:pos x="1009" y="1077"/>
                  </a:cxn>
                  <a:cxn ang="0">
                    <a:pos x="1005" y="327"/>
                  </a:cxn>
                  <a:cxn ang="0">
                    <a:pos x="975" y="237"/>
                  </a:cxn>
                  <a:cxn ang="0">
                    <a:pos x="919" y="163"/>
                  </a:cxn>
                  <a:cxn ang="0">
                    <a:pos x="842" y="108"/>
                  </a:cxn>
                  <a:cxn ang="0">
                    <a:pos x="751" y="78"/>
                  </a:cxn>
                  <a:cxn ang="0">
                    <a:pos x="297" y="74"/>
                  </a:cxn>
                </a:cxnLst>
                <a:rect l="0" t="0" r="r" b="b"/>
                <a:pathLst>
                  <a:path w="1086" h="1077">
                    <a:moveTo>
                      <a:pt x="74" y="300"/>
                    </a:moveTo>
                    <a:lnTo>
                      <a:pt x="702" y="300"/>
                    </a:lnTo>
                    <a:lnTo>
                      <a:pt x="726" y="303"/>
                    </a:lnTo>
                    <a:lnTo>
                      <a:pt x="747" y="314"/>
                    </a:lnTo>
                    <a:lnTo>
                      <a:pt x="764" y="331"/>
                    </a:lnTo>
                    <a:lnTo>
                      <a:pt x="775" y="352"/>
                    </a:lnTo>
                    <a:lnTo>
                      <a:pt x="778" y="375"/>
                    </a:lnTo>
                    <a:lnTo>
                      <a:pt x="778" y="1077"/>
                    </a:lnTo>
                    <a:lnTo>
                      <a:pt x="702" y="1077"/>
                    </a:lnTo>
                    <a:lnTo>
                      <a:pt x="702" y="375"/>
                    </a:lnTo>
                    <a:lnTo>
                      <a:pt x="383" y="375"/>
                    </a:lnTo>
                    <a:lnTo>
                      <a:pt x="383" y="702"/>
                    </a:lnTo>
                    <a:lnTo>
                      <a:pt x="702" y="702"/>
                    </a:lnTo>
                    <a:lnTo>
                      <a:pt x="627" y="776"/>
                    </a:lnTo>
                    <a:lnTo>
                      <a:pt x="383" y="776"/>
                    </a:lnTo>
                    <a:lnTo>
                      <a:pt x="359" y="772"/>
                    </a:lnTo>
                    <a:lnTo>
                      <a:pt x="338" y="762"/>
                    </a:lnTo>
                    <a:lnTo>
                      <a:pt x="322" y="746"/>
                    </a:lnTo>
                    <a:lnTo>
                      <a:pt x="310" y="725"/>
                    </a:lnTo>
                    <a:lnTo>
                      <a:pt x="306" y="702"/>
                    </a:lnTo>
                    <a:lnTo>
                      <a:pt x="306" y="375"/>
                    </a:lnTo>
                    <a:lnTo>
                      <a:pt x="230" y="375"/>
                    </a:lnTo>
                    <a:lnTo>
                      <a:pt x="230" y="702"/>
                    </a:lnTo>
                    <a:lnTo>
                      <a:pt x="234" y="736"/>
                    </a:lnTo>
                    <a:lnTo>
                      <a:pt x="246" y="767"/>
                    </a:lnTo>
                    <a:lnTo>
                      <a:pt x="264" y="796"/>
                    </a:lnTo>
                    <a:lnTo>
                      <a:pt x="288" y="819"/>
                    </a:lnTo>
                    <a:lnTo>
                      <a:pt x="315" y="836"/>
                    </a:lnTo>
                    <a:lnTo>
                      <a:pt x="348" y="848"/>
                    </a:lnTo>
                    <a:lnTo>
                      <a:pt x="383" y="852"/>
                    </a:lnTo>
                    <a:lnTo>
                      <a:pt x="553" y="852"/>
                    </a:lnTo>
                    <a:lnTo>
                      <a:pt x="479" y="926"/>
                    </a:lnTo>
                    <a:lnTo>
                      <a:pt x="383" y="926"/>
                    </a:lnTo>
                    <a:lnTo>
                      <a:pt x="341" y="922"/>
                    </a:lnTo>
                    <a:lnTo>
                      <a:pt x="303" y="911"/>
                    </a:lnTo>
                    <a:lnTo>
                      <a:pt x="267" y="896"/>
                    </a:lnTo>
                    <a:lnTo>
                      <a:pt x="236" y="874"/>
                    </a:lnTo>
                    <a:lnTo>
                      <a:pt x="207" y="846"/>
                    </a:lnTo>
                    <a:lnTo>
                      <a:pt x="185" y="815"/>
                    </a:lnTo>
                    <a:lnTo>
                      <a:pt x="168" y="780"/>
                    </a:lnTo>
                    <a:lnTo>
                      <a:pt x="158" y="742"/>
                    </a:lnTo>
                    <a:lnTo>
                      <a:pt x="154" y="702"/>
                    </a:lnTo>
                    <a:lnTo>
                      <a:pt x="154" y="375"/>
                    </a:lnTo>
                    <a:lnTo>
                      <a:pt x="77" y="375"/>
                    </a:lnTo>
                    <a:lnTo>
                      <a:pt x="77" y="702"/>
                    </a:lnTo>
                    <a:lnTo>
                      <a:pt x="81" y="750"/>
                    </a:lnTo>
                    <a:lnTo>
                      <a:pt x="92" y="797"/>
                    </a:lnTo>
                    <a:lnTo>
                      <a:pt x="111" y="840"/>
                    </a:lnTo>
                    <a:lnTo>
                      <a:pt x="135" y="879"/>
                    </a:lnTo>
                    <a:lnTo>
                      <a:pt x="167" y="914"/>
                    </a:lnTo>
                    <a:lnTo>
                      <a:pt x="202" y="944"/>
                    </a:lnTo>
                    <a:lnTo>
                      <a:pt x="242" y="967"/>
                    </a:lnTo>
                    <a:lnTo>
                      <a:pt x="286" y="986"/>
                    </a:lnTo>
                    <a:lnTo>
                      <a:pt x="333" y="997"/>
                    </a:lnTo>
                    <a:lnTo>
                      <a:pt x="383" y="1001"/>
                    </a:lnTo>
                    <a:lnTo>
                      <a:pt x="405" y="1001"/>
                    </a:lnTo>
                    <a:lnTo>
                      <a:pt x="335" y="1074"/>
                    </a:lnTo>
                    <a:lnTo>
                      <a:pt x="284" y="1065"/>
                    </a:lnTo>
                    <a:lnTo>
                      <a:pt x="237" y="1048"/>
                    </a:lnTo>
                    <a:lnTo>
                      <a:pt x="191" y="1027"/>
                    </a:lnTo>
                    <a:lnTo>
                      <a:pt x="151" y="1000"/>
                    </a:lnTo>
                    <a:lnTo>
                      <a:pt x="113" y="969"/>
                    </a:lnTo>
                    <a:lnTo>
                      <a:pt x="81" y="932"/>
                    </a:lnTo>
                    <a:lnTo>
                      <a:pt x="53" y="892"/>
                    </a:lnTo>
                    <a:lnTo>
                      <a:pt x="30" y="848"/>
                    </a:lnTo>
                    <a:lnTo>
                      <a:pt x="14" y="802"/>
                    </a:lnTo>
                    <a:lnTo>
                      <a:pt x="4" y="753"/>
                    </a:lnTo>
                    <a:lnTo>
                      <a:pt x="0" y="702"/>
                    </a:lnTo>
                    <a:lnTo>
                      <a:pt x="0" y="375"/>
                    </a:lnTo>
                    <a:lnTo>
                      <a:pt x="74" y="300"/>
                    </a:lnTo>
                    <a:close/>
                    <a:moveTo>
                      <a:pt x="223" y="150"/>
                    </a:moveTo>
                    <a:lnTo>
                      <a:pt x="702" y="150"/>
                    </a:lnTo>
                    <a:lnTo>
                      <a:pt x="743" y="154"/>
                    </a:lnTo>
                    <a:lnTo>
                      <a:pt x="782" y="164"/>
                    </a:lnTo>
                    <a:lnTo>
                      <a:pt x="818" y="181"/>
                    </a:lnTo>
                    <a:lnTo>
                      <a:pt x="850" y="203"/>
                    </a:lnTo>
                    <a:lnTo>
                      <a:pt x="877" y="229"/>
                    </a:lnTo>
                    <a:lnTo>
                      <a:pt x="901" y="261"/>
                    </a:lnTo>
                    <a:lnTo>
                      <a:pt x="918" y="296"/>
                    </a:lnTo>
                    <a:lnTo>
                      <a:pt x="928" y="335"/>
                    </a:lnTo>
                    <a:lnTo>
                      <a:pt x="932" y="375"/>
                    </a:lnTo>
                    <a:lnTo>
                      <a:pt x="932" y="1077"/>
                    </a:lnTo>
                    <a:lnTo>
                      <a:pt x="855" y="1077"/>
                    </a:lnTo>
                    <a:lnTo>
                      <a:pt x="855" y="375"/>
                    </a:lnTo>
                    <a:lnTo>
                      <a:pt x="853" y="345"/>
                    </a:lnTo>
                    <a:lnTo>
                      <a:pt x="844" y="316"/>
                    </a:lnTo>
                    <a:lnTo>
                      <a:pt x="829" y="290"/>
                    </a:lnTo>
                    <a:lnTo>
                      <a:pt x="810" y="268"/>
                    </a:lnTo>
                    <a:lnTo>
                      <a:pt x="788" y="251"/>
                    </a:lnTo>
                    <a:lnTo>
                      <a:pt x="762" y="237"/>
                    </a:lnTo>
                    <a:lnTo>
                      <a:pt x="733" y="228"/>
                    </a:lnTo>
                    <a:lnTo>
                      <a:pt x="702" y="225"/>
                    </a:lnTo>
                    <a:lnTo>
                      <a:pt x="148" y="225"/>
                    </a:lnTo>
                    <a:lnTo>
                      <a:pt x="223" y="150"/>
                    </a:lnTo>
                    <a:close/>
                    <a:moveTo>
                      <a:pt x="371" y="0"/>
                    </a:moveTo>
                    <a:lnTo>
                      <a:pt x="702" y="0"/>
                    </a:lnTo>
                    <a:lnTo>
                      <a:pt x="754" y="4"/>
                    </a:lnTo>
                    <a:lnTo>
                      <a:pt x="803" y="13"/>
                    </a:lnTo>
                    <a:lnTo>
                      <a:pt x="851" y="30"/>
                    </a:lnTo>
                    <a:lnTo>
                      <a:pt x="896" y="51"/>
                    </a:lnTo>
                    <a:lnTo>
                      <a:pt x="936" y="78"/>
                    </a:lnTo>
                    <a:lnTo>
                      <a:pt x="974" y="109"/>
                    </a:lnTo>
                    <a:lnTo>
                      <a:pt x="1006" y="146"/>
                    </a:lnTo>
                    <a:lnTo>
                      <a:pt x="1034" y="186"/>
                    </a:lnTo>
                    <a:lnTo>
                      <a:pt x="1056" y="229"/>
                    </a:lnTo>
                    <a:lnTo>
                      <a:pt x="1071" y="275"/>
                    </a:lnTo>
                    <a:lnTo>
                      <a:pt x="1082" y="324"/>
                    </a:lnTo>
                    <a:lnTo>
                      <a:pt x="1086" y="375"/>
                    </a:lnTo>
                    <a:lnTo>
                      <a:pt x="1086" y="1077"/>
                    </a:lnTo>
                    <a:lnTo>
                      <a:pt x="1009" y="1077"/>
                    </a:lnTo>
                    <a:lnTo>
                      <a:pt x="1009" y="375"/>
                    </a:lnTo>
                    <a:lnTo>
                      <a:pt x="1005" y="327"/>
                    </a:lnTo>
                    <a:lnTo>
                      <a:pt x="993" y="280"/>
                    </a:lnTo>
                    <a:lnTo>
                      <a:pt x="975" y="237"/>
                    </a:lnTo>
                    <a:lnTo>
                      <a:pt x="949" y="198"/>
                    </a:lnTo>
                    <a:lnTo>
                      <a:pt x="919" y="163"/>
                    </a:lnTo>
                    <a:lnTo>
                      <a:pt x="883" y="133"/>
                    </a:lnTo>
                    <a:lnTo>
                      <a:pt x="842" y="108"/>
                    </a:lnTo>
                    <a:lnTo>
                      <a:pt x="798" y="90"/>
                    </a:lnTo>
                    <a:lnTo>
                      <a:pt x="751" y="78"/>
                    </a:lnTo>
                    <a:lnTo>
                      <a:pt x="702" y="74"/>
                    </a:lnTo>
                    <a:lnTo>
                      <a:pt x="297" y="74"/>
                    </a:lnTo>
                    <a:lnTo>
                      <a:pt x="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03" y="2353"/>
                <a:ext cx="911" cy="311"/>
              </a:xfrm>
              <a:custGeom>
                <a:avLst/>
                <a:gdLst/>
                <a:ahLst/>
                <a:cxnLst>
                  <a:cxn ang="0">
                    <a:pos x="660" y="790"/>
                  </a:cxn>
                  <a:cxn ang="0">
                    <a:pos x="1589" y="730"/>
                  </a:cxn>
                  <a:cxn ang="0">
                    <a:pos x="1590" y="638"/>
                  </a:cxn>
                  <a:cxn ang="0">
                    <a:pos x="2297" y="879"/>
                  </a:cxn>
                  <a:cxn ang="0">
                    <a:pos x="1784" y="927"/>
                  </a:cxn>
                  <a:cxn ang="0">
                    <a:pos x="1615" y="595"/>
                  </a:cxn>
                  <a:cxn ang="0">
                    <a:pos x="1653" y="729"/>
                  </a:cxn>
                  <a:cxn ang="0">
                    <a:pos x="1618" y="927"/>
                  </a:cxn>
                  <a:cxn ang="0">
                    <a:pos x="1054" y="574"/>
                  </a:cxn>
                  <a:cxn ang="0">
                    <a:pos x="1106" y="773"/>
                  </a:cxn>
                  <a:cxn ang="0">
                    <a:pos x="1002" y="574"/>
                  </a:cxn>
                  <a:cxn ang="0">
                    <a:pos x="722" y="574"/>
                  </a:cxn>
                  <a:cxn ang="0">
                    <a:pos x="364" y="574"/>
                  </a:cxn>
                  <a:cxn ang="0">
                    <a:pos x="188" y="830"/>
                  </a:cxn>
                  <a:cxn ang="0">
                    <a:pos x="2040" y="575"/>
                  </a:cxn>
                  <a:cxn ang="0">
                    <a:pos x="1889" y="923"/>
                  </a:cxn>
                  <a:cxn ang="0">
                    <a:pos x="615" y="571"/>
                  </a:cxn>
                  <a:cxn ang="0">
                    <a:pos x="505" y="837"/>
                  </a:cxn>
                  <a:cxn ang="0">
                    <a:pos x="2598" y="569"/>
                  </a:cxn>
                  <a:cxn ang="0">
                    <a:pos x="2700" y="651"/>
                  </a:cxn>
                  <a:cxn ang="0">
                    <a:pos x="2556" y="626"/>
                  </a:cxn>
                  <a:cxn ang="0">
                    <a:pos x="2547" y="700"/>
                  </a:cxn>
                  <a:cxn ang="0">
                    <a:pos x="2722" y="781"/>
                  </a:cxn>
                  <a:cxn ang="0">
                    <a:pos x="2690" y="911"/>
                  </a:cxn>
                  <a:cxn ang="0">
                    <a:pos x="2468" y="876"/>
                  </a:cxn>
                  <a:cxn ang="0">
                    <a:pos x="2554" y="873"/>
                  </a:cxn>
                  <a:cxn ang="0">
                    <a:pos x="2681" y="833"/>
                  </a:cxn>
                  <a:cxn ang="0">
                    <a:pos x="2598" y="774"/>
                  </a:cxn>
                  <a:cxn ang="0">
                    <a:pos x="2482" y="691"/>
                  </a:cxn>
                  <a:cxn ang="0">
                    <a:pos x="2569" y="571"/>
                  </a:cxn>
                  <a:cxn ang="0">
                    <a:pos x="2382" y="411"/>
                  </a:cxn>
                  <a:cxn ang="0">
                    <a:pos x="2651" y="308"/>
                  </a:cxn>
                  <a:cxn ang="0">
                    <a:pos x="2614" y="112"/>
                  </a:cxn>
                  <a:cxn ang="0">
                    <a:pos x="1028" y="251"/>
                  </a:cxn>
                  <a:cxn ang="0">
                    <a:pos x="1251" y="181"/>
                  </a:cxn>
                  <a:cxn ang="0">
                    <a:pos x="1192" y="71"/>
                  </a:cxn>
                  <a:cxn ang="0">
                    <a:pos x="743" y="249"/>
                  </a:cxn>
                  <a:cxn ang="0">
                    <a:pos x="833" y="156"/>
                  </a:cxn>
                  <a:cxn ang="0">
                    <a:pos x="717" y="64"/>
                  </a:cxn>
                  <a:cxn ang="0">
                    <a:pos x="2645" y="56"/>
                  </a:cxn>
                  <a:cxn ang="0">
                    <a:pos x="2728" y="277"/>
                  </a:cxn>
                  <a:cxn ang="0">
                    <a:pos x="2563" y="461"/>
                  </a:cxn>
                  <a:cxn ang="0">
                    <a:pos x="2235" y="62"/>
                  </a:cxn>
                  <a:cxn ang="0">
                    <a:pos x="2237" y="411"/>
                  </a:cxn>
                  <a:cxn ang="0">
                    <a:pos x="1726" y="472"/>
                  </a:cxn>
                  <a:cxn ang="0">
                    <a:pos x="1382" y="472"/>
                  </a:cxn>
                  <a:cxn ang="0">
                    <a:pos x="1270" y="44"/>
                  </a:cxn>
                  <a:cxn ang="0">
                    <a:pos x="1308" y="212"/>
                  </a:cxn>
                  <a:cxn ang="0">
                    <a:pos x="1160" y="310"/>
                  </a:cxn>
                  <a:cxn ang="0">
                    <a:pos x="721" y="2"/>
                  </a:cxn>
                  <a:cxn ang="0">
                    <a:pos x="895" y="121"/>
                  </a:cxn>
                  <a:cxn ang="0">
                    <a:pos x="839" y="273"/>
                  </a:cxn>
                  <a:cxn ang="0">
                    <a:pos x="608" y="472"/>
                  </a:cxn>
                  <a:cxn ang="0">
                    <a:pos x="483" y="472"/>
                  </a:cxn>
                  <a:cxn ang="0">
                    <a:pos x="0" y="472"/>
                  </a:cxn>
                </a:cxnLst>
                <a:rect l="0" t="0" r="r" b="b"/>
                <a:pathLst>
                  <a:path w="2733" h="932">
                    <a:moveTo>
                      <a:pt x="2015" y="639"/>
                    </a:moveTo>
                    <a:lnTo>
                      <a:pt x="1948" y="790"/>
                    </a:lnTo>
                    <a:lnTo>
                      <a:pt x="2083" y="790"/>
                    </a:lnTo>
                    <a:lnTo>
                      <a:pt x="2015" y="639"/>
                    </a:lnTo>
                    <a:close/>
                    <a:moveTo>
                      <a:pt x="593" y="639"/>
                    </a:moveTo>
                    <a:lnTo>
                      <a:pt x="526" y="790"/>
                    </a:lnTo>
                    <a:lnTo>
                      <a:pt x="660" y="790"/>
                    </a:lnTo>
                    <a:lnTo>
                      <a:pt x="593" y="639"/>
                    </a:lnTo>
                    <a:close/>
                    <a:moveTo>
                      <a:pt x="1432" y="622"/>
                    </a:moveTo>
                    <a:lnTo>
                      <a:pt x="1432" y="747"/>
                    </a:lnTo>
                    <a:lnTo>
                      <a:pt x="1531" y="747"/>
                    </a:lnTo>
                    <a:lnTo>
                      <a:pt x="1553" y="745"/>
                    </a:lnTo>
                    <a:lnTo>
                      <a:pt x="1574" y="739"/>
                    </a:lnTo>
                    <a:lnTo>
                      <a:pt x="1589" y="730"/>
                    </a:lnTo>
                    <a:lnTo>
                      <a:pt x="1601" y="717"/>
                    </a:lnTo>
                    <a:lnTo>
                      <a:pt x="1609" y="703"/>
                    </a:lnTo>
                    <a:lnTo>
                      <a:pt x="1611" y="685"/>
                    </a:lnTo>
                    <a:lnTo>
                      <a:pt x="1611" y="683"/>
                    </a:lnTo>
                    <a:lnTo>
                      <a:pt x="1609" y="665"/>
                    </a:lnTo>
                    <a:lnTo>
                      <a:pt x="1602" y="649"/>
                    </a:lnTo>
                    <a:lnTo>
                      <a:pt x="1590" y="638"/>
                    </a:lnTo>
                    <a:lnTo>
                      <a:pt x="1574" y="630"/>
                    </a:lnTo>
                    <a:lnTo>
                      <a:pt x="1554" y="623"/>
                    </a:lnTo>
                    <a:lnTo>
                      <a:pt x="1531" y="622"/>
                    </a:lnTo>
                    <a:lnTo>
                      <a:pt x="1432" y="622"/>
                    </a:lnTo>
                    <a:close/>
                    <a:moveTo>
                      <a:pt x="2245" y="574"/>
                    </a:moveTo>
                    <a:lnTo>
                      <a:pt x="2297" y="574"/>
                    </a:lnTo>
                    <a:lnTo>
                      <a:pt x="2297" y="879"/>
                    </a:lnTo>
                    <a:lnTo>
                      <a:pt x="2431" y="879"/>
                    </a:lnTo>
                    <a:lnTo>
                      <a:pt x="2431" y="927"/>
                    </a:lnTo>
                    <a:lnTo>
                      <a:pt x="2245" y="927"/>
                    </a:lnTo>
                    <a:lnTo>
                      <a:pt x="2245" y="574"/>
                    </a:lnTo>
                    <a:close/>
                    <a:moveTo>
                      <a:pt x="1734" y="574"/>
                    </a:moveTo>
                    <a:lnTo>
                      <a:pt x="1784" y="574"/>
                    </a:lnTo>
                    <a:lnTo>
                      <a:pt x="1784" y="927"/>
                    </a:lnTo>
                    <a:lnTo>
                      <a:pt x="1734" y="927"/>
                    </a:lnTo>
                    <a:lnTo>
                      <a:pt x="1734" y="574"/>
                    </a:lnTo>
                    <a:close/>
                    <a:moveTo>
                      <a:pt x="1381" y="574"/>
                    </a:moveTo>
                    <a:lnTo>
                      <a:pt x="1533" y="574"/>
                    </a:lnTo>
                    <a:lnTo>
                      <a:pt x="1564" y="577"/>
                    </a:lnTo>
                    <a:lnTo>
                      <a:pt x="1592" y="583"/>
                    </a:lnTo>
                    <a:lnTo>
                      <a:pt x="1615" y="595"/>
                    </a:lnTo>
                    <a:lnTo>
                      <a:pt x="1635" y="610"/>
                    </a:lnTo>
                    <a:lnTo>
                      <a:pt x="1646" y="625"/>
                    </a:lnTo>
                    <a:lnTo>
                      <a:pt x="1656" y="642"/>
                    </a:lnTo>
                    <a:lnTo>
                      <a:pt x="1662" y="661"/>
                    </a:lnTo>
                    <a:lnTo>
                      <a:pt x="1663" y="682"/>
                    </a:lnTo>
                    <a:lnTo>
                      <a:pt x="1661" y="707"/>
                    </a:lnTo>
                    <a:lnTo>
                      <a:pt x="1653" y="729"/>
                    </a:lnTo>
                    <a:lnTo>
                      <a:pt x="1640" y="748"/>
                    </a:lnTo>
                    <a:lnTo>
                      <a:pt x="1622" y="764"/>
                    </a:lnTo>
                    <a:lnTo>
                      <a:pt x="1601" y="777"/>
                    </a:lnTo>
                    <a:lnTo>
                      <a:pt x="1575" y="786"/>
                    </a:lnTo>
                    <a:lnTo>
                      <a:pt x="1674" y="916"/>
                    </a:lnTo>
                    <a:lnTo>
                      <a:pt x="1682" y="927"/>
                    </a:lnTo>
                    <a:lnTo>
                      <a:pt x="1618" y="927"/>
                    </a:lnTo>
                    <a:lnTo>
                      <a:pt x="1616" y="924"/>
                    </a:lnTo>
                    <a:lnTo>
                      <a:pt x="1519" y="795"/>
                    </a:lnTo>
                    <a:lnTo>
                      <a:pt x="1432" y="795"/>
                    </a:lnTo>
                    <a:lnTo>
                      <a:pt x="1432" y="927"/>
                    </a:lnTo>
                    <a:lnTo>
                      <a:pt x="1381" y="927"/>
                    </a:lnTo>
                    <a:lnTo>
                      <a:pt x="1381" y="574"/>
                    </a:lnTo>
                    <a:close/>
                    <a:moveTo>
                      <a:pt x="1054" y="574"/>
                    </a:moveTo>
                    <a:lnTo>
                      <a:pt x="1313" y="574"/>
                    </a:lnTo>
                    <a:lnTo>
                      <a:pt x="1313" y="622"/>
                    </a:lnTo>
                    <a:lnTo>
                      <a:pt x="1106" y="622"/>
                    </a:lnTo>
                    <a:lnTo>
                      <a:pt x="1106" y="725"/>
                    </a:lnTo>
                    <a:lnTo>
                      <a:pt x="1291" y="725"/>
                    </a:lnTo>
                    <a:lnTo>
                      <a:pt x="1291" y="773"/>
                    </a:lnTo>
                    <a:lnTo>
                      <a:pt x="1106" y="773"/>
                    </a:lnTo>
                    <a:lnTo>
                      <a:pt x="1106" y="879"/>
                    </a:lnTo>
                    <a:lnTo>
                      <a:pt x="1316" y="879"/>
                    </a:lnTo>
                    <a:lnTo>
                      <a:pt x="1316" y="927"/>
                    </a:lnTo>
                    <a:lnTo>
                      <a:pt x="1054" y="927"/>
                    </a:lnTo>
                    <a:lnTo>
                      <a:pt x="1054" y="574"/>
                    </a:lnTo>
                    <a:close/>
                    <a:moveTo>
                      <a:pt x="722" y="574"/>
                    </a:moveTo>
                    <a:lnTo>
                      <a:pt x="1002" y="574"/>
                    </a:lnTo>
                    <a:lnTo>
                      <a:pt x="1002" y="622"/>
                    </a:lnTo>
                    <a:lnTo>
                      <a:pt x="887" y="622"/>
                    </a:lnTo>
                    <a:lnTo>
                      <a:pt x="887" y="927"/>
                    </a:lnTo>
                    <a:lnTo>
                      <a:pt x="835" y="927"/>
                    </a:lnTo>
                    <a:lnTo>
                      <a:pt x="835" y="622"/>
                    </a:lnTo>
                    <a:lnTo>
                      <a:pt x="722" y="622"/>
                    </a:lnTo>
                    <a:lnTo>
                      <a:pt x="722" y="574"/>
                    </a:lnTo>
                    <a:close/>
                    <a:moveTo>
                      <a:pt x="26" y="574"/>
                    </a:moveTo>
                    <a:lnTo>
                      <a:pt x="74" y="574"/>
                    </a:lnTo>
                    <a:lnTo>
                      <a:pt x="76" y="577"/>
                    </a:lnTo>
                    <a:lnTo>
                      <a:pt x="195" y="754"/>
                    </a:lnTo>
                    <a:lnTo>
                      <a:pt x="313" y="577"/>
                    </a:lnTo>
                    <a:lnTo>
                      <a:pt x="315" y="574"/>
                    </a:lnTo>
                    <a:lnTo>
                      <a:pt x="364" y="574"/>
                    </a:lnTo>
                    <a:lnTo>
                      <a:pt x="364" y="927"/>
                    </a:lnTo>
                    <a:lnTo>
                      <a:pt x="312" y="927"/>
                    </a:lnTo>
                    <a:lnTo>
                      <a:pt x="312" y="666"/>
                    </a:lnTo>
                    <a:lnTo>
                      <a:pt x="200" y="830"/>
                    </a:lnTo>
                    <a:lnTo>
                      <a:pt x="199" y="834"/>
                    </a:lnTo>
                    <a:lnTo>
                      <a:pt x="190" y="834"/>
                    </a:lnTo>
                    <a:lnTo>
                      <a:pt x="188" y="830"/>
                    </a:lnTo>
                    <a:lnTo>
                      <a:pt x="76" y="666"/>
                    </a:lnTo>
                    <a:lnTo>
                      <a:pt x="76" y="927"/>
                    </a:lnTo>
                    <a:lnTo>
                      <a:pt x="26" y="927"/>
                    </a:lnTo>
                    <a:lnTo>
                      <a:pt x="26" y="574"/>
                    </a:lnTo>
                    <a:close/>
                    <a:moveTo>
                      <a:pt x="1994" y="571"/>
                    </a:moveTo>
                    <a:lnTo>
                      <a:pt x="2038" y="571"/>
                    </a:lnTo>
                    <a:lnTo>
                      <a:pt x="2040" y="575"/>
                    </a:lnTo>
                    <a:lnTo>
                      <a:pt x="2194" y="918"/>
                    </a:lnTo>
                    <a:lnTo>
                      <a:pt x="2200" y="927"/>
                    </a:lnTo>
                    <a:lnTo>
                      <a:pt x="2144" y="927"/>
                    </a:lnTo>
                    <a:lnTo>
                      <a:pt x="2141" y="923"/>
                    </a:lnTo>
                    <a:lnTo>
                      <a:pt x="2103" y="837"/>
                    </a:lnTo>
                    <a:lnTo>
                      <a:pt x="1926" y="837"/>
                    </a:lnTo>
                    <a:lnTo>
                      <a:pt x="1889" y="923"/>
                    </a:lnTo>
                    <a:lnTo>
                      <a:pt x="1886" y="927"/>
                    </a:lnTo>
                    <a:lnTo>
                      <a:pt x="1833" y="927"/>
                    </a:lnTo>
                    <a:lnTo>
                      <a:pt x="1836" y="918"/>
                    </a:lnTo>
                    <a:lnTo>
                      <a:pt x="1991" y="575"/>
                    </a:lnTo>
                    <a:lnTo>
                      <a:pt x="1994" y="571"/>
                    </a:lnTo>
                    <a:close/>
                    <a:moveTo>
                      <a:pt x="571" y="571"/>
                    </a:moveTo>
                    <a:lnTo>
                      <a:pt x="615" y="571"/>
                    </a:lnTo>
                    <a:lnTo>
                      <a:pt x="618" y="575"/>
                    </a:lnTo>
                    <a:lnTo>
                      <a:pt x="773" y="918"/>
                    </a:lnTo>
                    <a:lnTo>
                      <a:pt x="777" y="927"/>
                    </a:lnTo>
                    <a:lnTo>
                      <a:pt x="721" y="927"/>
                    </a:lnTo>
                    <a:lnTo>
                      <a:pt x="720" y="923"/>
                    </a:lnTo>
                    <a:lnTo>
                      <a:pt x="682" y="837"/>
                    </a:lnTo>
                    <a:lnTo>
                      <a:pt x="505" y="837"/>
                    </a:lnTo>
                    <a:lnTo>
                      <a:pt x="466" y="923"/>
                    </a:lnTo>
                    <a:lnTo>
                      <a:pt x="464" y="927"/>
                    </a:lnTo>
                    <a:lnTo>
                      <a:pt x="411" y="927"/>
                    </a:lnTo>
                    <a:lnTo>
                      <a:pt x="415" y="918"/>
                    </a:lnTo>
                    <a:lnTo>
                      <a:pt x="570" y="575"/>
                    </a:lnTo>
                    <a:lnTo>
                      <a:pt x="571" y="571"/>
                    </a:lnTo>
                    <a:close/>
                    <a:moveTo>
                      <a:pt x="2598" y="569"/>
                    </a:moveTo>
                    <a:lnTo>
                      <a:pt x="2632" y="571"/>
                    </a:lnTo>
                    <a:lnTo>
                      <a:pt x="2664" y="579"/>
                    </a:lnTo>
                    <a:lnTo>
                      <a:pt x="2693" y="592"/>
                    </a:lnTo>
                    <a:lnTo>
                      <a:pt x="2722" y="612"/>
                    </a:lnTo>
                    <a:lnTo>
                      <a:pt x="2726" y="617"/>
                    </a:lnTo>
                    <a:lnTo>
                      <a:pt x="2722" y="621"/>
                    </a:lnTo>
                    <a:lnTo>
                      <a:pt x="2700" y="651"/>
                    </a:lnTo>
                    <a:lnTo>
                      <a:pt x="2696" y="656"/>
                    </a:lnTo>
                    <a:lnTo>
                      <a:pt x="2690" y="652"/>
                    </a:lnTo>
                    <a:lnTo>
                      <a:pt x="2661" y="633"/>
                    </a:lnTo>
                    <a:lnTo>
                      <a:pt x="2629" y="621"/>
                    </a:lnTo>
                    <a:lnTo>
                      <a:pt x="2597" y="617"/>
                    </a:lnTo>
                    <a:lnTo>
                      <a:pt x="2575" y="620"/>
                    </a:lnTo>
                    <a:lnTo>
                      <a:pt x="2556" y="626"/>
                    </a:lnTo>
                    <a:lnTo>
                      <a:pt x="2542" y="635"/>
                    </a:lnTo>
                    <a:lnTo>
                      <a:pt x="2533" y="649"/>
                    </a:lnTo>
                    <a:lnTo>
                      <a:pt x="2530" y="665"/>
                    </a:lnTo>
                    <a:lnTo>
                      <a:pt x="2530" y="666"/>
                    </a:lnTo>
                    <a:lnTo>
                      <a:pt x="2532" y="679"/>
                    </a:lnTo>
                    <a:lnTo>
                      <a:pt x="2537" y="690"/>
                    </a:lnTo>
                    <a:lnTo>
                      <a:pt x="2547" y="700"/>
                    </a:lnTo>
                    <a:lnTo>
                      <a:pt x="2563" y="709"/>
                    </a:lnTo>
                    <a:lnTo>
                      <a:pt x="2586" y="717"/>
                    </a:lnTo>
                    <a:lnTo>
                      <a:pt x="2618" y="725"/>
                    </a:lnTo>
                    <a:lnTo>
                      <a:pt x="2654" y="735"/>
                    </a:lnTo>
                    <a:lnTo>
                      <a:pt x="2684" y="748"/>
                    </a:lnTo>
                    <a:lnTo>
                      <a:pt x="2706" y="763"/>
                    </a:lnTo>
                    <a:lnTo>
                      <a:pt x="2722" y="781"/>
                    </a:lnTo>
                    <a:lnTo>
                      <a:pt x="2731" y="803"/>
                    </a:lnTo>
                    <a:lnTo>
                      <a:pt x="2733" y="828"/>
                    </a:lnTo>
                    <a:lnTo>
                      <a:pt x="2733" y="829"/>
                    </a:lnTo>
                    <a:lnTo>
                      <a:pt x="2731" y="854"/>
                    </a:lnTo>
                    <a:lnTo>
                      <a:pt x="2722" y="876"/>
                    </a:lnTo>
                    <a:lnTo>
                      <a:pt x="2709" y="896"/>
                    </a:lnTo>
                    <a:lnTo>
                      <a:pt x="2690" y="911"/>
                    </a:lnTo>
                    <a:lnTo>
                      <a:pt x="2667" y="923"/>
                    </a:lnTo>
                    <a:lnTo>
                      <a:pt x="2641" y="929"/>
                    </a:lnTo>
                    <a:lnTo>
                      <a:pt x="2611" y="932"/>
                    </a:lnTo>
                    <a:lnTo>
                      <a:pt x="2572" y="928"/>
                    </a:lnTo>
                    <a:lnTo>
                      <a:pt x="2536" y="918"/>
                    </a:lnTo>
                    <a:lnTo>
                      <a:pt x="2500" y="901"/>
                    </a:lnTo>
                    <a:lnTo>
                      <a:pt x="2468" y="876"/>
                    </a:lnTo>
                    <a:lnTo>
                      <a:pt x="2463" y="872"/>
                    </a:lnTo>
                    <a:lnTo>
                      <a:pt x="2467" y="867"/>
                    </a:lnTo>
                    <a:lnTo>
                      <a:pt x="2491" y="838"/>
                    </a:lnTo>
                    <a:lnTo>
                      <a:pt x="2495" y="833"/>
                    </a:lnTo>
                    <a:lnTo>
                      <a:pt x="2500" y="838"/>
                    </a:lnTo>
                    <a:lnTo>
                      <a:pt x="2528" y="859"/>
                    </a:lnTo>
                    <a:lnTo>
                      <a:pt x="2554" y="873"/>
                    </a:lnTo>
                    <a:lnTo>
                      <a:pt x="2582" y="881"/>
                    </a:lnTo>
                    <a:lnTo>
                      <a:pt x="2612" y="884"/>
                    </a:lnTo>
                    <a:lnTo>
                      <a:pt x="2636" y="881"/>
                    </a:lnTo>
                    <a:lnTo>
                      <a:pt x="2654" y="875"/>
                    </a:lnTo>
                    <a:lnTo>
                      <a:pt x="2670" y="864"/>
                    </a:lnTo>
                    <a:lnTo>
                      <a:pt x="2679" y="850"/>
                    </a:lnTo>
                    <a:lnTo>
                      <a:pt x="2681" y="833"/>
                    </a:lnTo>
                    <a:lnTo>
                      <a:pt x="2681" y="832"/>
                    </a:lnTo>
                    <a:lnTo>
                      <a:pt x="2680" y="820"/>
                    </a:lnTo>
                    <a:lnTo>
                      <a:pt x="2675" y="808"/>
                    </a:lnTo>
                    <a:lnTo>
                      <a:pt x="2666" y="799"/>
                    </a:lnTo>
                    <a:lnTo>
                      <a:pt x="2651" y="790"/>
                    </a:lnTo>
                    <a:lnTo>
                      <a:pt x="2628" y="782"/>
                    </a:lnTo>
                    <a:lnTo>
                      <a:pt x="2598" y="774"/>
                    </a:lnTo>
                    <a:lnTo>
                      <a:pt x="2572" y="768"/>
                    </a:lnTo>
                    <a:lnTo>
                      <a:pt x="2550" y="760"/>
                    </a:lnTo>
                    <a:lnTo>
                      <a:pt x="2529" y="751"/>
                    </a:lnTo>
                    <a:lnTo>
                      <a:pt x="2512" y="741"/>
                    </a:lnTo>
                    <a:lnTo>
                      <a:pt x="2498" y="726"/>
                    </a:lnTo>
                    <a:lnTo>
                      <a:pt x="2487" y="711"/>
                    </a:lnTo>
                    <a:lnTo>
                      <a:pt x="2482" y="691"/>
                    </a:lnTo>
                    <a:lnTo>
                      <a:pt x="2480" y="669"/>
                    </a:lnTo>
                    <a:lnTo>
                      <a:pt x="2482" y="646"/>
                    </a:lnTo>
                    <a:lnTo>
                      <a:pt x="2491" y="623"/>
                    </a:lnTo>
                    <a:lnTo>
                      <a:pt x="2504" y="605"/>
                    </a:lnTo>
                    <a:lnTo>
                      <a:pt x="2523" y="590"/>
                    </a:lnTo>
                    <a:lnTo>
                      <a:pt x="2545" y="578"/>
                    </a:lnTo>
                    <a:lnTo>
                      <a:pt x="2569" y="571"/>
                    </a:lnTo>
                    <a:lnTo>
                      <a:pt x="2598" y="569"/>
                    </a:lnTo>
                    <a:close/>
                    <a:moveTo>
                      <a:pt x="240" y="82"/>
                    </a:moveTo>
                    <a:lnTo>
                      <a:pt x="147" y="291"/>
                    </a:lnTo>
                    <a:lnTo>
                      <a:pt x="334" y="291"/>
                    </a:lnTo>
                    <a:lnTo>
                      <a:pt x="240" y="82"/>
                    </a:lnTo>
                    <a:close/>
                    <a:moveTo>
                      <a:pt x="2382" y="64"/>
                    </a:moveTo>
                    <a:lnTo>
                      <a:pt x="2382" y="411"/>
                    </a:lnTo>
                    <a:lnTo>
                      <a:pt x="2482" y="411"/>
                    </a:lnTo>
                    <a:lnTo>
                      <a:pt x="2521" y="407"/>
                    </a:lnTo>
                    <a:lnTo>
                      <a:pt x="2555" y="398"/>
                    </a:lnTo>
                    <a:lnTo>
                      <a:pt x="2586" y="383"/>
                    </a:lnTo>
                    <a:lnTo>
                      <a:pt x="2614" y="363"/>
                    </a:lnTo>
                    <a:lnTo>
                      <a:pt x="2635" y="337"/>
                    </a:lnTo>
                    <a:lnTo>
                      <a:pt x="2651" y="308"/>
                    </a:lnTo>
                    <a:lnTo>
                      <a:pt x="2661" y="275"/>
                    </a:lnTo>
                    <a:lnTo>
                      <a:pt x="2664" y="238"/>
                    </a:lnTo>
                    <a:lnTo>
                      <a:pt x="2664" y="237"/>
                    </a:lnTo>
                    <a:lnTo>
                      <a:pt x="2661" y="200"/>
                    </a:lnTo>
                    <a:lnTo>
                      <a:pt x="2651" y="166"/>
                    </a:lnTo>
                    <a:lnTo>
                      <a:pt x="2635" y="138"/>
                    </a:lnTo>
                    <a:lnTo>
                      <a:pt x="2614" y="112"/>
                    </a:lnTo>
                    <a:lnTo>
                      <a:pt x="2586" y="92"/>
                    </a:lnTo>
                    <a:lnTo>
                      <a:pt x="2555" y="77"/>
                    </a:lnTo>
                    <a:lnTo>
                      <a:pt x="2521" y="68"/>
                    </a:lnTo>
                    <a:lnTo>
                      <a:pt x="2482" y="64"/>
                    </a:lnTo>
                    <a:lnTo>
                      <a:pt x="2382" y="64"/>
                    </a:lnTo>
                    <a:close/>
                    <a:moveTo>
                      <a:pt x="1028" y="64"/>
                    </a:moveTo>
                    <a:lnTo>
                      <a:pt x="1028" y="251"/>
                    </a:lnTo>
                    <a:lnTo>
                      <a:pt x="1135" y="251"/>
                    </a:lnTo>
                    <a:lnTo>
                      <a:pt x="1163" y="249"/>
                    </a:lnTo>
                    <a:lnTo>
                      <a:pt x="1189" y="242"/>
                    </a:lnTo>
                    <a:lnTo>
                      <a:pt x="1212" y="233"/>
                    </a:lnTo>
                    <a:lnTo>
                      <a:pt x="1230" y="219"/>
                    </a:lnTo>
                    <a:lnTo>
                      <a:pt x="1243" y="202"/>
                    </a:lnTo>
                    <a:lnTo>
                      <a:pt x="1251" y="181"/>
                    </a:lnTo>
                    <a:lnTo>
                      <a:pt x="1253" y="157"/>
                    </a:lnTo>
                    <a:lnTo>
                      <a:pt x="1253" y="156"/>
                    </a:lnTo>
                    <a:lnTo>
                      <a:pt x="1251" y="133"/>
                    </a:lnTo>
                    <a:lnTo>
                      <a:pt x="1243" y="112"/>
                    </a:lnTo>
                    <a:lnTo>
                      <a:pt x="1231" y="95"/>
                    </a:lnTo>
                    <a:lnTo>
                      <a:pt x="1214" y="82"/>
                    </a:lnTo>
                    <a:lnTo>
                      <a:pt x="1192" y="71"/>
                    </a:lnTo>
                    <a:lnTo>
                      <a:pt x="1167" y="66"/>
                    </a:lnTo>
                    <a:lnTo>
                      <a:pt x="1137" y="64"/>
                    </a:lnTo>
                    <a:lnTo>
                      <a:pt x="1028" y="64"/>
                    </a:lnTo>
                    <a:close/>
                    <a:moveTo>
                      <a:pt x="608" y="64"/>
                    </a:moveTo>
                    <a:lnTo>
                      <a:pt x="608" y="251"/>
                    </a:lnTo>
                    <a:lnTo>
                      <a:pt x="714" y="251"/>
                    </a:lnTo>
                    <a:lnTo>
                      <a:pt x="743" y="249"/>
                    </a:lnTo>
                    <a:lnTo>
                      <a:pt x="769" y="242"/>
                    </a:lnTo>
                    <a:lnTo>
                      <a:pt x="791" y="233"/>
                    </a:lnTo>
                    <a:lnTo>
                      <a:pt x="809" y="219"/>
                    </a:lnTo>
                    <a:lnTo>
                      <a:pt x="822" y="202"/>
                    </a:lnTo>
                    <a:lnTo>
                      <a:pt x="830" y="181"/>
                    </a:lnTo>
                    <a:lnTo>
                      <a:pt x="833" y="157"/>
                    </a:lnTo>
                    <a:lnTo>
                      <a:pt x="833" y="156"/>
                    </a:lnTo>
                    <a:lnTo>
                      <a:pt x="830" y="133"/>
                    </a:lnTo>
                    <a:lnTo>
                      <a:pt x="822" y="112"/>
                    </a:lnTo>
                    <a:lnTo>
                      <a:pt x="811" y="95"/>
                    </a:lnTo>
                    <a:lnTo>
                      <a:pt x="794" y="82"/>
                    </a:lnTo>
                    <a:lnTo>
                      <a:pt x="772" y="71"/>
                    </a:lnTo>
                    <a:lnTo>
                      <a:pt x="747" y="66"/>
                    </a:lnTo>
                    <a:lnTo>
                      <a:pt x="717" y="64"/>
                    </a:lnTo>
                    <a:lnTo>
                      <a:pt x="608" y="64"/>
                    </a:lnTo>
                    <a:close/>
                    <a:moveTo>
                      <a:pt x="2317" y="2"/>
                    </a:moveTo>
                    <a:lnTo>
                      <a:pt x="2482" y="2"/>
                    </a:lnTo>
                    <a:lnTo>
                      <a:pt x="2529" y="6"/>
                    </a:lnTo>
                    <a:lnTo>
                      <a:pt x="2572" y="17"/>
                    </a:lnTo>
                    <a:lnTo>
                      <a:pt x="2611" y="34"/>
                    </a:lnTo>
                    <a:lnTo>
                      <a:pt x="2645" y="56"/>
                    </a:lnTo>
                    <a:lnTo>
                      <a:pt x="2675" y="83"/>
                    </a:lnTo>
                    <a:lnTo>
                      <a:pt x="2698" y="116"/>
                    </a:lnTo>
                    <a:lnTo>
                      <a:pt x="2717" y="152"/>
                    </a:lnTo>
                    <a:lnTo>
                      <a:pt x="2727" y="193"/>
                    </a:lnTo>
                    <a:lnTo>
                      <a:pt x="2731" y="235"/>
                    </a:lnTo>
                    <a:lnTo>
                      <a:pt x="2731" y="237"/>
                    </a:lnTo>
                    <a:lnTo>
                      <a:pt x="2728" y="277"/>
                    </a:lnTo>
                    <a:lnTo>
                      <a:pt x="2719" y="314"/>
                    </a:lnTo>
                    <a:lnTo>
                      <a:pt x="2705" y="347"/>
                    </a:lnTo>
                    <a:lnTo>
                      <a:pt x="2685" y="379"/>
                    </a:lnTo>
                    <a:lnTo>
                      <a:pt x="2661" y="406"/>
                    </a:lnTo>
                    <a:lnTo>
                      <a:pt x="2632" y="429"/>
                    </a:lnTo>
                    <a:lnTo>
                      <a:pt x="2599" y="448"/>
                    </a:lnTo>
                    <a:lnTo>
                      <a:pt x="2563" y="461"/>
                    </a:lnTo>
                    <a:lnTo>
                      <a:pt x="2524" y="470"/>
                    </a:lnTo>
                    <a:lnTo>
                      <a:pt x="2482" y="472"/>
                    </a:lnTo>
                    <a:lnTo>
                      <a:pt x="2317" y="472"/>
                    </a:lnTo>
                    <a:lnTo>
                      <a:pt x="2317" y="2"/>
                    </a:lnTo>
                    <a:close/>
                    <a:moveTo>
                      <a:pt x="1892" y="2"/>
                    </a:moveTo>
                    <a:lnTo>
                      <a:pt x="2235" y="2"/>
                    </a:lnTo>
                    <a:lnTo>
                      <a:pt x="2235" y="62"/>
                    </a:lnTo>
                    <a:lnTo>
                      <a:pt x="1956" y="62"/>
                    </a:lnTo>
                    <a:lnTo>
                      <a:pt x="1956" y="206"/>
                    </a:lnTo>
                    <a:lnTo>
                      <a:pt x="2205" y="206"/>
                    </a:lnTo>
                    <a:lnTo>
                      <a:pt x="2205" y="265"/>
                    </a:lnTo>
                    <a:lnTo>
                      <a:pt x="1956" y="265"/>
                    </a:lnTo>
                    <a:lnTo>
                      <a:pt x="1956" y="411"/>
                    </a:lnTo>
                    <a:lnTo>
                      <a:pt x="2237" y="411"/>
                    </a:lnTo>
                    <a:lnTo>
                      <a:pt x="2237" y="472"/>
                    </a:lnTo>
                    <a:lnTo>
                      <a:pt x="1892" y="472"/>
                    </a:lnTo>
                    <a:lnTo>
                      <a:pt x="1892" y="2"/>
                    </a:lnTo>
                    <a:close/>
                    <a:moveTo>
                      <a:pt x="1726" y="2"/>
                    </a:moveTo>
                    <a:lnTo>
                      <a:pt x="1791" y="2"/>
                    </a:lnTo>
                    <a:lnTo>
                      <a:pt x="1791" y="472"/>
                    </a:lnTo>
                    <a:lnTo>
                      <a:pt x="1726" y="472"/>
                    </a:lnTo>
                    <a:lnTo>
                      <a:pt x="1726" y="2"/>
                    </a:lnTo>
                    <a:close/>
                    <a:moveTo>
                      <a:pt x="1382" y="2"/>
                    </a:moveTo>
                    <a:lnTo>
                      <a:pt x="1447" y="2"/>
                    </a:lnTo>
                    <a:lnTo>
                      <a:pt x="1447" y="411"/>
                    </a:lnTo>
                    <a:lnTo>
                      <a:pt x="1653" y="411"/>
                    </a:lnTo>
                    <a:lnTo>
                      <a:pt x="1653" y="472"/>
                    </a:lnTo>
                    <a:lnTo>
                      <a:pt x="1382" y="472"/>
                    </a:lnTo>
                    <a:lnTo>
                      <a:pt x="1382" y="2"/>
                    </a:lnTo>
                    <a:close/>
                    <a:moveTo>
                      <a:pt x="964" y="2"/>
                    </a:moveTo>
                    <a:lnTo>
                      <a:pt x="1141" y="2"/>
                    </a:lnTo>
                    <a:lnTo>
                      <a:pt x="1179" y="5"/>
                    </a:lnTo>
                    <a:lnTo>
                      <a:pt x="1214" y="13"/>
                    </a:lnTo>
                    <a:lnTo>
                      <a:pt x="1244" y="26"/>
                    </a:lnTo>
                    <a:lnTo>
                      <a:pt x="1270" y="44"/>
                    </a:lnTo>
                    <a:lnTo>
                      <a:pt x="1291" y="66"/>
                    </a:lnTo>
                    <a:lnTo>
                      <a:pt x="1305" y="91"/>
                    </a:lnTo>
                    <a:lnTo>
                      <a:pt x="1316" y="121"/>
                    </a:lnTo>
                    <a:lnTo>
                      <a:pt x="1318" y="153"/>
                    </a:lnTo>
                    <a:lnTo>
                      <a:pt x="1318" y="155"/>
                    </a:lnTo>
                    <a:lnTo>
                      <a:pt x="1316" y="186"/>
                    </a:lnTo>
                    <a:lnTo>
                      <a:pt x="1308" y="212"/>
                    </a:lnTo>
                    <a:lnTo>
                      <a:pt x="1296" y="237"/>
                    </a:lnTo>
                    <a:lnTo>
                      <a:pt x="1279" y="256"/>
                    </a:lnTo>
                    <a:lnTo>
                      <a:pt x="1260" y="273"/>
                    </a:lnTo>
                    <a:lnTo>
                      <a:pt x="1238" y="288"/>
                    </a:lnTo>
                    <a:lnTo>
                      <a:pt x="1213" y="298"/>
                    </a:lnTo>
                    <a:lnTo>
                      <a:pt x="1187" y="304"/>
                    </a:lnTo>
                    <a:lnTo>
                      <a:pt x="1160" y="310"/>
                    </a:lnTo>
                    <a:lnTo>
                      <a:pt x="1132" y="311"/>
                    </a:lnTo>
                    <a:lnTo>
                      <a:pt x="1028" y="311"/>
                    </a:lnTo>
                    <a:lnTo>
                      <a:pt x="1028" y="472"/>
                    </a:lnTo>
                    <a:lnTo>
                      <a:pt x="964" y="472"/>
                    </a:lnTo>
                    <a:lnTo>
                      <a:pt x="964" y="2"/>
                    </a:lnTo>
                    <a:close/>
                    <a:moveTo>
                      <a:pt x="544" y="2"/>
                    </a:moveTo>
                    <a:lnTo>
                      <a:pt x="721" y="2"/>
                    </a:lnTo>
                    <a:lnTo>
                      <a:pt x="759" y="5"/>
                    </a:lnTo>
                    <a:lnTo>
                      <a:pt x="794" y="13"/>
                    </a:lnTo>
                    <a:lnTo>
                      <a:pt x="824" y="26"/>
                    </a:lnTo>
                    <a:lnTo>
                      <a:pt x="850" y="44"/>
                    </a:lnTo>
                    <a:lnTo>
                      <a:pt x="871" y="66"/>
                    </a:lnTo>
                    <a:lnTo>
                      <a:pt x="885" y="91"/>
                    </a:lnTo>
                    <a:lnTo>
                      <a:pt x="895" y="121"/>
                    </a:lnTo>
                    <a:lnTo>
                      <a:pt x="898" y="153"/>
                    </a:lnTo>
                    <a:lnTo>
                      <a:pt x="898" y="155"/>
                    </a:lnTo>
                    <a:lnTo>
                      <a:pt x="895" y="186"/>
                    </a:lnTo>
                    <a:lnTo>
                      <a:pt x="887" y="212"/>
                    </a:lnTo>
                    <a:lnTo>
                      <a:pt x="876" y="237"/>
                    </a:lnTo>
                    <a:lnTo>
                      <a:pt x="859" y="256"/>
                    </a:lnTo>
                    <a:lnTo>
                      <a:pt x="839" y="273"/>
                    </a:lnTo>
                    <a:lnTo>
                      <a:pt x="817" y="288"/>
                    </a:lnTo>
                    <a:lnTo>
                      <a:pt x="792" y="298"/>
                    </a:lnTo>
                    <a:lnTo>
                      <a:pt x="766" y="304"/>
                    </a:lnTo>
                    <a:lnTo>
                      <a:pt x="739" y="310"/>
                    </a:lnTo>
                    <a:lnTo>
                      <a:pt x="712" y="311"/>
                    </a:lnTo>
                    <a:lnTo>
                      <a:pt x="608" y="311"/>
                    </a:lnTo>
                    <a:lnTo>
                      <a:pt x="608" y="472"/>
                    </a:lnTo>
                    <a:lnTo>
                      <a:pt x="544" y="472"/>
                    </a:lnTo>
                    <a:lnTo>
                      <a:pt x="544" y="2"/>
                    </a:lnTo>
                    <a:close/>
                    <a:moveTo>
                      <a:pt x="213" y="0"/>
                    </a:moveTo>
                    <a:lnTo>
                      <a:pt x="269" y="0"/>
                    </a:lnTo>
                    <a:lnTo>
                      <a:pt x="272" y="4"/>
                    </a:lnTo>
                    <a:lnTo>
                      <a:pt x="479" y="462"/>
                    </a:lnTo>
                    <a:lnTo>
                      <a:pt x="483" y="472"/>
                    </a:lnTo>
                    <a:lnTo>
                      <a:pt x="414" y="472"/>
                    </a:lnTo>
                    <a:lnTo>
                      <a:pt x="412" y="469"/>
                    </a:lnTo>
                    <a:lnTo>
                      <a:pt x="360" y="351"/>
                    </a:lnTo>
                    <a:lnTo>
                      <a:pt x="121" y="351"/>
                    </a:lnTo>
                    <a:lnTo>
                      <a:pt x="69" y="469"/>
                    </a:lnTo>
                    <a:lnTo>
                      <a:pt x="66" y="472"/>
                    </a:lnTo>
                    <a:lnTo>
                      <a:pt x="0" y="472"/>
                    </a:lnTo>
                    <a:lnTo>
                      <a:pt x="4" y="462"/>
                    </a:lnTo>
                    <a:lnTo>
                      <a:pt x="211" y="4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22"/>
              <p:cNvSpPr>
                <a:spLocks noEditPoints="1"/>
              </p:cNvSpPr>
              <p:nvPr userDrawn="1"/>
            </p:nvSpPr>
            <p:spPr bwMode="auto">
              <a:xfrm>
                <a:off x="5242" y="2609"/>
                <a:ext cx="54" cy="55"/>
              </a:xfrm>
              <a:custGeom>
                <a:avLst/>
                <a:gdLst/>
                <a:ahLst/>
                <a:cxnLst>
                  <a:cxn ang="0">
                    <a:pos x="62" y="79"/>
                  </a:cxn>
                  <a:cxn ang="0">
                    <a:pos x="96" y="78"/>
                  </a:cxn>
                  <a:cxn ang="0">
                    <a:pos x="107" y="63"/>
                  </a:cxn>
                  <a:cxn ang="0">
                    <a:pos x="104" y="56"/>
                  </a:cxn>
                  <a:cxn ang="0">
                    <a:pos x="97" y="50"/>
                  </a:cxn>
                  <a:cxn ang="0">
                    <a:pos x="62" y="49"/>
                  </a:cxn>
                  <a:cxn ang="0">
                    <a:pos x="87" y="37"/>
                  </a:cxn>
                  <a:cxn ang="0">
                    <a:pos x="112" y="47"/>
                  </a:cxn>
                  <a:cxn ang="0">
                    <a:pos x="117" y="53"/>
                  </a:cxn>
                  <a:cxn ang="0">
                    <a:pos x="117" y="75"/>
                  </a:cxn>
                  <a:cxn ang="0">
                    <a:pos x="97" y="88"/>
                  </a:cxn>
                  <a:cxn ang="0">
                    <a:pos x="108" y="122"/>
                  </a:cxn>
                  <a:cxn ang="0">
                    <a:pos x="62" y="91"/>
                  </a:cxn>
                  <a:cxn ang="0">
                    <a:pos x="49" y="122"/>
                  </a:cxn>
                  <a:cxn ang="0">
                    <a:pos x="82" y="7"/>
                  </a:cxn>
                  <a:cxn ang="0">
                    <a:pos x="43" y="18"/>
                  </a:cxn>
                  <a:cxn ang="0">
                    <a:pos x="17" y="44"/>
                  </a:cxn>
                  <a:cxn ang="0">
                    <a:pos x="6" y="82"/>
                  </a:cxn>
                  <a:cxn ang="0">
                    <a:pos x="9" y="103"/>
                  </a:cxn>
                  <a:cxn ang="0">
                    <a:pos x="28" y="135"/>
                  </a:cxn>
                  <a:cxn ang="0">
                    <a:pos x="61" y="155"/>
                  </a:cxn>
                  <a:cxn ang="0">
                    <a:pos x="103" y="155"/>
                  </a:cxn>
                  <a:cxn ang="0">
                    <a:pos x="135" y="135"/>
                  </a:cxn>
                  <a:cxn ang="0">
                    <a:pos x="153" y="101"/>
                  </a:cxn>
                  <a:cxn ang="0">
                    <a:pos x="153" y="62"/>
                  </a:cxn>
                  <a:cxn ang="0">
                    <a:pos x="135" y="30"/>
                  </a:cxn>
                  <a:cxn ang="0">
                    <a:pos x="103" y="10"/>
                  </a:cxn>
                  <a:cxn ang="0">
                    <a:pos x="82" y="0"/>
                  </a:cxn>
                  <a:cxn ang="0">
                    <a:pos x="123" y="11"/>
                  </a:cxn>
                  <a:cxn ang="0">
                    <a:pos x="152" y="41"/>
                  </a:cxn>
                  <a:cxn ang="0">
                    <a:pos x="164" y="82"/>
                  </a:cxn>
                  <a:cxn ang="0">
                    <a:pos x="152" y="123"/>
                  </a:cxn>
                  <a:cxn ang="0">
                    <a:pos x="123" y="153"/>
                  </a:cxn>
                  <a:cxn ang="0">
                    <a:pos x="82" y="165"/>
                  </a:cxn>
                  <a:cxn ang="0">
                    <a:pos x="40" y="153"/>
                  </a:cxn>
                  <a:cxn ang="0">
                    <a:pos x="10" y="123"/>
                  </a:cxn>
                  <a:cxn ang="0">
                    <a:pos x="0" y="83"/>
                  </a:cxn>
                  <a:cxn ang="0">
                    <a:pos x="2" y="61"/>
                  </a:cxn>
                  <a:cxn ang="0">
                    <a:pos x="23" y="24"/>
                  </a:cxn>
                  <a:cxn ang="0">
                    <a:pos x="60" y="2"/>
                  </a:cxn>
                </a:cxnLst>
                <a:rect l="0" t="0" r="r" b="b"/>
                <a:pathLst>
                  <a:path w="164" h="165">
                    <a:moveTo>
                      <a:pt x="62" y="49"/>
                    </a:moveTo>
                    <a:lnTo>
                      <a:pt x="62" y="79"/>
                    </a:lnTo>
                    <a:lnTo>
                      <a:pt x="86" y="79"/>
                    </a:lnTo>
                    <a:lnTo>
                      <a:pt x="96" y="78"/>
                    </a:lnTo>
                    <a:lnTo>
                      <a:pt x="104" y="73"/>
                    </a:lnTo>
                    <a:lnTo>
                      <a:pt x="107" y="63"/>
                    </a:lnTo>
                    <a:lnTo>
                      <a:pt x="107" y="60"/>
                    </a:lnTo>
                    <a:lnTo>
                      <a:pt x="104" y="56"/>
                    </a:lnTo>
                    <a:lnTo>
                      <a:pt x="101" y="53"/>
                    </a:lnTo>
                    <a:lnTo>
                      <a:pt x="97" y="50"/>
                    </a:lnTo>
                    <a:lnTo>
                      <a:pt x="92" y="49"/>
                    </a:lnTo>
                    <a:lnTo>
                      <a:pt x="62" y="49"/>
                    </a:lnTo>
                    <a:close/>
                    <a:moveTo>
                      <a:pt x="49" y="37"/>
                    </a:moveTo>
                    <a:lnTo>
                      <a:pt x="87" y="37"/>
                    </a:lnTo>
                    <a:lnTo>
                      <a:pt x="101" y="40"/>
                    </a:lnTo>
                    <a:lnTo>
                      <a:pt x="112" y="47"/>
                    </a:lnTo>
                    <a:lnTo>
                      <a:pt x="114" y="49"/>
                    </a:lnTo>
                    <a:lnTo>
                      <a:pt x="117" y="53"/>
                    </a:lnTo>
                    <a:lnTo>
                      <a:pt x="120" y="63"/>
                    </a:lnTo>
                    <a:lnTo>
                      <a:pt x="117" y="75"/>
                    </a:lnTo>
                    <a:lnTo>
                      <a:pt x="108" y="83"/>
                    </a:lnTo>
                    <a:lnTo>
                      <a:pt x="97" y="88"/>
                    </a:lnTo>
                    <a:lnTo>
                      <a:pt x="123" y="122"/>
                    </a:lnTo>
                    <a:lnTo>
                      <a:pt x="108" y="122"/>
                    </a:lnTo>
                    <a:lnTo>
                      <a:pt x="83" y="91"/>
                    </a:lnTo>
                    <a:lnTo>
                      <a:pt x="62" y="91"/>
                    </a:lnTo>
                    <a:lnTo>
                      <a:pt x="62" y="122"/>
                    </a:lnTo>
                    <a:lnTo>
                      <a:pt x="49" y="122"/>
                    </a:lnTo>
                    <a:lnTo>
                      <a:pt x="49" y="37"/>
                    </a:lnTo>
                    <a:close/>
                    <a:moveTo>
                      <a:pt x="82" y="7"/>
                    </a:moveTo>
                    <a:lnTo>
                      <a:pt x="61" y="10"/>
                    </a:lnTo>
                    <a:lnTo>
                      <a:pt x="43" y="18"/>
                    </a:lnTo>
                    <a:lnTo>
                      <a:pt x="28" y="30"/>
                    </a:lnTo>
                    <a:lnTo>
                      <a:pt x="17" y="44"/>
                    </a:lnTo>
                    <a:lnTo>
                      <a:pt x="9" y="62"/>
                    </a:lnTo>
                    <a:lnTo>
                      <a:pt x="6" y="82"/>
                    </a:lnTo>
                    <a:lnTo>
                      <a:pt x="6" y="83"/>
                    </a:lnTo>
                    <a:lnTo>
                      <a:pt x="9" y="103"/>
                    </a:lnTo>
                    <a:lnTo>
                      <a:pt x="17" y="121"/>
                    </a:lnTo>
                    <a:lnTo>
                      <a:pt x="28" y="135"/>
                    </a:lnTo>
                    <a:lnTo>
                      <a:pt x="43" y="147"/>
                    </a:lnTo>
                    <a:lnTo>
                      <a:pt x="61" y="155"/>
                    </a:lnTo>
                    <a:lnTo>
                      <a:pt x="82" y="157"/>
                    </a:lnTo>
                    <a:lnTo>
                      <a:pt x="103" y="155"/>
                    </a:lnTo>
                    <a:lnTo>
                      <a:pt x="120" y="147"/>
                    </a:lnTo>
                    <a:lnTo>
                      <a:pt x="135" y="135"/>
                    </a:lnTo>
                    <a:lnTo>
                      <a:pt x="147" y="119"/>
                    </a:lnTo>
                    <a:lnTo>
                      <a:pt x="153" y="101"/>
                    </a:lnTo>
                    <a:lnTo>
                      <a:pt x="156" y="82"/>
                    </a:lnTo>
                    <a:lnTo>
                      <a:pt x="153" y="62"/>
                    </a:lnTo>
                    <a:lnTo>
                      <a:pt x="147" y="44"/>
                    </a:lnTo>
                    <a:lnTo>
                      <a:pt x="135" y="30"/>
                    </a:lnTo>
                    <a:lnTo>
                      <a:pt x="120" y="18"/>
                    </a:lnTo>
                    <a:lnTo>
                      <a:pt x="103" y="10"/>
                    </a:lnTo>
                    <a:lnTo>
                      <a:pt x="82" y="7"/>
                    </a:lnTo>
                    <a:close/>
                    <a:moveTo>
                      <a:pt x="82" y="0"/>
                    </a:moveTo>
                    <a:lnTo>
                      <a:pt x="104" y="2"/>
                    </a:lnTo>
                    <a:lnTo>
                      <a:pt x="123" y="11"/>
                    </a:lnTo>
                    <a:lnTo>
                      <a:pt x="140" y="24"/>
                    </a:lnTo>
                    <a:lnTo>
                      <a:pt x="152" y="41"/>
                    </a:lnTo>
                    <a:lnTo>
                      <a:pt x="161" y="61"/>
                    </a:lnTo>
                    <a:lnTo>
                      <a:pt x="164" y="82"/>
                    </a:lnTo>
                    <a:lnTo>
                      <a:pt x="161" y="104"/>
                    </a:lnTo>
                    <a:lnTo>
                      <a:pt x="152" y="123"/>
                    </a:lnTo>
                    <a:lnTo>
                      <a:pt x="140" y="140"/>
                    </a:lnTo>
                    <a:lnTo>
                      <a:pt x="123" y="153"/>
                    </a:lnTo>
                    <a:lnTo>
                      <a:pt x="104" y="162"/>
                    </a:lnTo>
                    <a:lnTo>
                      <a:pt x="82" y="165"/>
                    </a:lnTo>
                    <a:lnTo>
                      <a:pt x="60" y="162"/>
                    </a:lnTo>
                    <a:lnTo>
                      <a:pt x="40" y="153"/>
                    </a:lnTo>
                    <a:lnTo>
                      <a:pt x="23" y="140"/>
                    </a:lnTo>
                    <a:lnTo>
                      <a:pt x="10" y="123"/>
                    </a:lnTo>
                    <a:lnTo>
                      <a:pt x="2" y="104"/>
                    </a:lnTo>
                    <a:lnTo>
                      <a:pt x="0" y="83"/>
                    </a:lnTo>
                    <a:lnTo>
                      <a:pt x="0" y="82"/>
                    </a:lnTo>
                    <a:lnTo>
                      <a:pt x="2" y="61"/>
                    </a:lnTo>
                    <a:lnTo>
                      <a:pt x="11" y="41"/>
                    </a:lnTo>
                    <a:lnTo>
                      <a:pt x="23" y="24"/>
                    </a:lnTo>
                    <a:lnTo>
                      <a:pt x="40" y="11"/>
                    </a:lnTo>
                    <a:lnTo>
                      <a:pt x="60" y="2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178813"/>
            <a:ext cx="11338560" cy="58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886121"/>
            <a:ext cx="11338560" cy="524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6412" y="6576220"/>
            <a:ext cx="976155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3B2991-FA54-44E4-82BA-788E93F1B201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6356" y="6576220"/>
            <a:ext cx="2740057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Event or Business Segment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" y="6576220"/>
            <a:ext cx="729635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961813" y="11998"/>
            <a:ext cx="792480" cy="5868424"/>
            <a:chOff x="-721360" y="11998"/>
            <a:chExt cx="594360" cy="5868424"/>
          </a:xfrm>
        </p:grpSpPr>
        <p:sp>
          <p:nvSpPr>
            <p:cNvPr id="24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1182722"/>
              <a:ext cx="594360" cy="600164"/>
            </a:xfrm>
            <a:prstGeom prst="rect">
              <a:avLst/>
            </a:prstGeom>
            <a:solidFill>
              <a:srgbClr val="8C8C8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140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140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140</a:t>
              </a:r>
            </a:p>
          </p:txBody>
        </p:sp>
        <p:sp>
          <p:nvSpPr>
            <p:cNvPr id="26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597360"/>
              <a:ext cx="594360" cy="600164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220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220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220</a:t>
              </a:r>
            </a:p>
          </p:txBody>
        </p:sp>
        <p:sp>
          <p:nvSpPr>
            <p:cNvPr id="27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11998"/>
              <a:ext cx="594360" cy="600164"/>
            </a:xfrm>
            <a:prstGeom prst="rect">
              <a:avLst/>
            </a:prstGeom>
            <a:solidFill>
              <a:srgbClr val="4599C3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69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153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195</a:t>
              </a:r>
            </a:p>
          </p:txBody>
        </p:sp>
        <p:sp>
          <p:nvSpPr>
            <p:cNvPr id="28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3524170"/>
              <a:ext cx="594360" cy="600164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254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203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0</a:t>
              </a:r>
            </a:p>
          </p:txBody>
        </p:sp>
        <p:sp>
          <p:nvSpPr>
            <p:cNvPr id="29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4109532"/>
              <a:ext cx="594360" cy="600164"/>
            </a:xfrm>
            <a:prstGeom prst="rect">
              <a:avLst/>
            </a:prstGeom>
            <a:solidFill>
              <a:srgbClr val="FF790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255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121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1</a:t>
              </a:r>
            </a:p>
          </p:txBody>
        </p:sp>
        <p:sp>
          <p:nvSpPr>
            <p:cNvPr id="42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4694894"/>
              <a:ext cx="594360" cy="600164"/>
            </a:xfrm>
            <a:prstGeom prst="rect">
              <a:avLst/>
            </a:prstGeom>
            <a:solidFill>
              <a:srgbClr val="EA2839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234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57</a:t>
              </a:r>
            </a:p>
          </p:txBody>
        </p:sp>
        <p:sp>
          <p:nvSpPr>
            <p:cNvPr id="43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2353446"/>
              <a:ext cx="594360" cy="600164"/>
            </a:xfrm>
            <a:prstGeom prst="rect">
              <a:avLst/>
            </a:prstGeom>
            <a:solidFill>
              <a:srgbClr val="9BEE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155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238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255</a:t>
              </a:r>
            </a:p>
          </p:txBody>
        </p:sp>
        <p:sp>
          <p:nvSpPr>
            <p:cNvPr id="44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2938808"/>
              <a:ext cx="594360" cy="600164"/>
            </a:xfrm>
            <a:prstGeom prst="rect">
              <a:avLst/>
            </a:prstGeom>
            <a:solidFill>
              <a:srgbClr val="92D4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146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212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0</a:t>
              </a:r>
            </a:p>
          </p:txBody>
        </p:sp>
        <p:sp>
          <p:nvSpPr>
            <p:cNvPr id="45" name="Text Box 230"/>
            <p:cNvSpPr txBox="1">
              <a:spLocks noChangeArrowheads="1"/>
            </p:cNvSpPr>
            <p:nvPr userDrawn="1"/>
          </p:nvSpPr>
          <p:spPr bwMode="auto">
            <a:xfrm>
              <a:off x="-721360" y="1768084"/>
              <a:ext cx="594360" cy="600164"/>
            </a:xfrm>
            <a:prstGeom prst="rect">
              <a:avLst/>
            </a:prstGeom>
            <a:solidFill>
              <a:srgbClr val="4B4B4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ea typeface="+mn-ea"/>
                </a:rPr>
                <a:t>R 75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ea typeface="+mn-ea"/>
                </a:rPr>
                <a:t>G 75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ea typeface="+mn-ea"/>
                </a:rPr>
                <a:t>B 75 </a:t>
              </a:r>
            </a:p>
          </p:txBody>
        </p:sp>
        <p:sp>
          <p:nvSpPr>
            <p:cNvPr id="46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5280258"/>
              <a:ext cx="594360" cy="600164"/>
            </a:xfrm>
            <a:prstGeom prst="rect">
              <a:avLst/>
            </a:prstGeom>
            <a:solidFill>
              <a:srgbClr val="061E3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FFFFFF"/>
                  </a:solidFill>
                  <a:ea typeface="+mn-ea"/>
                </a:rPr>
                <a:t>R 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FFFFFF"/>
                  </a:solidFill>
                  <a:ea typeface="+mn-ea"/>
                </a:rPr>
                <a:t>G 30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FFFFFF"/>
                  </a:solidFill>
                  <a:ea typeface="+mn-ea"/>
                </a:rPr>
                <a:t>B 60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561995" y="1526071"/>
            <a:ext cx="5171073" cy="1723314"/>
          </a:xfrm>
        </p:spPr>
        <p:txBody>
          <a:bodyPr>
            <a:noAutofit/>
          </a:bodyPr>
          <a:lstStyle/>
          <a:p>
            <a:r>
              <a:rPr lang="en-US" sz="3200" b="0" dirty="0"/>
              <a:t>Recipe Integration</a:t>
            </a:r>
            <a:br>
              <a:rPr lang="en-US" sz="3200" b="0" dirty="0"/>
            </a:br>
            <a:r>
              <a:rPr lang="en-US" sz="3200" b="0" dirty="0"/>
              <a:t>Tests Framework</a:t>
            </a:r>
            <a:br>
              <a:rPr lang="en-US" sz="3200" b="0" dirty="0"/>
            </a:br>
            <a:br>
              <a:rPr lang="en-US" sz="2400" dirty="0"/>
            </a:br>
            <a:r>
              <a:rPr lang="en-US" sz="2400" dirty="0"/>
              <a:t>Concept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4544" y="3428999"/>
            <a:ext cx="5876512" cy="1492716"/>
          </a:xfrm>
        </p:spPr>
        <p:txBody>
          <a:bodyPr/>
          <a:lstStyle/>
          <a:p>
            <a:r>
              <a:rPr lang="en-US" b="0" dirty="0"/>
              <a:t>Shay Barazovsky</a:t>
            </a:r>
          </a:p>
          <a:p>
            <a:endParaRPr lang="en-US" b="0" dirty="0"/>
          </a:p>
          <a:p>
            <a:r>
              <a:rPr lang="en-US" b="0" dirty="0"/>
              <a:t>Apr 2020</a:t>
            </a:r>
          </a:p>
          <a:p>
            <a:pPr lvl="1"/>
            <a:endParaRPr lang="en-US" dirty="0"/>
          </a:p>
        </p:txBody>
      </p:sp>
      <p:pic>
        <p:nvPicPr>
          <p:cNvPr id="7" name="Picture Placeholder 13" descr="Picture1.png"/>
          <p:cNvPicPr>
            <a:picLocks noChangeAspect="1"/>
          </p:cNvPicPr>
          <p:nvPr/>
        </p:nvPicPr>
        <p:blipFill>
          <a:blip r:embed="rId3" cstate="print"/>
          <a:srcRect t="28" b="28"/>
          <a:stretch>
            <a:fillRect/>
          </a:stretch>
        </p:blipFill>
        <p:spPr>
          <a:xfrm>
            <a:off x="5733068" y="1466686"/>
            <a:ext cx="4460397" cy="3924627"/>
          </a:xfrm>
          <a:prstGeom prst="roundRect">
            <a:avLst>
              <a:gd name="adj" fmla="val 3348"/>
            </a:avLst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04A0-2EF3-4492-A8E0-111536B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3 – Recipe Test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CE69-ABFC-4C2E-8AD1-F8FF9EC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packages 1 and 2 by adding the docker an </a:t>
            </a:r>
            <a:r>
              <a:rPr lang="en-US" b="1" dirty="0"/>
              <a:t>applicative layer </a:t>
            </a:r>
            <a:r>
              <a:rPr lang="en-US" dirty="0"/>
              <a:t>that hosts the test client and related resources</a:t>
            </a:r>
          </a:p>
          <a:p>
            <a:r>
              <a:rPr lang="en-US" dirty="0"/>
              <a:t>Define the structure of a test scenario and add some to GIT</a:t>
            </a:r>
          </a:p>
          <a:p>
            <a:pPr lvl="1"/>
            <a:r>
              <a:rPr lang="en-US" dirty="0"/>
              <a:t>Exported recipe</a:t>
            </a:r>
          </a:p>
          <a:p>
            <a:pPr lvl="1"/>
            <a:r>
              <a:rPr lang="en-US" dirty="0"/>
              <a:t>Expected results with tolerance</a:t>
            </a:r>
          </a:p>
          <a:p>
            <a:pPr lvl="1"/>
            <a:r>
              <a:rPr lang="en-US" dirty="0"/>
              <a:t>Include cross refs to Jira and </a:t>
            </a:r>
            <a:r>
              <a:rPr lang="en-US" dirty="0" err="1"/>
              <a:t>Xray</a:t>
            </a:r>
            <a:endParaRPr lang="en-US" dirty="0"/>
          </a:p>
          <a:p>
            <a:pPr lvl="1"/>
            <a:r>
              <a:rPr lang="en-US" dirty="0"/>
              <a:t>Include Jenkins searchable tags</a:t>
            </a:r>
          </a:p>
          <a:p>
            <a:r>
              <a:rPr lang="en-US" dirty="0"/>
              <a:t>From Jenkins, activate the Docker with a specific test scenario or tag</a:t>
            </a:r>
          </a:p>
          <a:p>
            <a:r>
              <a:rPr lang="en-US" dirty="0"/>
              <a:t>Import the recipe from within the test</a:t>
            </a:r>
          </a:p>
          <a:p>
            <a:r>
              <a:rPr lang="en-US" dirty="0"/>
              <a:t>Collect the test results and outputs and integrate them into the CI process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A3B4D-73D1-4BD6-9B86-C3DC7280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F0-7198-4808-A95D-92C678DC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4 – Support Verity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EDFA-285A-425E-A7A6-0336F0A2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test code to support a realistic test environment</a:t>
            </a:r>
          </a:p>
          <a:p>
            <a:pPr lvl="1"/>
            <a:r>
              <a:rPr lang="en-US" dirty="0"/>
              <a:t>CCI</a:t>
            </a:r>
          </a:p>
          <a:p>
            <a:pPr lvl="2"/>
            <a:r>
              <a:rPr lang="en-US" dirty="0"/>
              <a:t>Use version tool DB as baseline</a:t>
            </a:r>
          </a:p>
          <a:p>
            <a:pPr lvl="2"/>
            <a:r>
              <a:rPr lang="en-US" dirty="0"/>
              <a:t>Merge test scenario overrides</a:t>
            </a:r>
          </a:p>
          <a:p>
            <a:pPr lvl="1"/>
            <a:r>
              <a:rPr lang="en-US" dirty="0"/>
              <a:t>Licenses</a:t>
            </a:r>
          </a:p>
          <a:p>
            <a:pPr lvl="2"/>
            <a:r>
              <a:rPr lang="en-US" dirty="0"/>
              <a:t>Use Full License Generator for baseline</a:t>
            </a:r>
          </a:p>
          <a:p>
            <a:pPr lvl="2"/>
            <a:r>
              <a:rPr lang="en-US" dirty="0"/>
              <a:t>Consider test scenario overrides (license “black list”)</a:t>
            </a:r>
          </a:p>
          <a:p>
            <a:pPr lvl="1"/>
            <a:r>
              <a:rPr lang="en-US" dirty="0"/>
              <a:t>Simulator configuration</a:t>
            </a:r>
          </a:p>
          <a:p>
            <a:pPr lvl="2"/>
            <a:r>
              <a:rPr lang="en-US" dirty="0"/>
              <a:t>Explicit baseline (not relying on source control defaults)</a:t>
            </a:r>
          </a:p>
          <a:p>
            <a:pPr lvl="2"/>
            <a:r>
              <a:rPr lang="en-US" dirty="0"/>
              <a:t>Consider test scenario overrides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BF390-7D3C-48EE-9798-B314E91B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1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AA6-57E6-435A-8727-5E04691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5 – Recipe Recorder for 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FD38-C54C-46FC-9344-B5207361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GUI tool that can be started from QL</a:t>
            </a:r>
          </a:p>
          <a:p>
            <a:r>
              <a:rPr lang="en-US" dirty="0"/>
              <a:t>Allows creating a test scenario package by recording an existing Offline working with the Simulator</a:t>
            </a:r>
          </a:p>
          <a:p>
            <a:r>
              <a:rPr lang="en-US" dirty="0"/>
              <a:t>User has some degree of control although the recorder has defaults for everything</a:t>
            </a:r>
          </a:p>
          <a:p>
            <a:pPr lvl="1"/>
            <a:r>
              <a:rPr lang="en-US" dirty="0"/>
              <a:t>Exclude CCI overrides</a:t>
            </a:r>
          </a:p>
          <a:p>
            <a:pPr lvl="1"/>
            <a:r>
              <a:rPr lang="en-US" dirty="0"/>
              <a:t>Exclude licenses overrides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Test scenario tagging is both automated and manual</a:t>
            </a:r>
          </a:p>
          <a:p>
            <a:pPr lvl="1"/>
            <a:r>
              <a:rPr lang="en-US" dirty="0"/>
              <a:t>System auto-tags a scenario based on recipe properties or environment settings</a:t>
            </a:r>
          </a:p>
          <a:p>
            <a:pPr lvl="1"/>
            <a:r>
              <a:rPr lang="en-US" dirty="0"/>
              <a:t>User can add more tags</a:t>
            </a:r>
          </a:p>
          <a:p>
            <a:r>
              <a:rPr lang="en-US" dirty="0"/>
              <a:t>When the package is ready, it can be pushed via a PR</a:t>
            </a:r>
          </a:p>
          <a:p>
            <a:r>
              <a:rPr lang="en-US" dirty="0"/>
              <a:t>To test the package locally, user can activate the Jenkins job on his own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3554-48AD-4ADB-AB8C-7649C8E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9F54-D028-4C68-9F6B-99AF95EF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6 -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910B-4410-4A67-B7B2-8F5FDB22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all flows that are overheads for the AT</a:t>
            </a:r>
          </a:p>
          <a:p>
            <a:pPr lvl="1"/>
            <a:r>
              <a:rPr lang="en-US" dirty="0"/>
              <a:t>Fast CCI import</a:t>
            </a:r>
          </a:p>
          <a:p>
            <a:pPr lvl="1"/>
            <a:r>
              <a:rPr lang="en-US" dirty="0"/>
              <a:t>Fast recipe import</a:t>
            </a:r>
          </a:p>
          <a:p>
            <a:pPr lvl="1"/>
            <a:r>
              <a:rPr lang="en-US" dirty="0"/>
              <a:t>Fast system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4A28-651C-4222-B01B-526BD94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0239-9A81-4A05-8E12-0BF2A9B6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Workplan – 2 Lanes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7F55A1-2592-4344-8561-EED861E5FB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5124977"/>
              </p:ext>
            </p:extLst>
          </p:nvPr>
        </p:nvGraphicFramePr>
        <p:xfrm>
          <a:off x="427038" y="885825"/>
          <a:ext cx="5567362" cy="524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0EEE-E711-4CCE-BAF7-4F82C9214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MC lane requires MC skills and expertise</a:t>
            </a:r>
          </a:p>
          <a:p>
            <a:r>
              <a:rPr lang="en-US" dirty="0"/>
              <a:t>DevOps lane focuses in Dockers technology and DevOps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62373-2D48-4AA3-9DFB-C0937A1B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CD0321-6385-4D6F-9153-6EDB27110187}"/>
              </a:ext>
            </a:extLst>
          </p:cNvPr>
          <p:cNvCxnSpPr>
            <a:cxnSpLocks/>
          </p:cNvCxnSpPr>
          <p:nvPr/>
        </p:nvCxnSpPr>
        <p:spPr>
          <a:xfrm>
            <a:off x="2867025" y="2562225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A622CF-0127-4802-B151-C03E20E1CF72}"/>
              </a:ext>
            </a:extLst>
          </p:cNvPr>
          <p:cNvSpPr txBox="1"/>
          <p:nvPr/>
        </p:nvSpPr>
        <p:spPr>
          <a:xfrm>
            <a:off x="2867025" y="3177659"/>
            <a:ext cx="69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74691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68DB62-DFA8-4D77-9CA7-8C4DB955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CE22-05E4-4F0A-A9B4-CD8B4623B1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728663" cy="168275"/>
          </a:xfrm>
        </p:spPr>
        <p:txBody>
          <a:bodyPr/>
          <a:lstStyle/>
          <a:p>
            <a:fld id="{E17436D7-8E2B-405E-A673-18B9D9D3D44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C7D8-7475-4ACB-8E60-1F056031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50BC-AB75-4A1A-BB82-64C076D1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framework should change the focus of our current AT</a:t>
            </a:r>
          </a:p>
          <a:p>
            <a:pPr lvl="1"/>
            <a:r>
              <a:rPr lang="en-US" dirty="0"/>
              <a:t>GUI AT should focus in E2E scenarios with </a:t>
            </a:r>
            <a:r>
              <a:rPr lang="en-US" b="1" dirty="0"/>
              <a:t>high user interaction</a:t>
            </a:r>
          </a:p>
          <a:p>
            <a:pPr lvl="2"/>
            <a:r>
              <a:rPr lang="en-US" dirty="0"/>
              <a:t>Recipe editing</a:t>
            </a:r>
          </a:p>
          <a:p>
            <a:pPr lvl="2"/>
            <a:r>
              <a:rPr lang="en-US" dirty="0"/>
              <a:t>Complex configurations</a:t>
            </a:r>
          </a:p>
          <a:p>
            <a:pPr lvl="2"/>
            <a:r>
              <a:rPr lang="en-US" dirty="0"/>
              <a:t>“Monkey Testing”</a:t>
            </a:r>
          </a:p>
          <a:p>
            <a:pPr lvl="1"/>
            <a:r>
              <a:rPr lang="en-US" dirty="0"/>
              <a:t>Scenarios that can be fully automated should </a:t>
            </a:r>
            <a:r>
              <a:rPr lang="en-US" b="1" dirty="0"/>
              <a:t>gradually shift </a:t>
            </a:r>
            <a:r>
              <a:rPr lang="en-US" dirty="0"/>
              <a:t>to the Integration world</a:t>
            </a:r>
          </a:p>
          <a:p>
            <a:pPr lvl="2"/>
            <a:r>
              <a:rPr lang="en-US" dirty="0"/>
              <a:t>Recipes</a:t>
            </a:r>
          </a:p>
          <a:p>
            <a:pPr lvl="2"/>
            <a:r>
              <a:rPr lang="en-US" dirty="0"/>
              <a:t>Calibrations</a:t>
            </a:r>
          </a:p>
          <a:p>
            <a:pPr lvl="2"/>
            <a:r>
              <a:rPr lang="en-US" dirty="0"/>
              <a:t>FIFA scenarios</a:t>
            </a:r>
          </a:p>
          <a:p>
            <a:pPr lvl="2"/>
            <a:r>
              <a:rPr lang="en-US" dirty="0"/>
              <a:t>IP Test Wizard</a:t>
            </a:r>
          </a:p>
          <a:p>
            <a:pPr lvl="1"/>
            <a:r>
              <a:rPr lang="en-US" dirty="0"/>
              <a:t>QA should rely more on AT and less on manual testing </a:t>
            </a:r>
          </a:p>
          <a:p>
            <a:pPr lvl="2"/>
            <a:r>
              <a:rPr lang="en-US" dirty="0"/>
              <a:t>Especially important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31734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D4CB-EB2D-4536-90E5-83FC1FA6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0F15-0822-4E51-B217-E542319F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the recipe recorder for Tools (at least in PDC)</a:t>
            </a:r>
          </a:p>
          <a:p>
            <a:r>
              <a:rPr lang="en-US" dirty="0"/>
              <a:t>In the future, extend Verity automation capabilities by exposing relevant API’s</a:t>
            </a:r>
          </a:p>
          <a:p>
            <a:pPr lvl="1"/>
            <a:r>
              <a:rPr lang="en-US" dirty="0"/>
              <a:t>Recipe Read API</a:t>
            </a:r>
          </a:p>
          <a:p>
            <a:pPr lvl="1"/>
            <a:r>
              <a:rPr lang="en-US" dirty="0"/>
              <a:t>Recipe Engineering API</a:t>
            </a:r>
          </a:p>
          <a:p>
            <a:r>
              <a:rPr lang="en-US" dirty="0"/>
              <a:t>Next maturity level may well be Tool based regression AT</a:t>
            </a:r>
          </a:p>
          <a:p>
            <a:pPr lvl="1"/>
            <a:r>
              <a:rPr lang="en-US" dirty="0"/>
              <a:t> Should be a strategic goal as this should significantly reduce regression time</a:t>
            </a:r>
          </a:p>
          <a:p>
            <a:r>
              <a:rPr lang="en-US" b="1" dirty="0"/>
              <a:t>Docker over Tool </a:t>
            </a:r>
            <a:r>
              <a:rPr lang="en-US" dirty="0"/>
              <a:t>my be a tread stone for exciting new possibilities</a:t>
            </a:r>
          </a:p>
          <a:p>
            <a:pPr lvl="1"/>
            <a:r>
              <a:rPr lang="en-US" dirty="0"/>
              <a:t>Super fast deployments</a:t>
            </a:r>
          </a:p>
          <a:p>
            <a:pPr lvl="1"/>
            <a:r>
              <a:rPr lang="en-US" dirty="0"/>
              <a:t>Better use of fleet computing 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C2D78-D4A0-4633-8420-AFEDDB4A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BFB72-A0F0-400E-8F97-E7A6A03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 -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2488D6-9342-4089-8CE8-99C65E61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testing is one of the key activities of the QA</a:t>
            </a:r>
          </a:p>
          <a:p>
            <a:r>
              <a:rPr lang="en-US" dirty="0"/>
              <a:t>Today, a great part of the regression is performed manually</a:t>
            </a:r>
          </a:p>
          <a:p>
            <a:r>
              <a:rPr lang="en-US" dirty="0"/>
              <a:t>On Tool testing requirement is one reason, but not the only one</a:t>
            </a:r>
          </a:p>
          <a:p>
            <a:r>
              <a:rPr lang="en-US" dirty="0"/>
              <a:t>An important part of this activity is the </a:t>
            </a:r>
            <a:r>
              <a:rPr lang="en-US" b="1" dirty="0"/>
              <a:t>execution of various recipes </a:t>
            </a:r>
            <a:r>
              <a:rPr lang="en-US" dirty="0"/>
              <a:t>against expected results</a:t>
            </a:r>
          </a:p>
          <a:p>
            <a:r>
              <a:rPr lang="en-US" dirty="0"/>
              <a:t>Due to its cost, regression only takes place </a:t>
            </a:r>
            <a:r>
              <a:rPr lang="en-US" b="1" dirty="0"/>
              <a:t>at the end </a:t>
            </a:r>
            <a:r>
              <a:rPr lang="en-US" dirty="0"/>
              <a:t>of the version development (not sprint!)</a:t>
            </a:r>
          </a:p>
          <a:p>
            <a:r>
              <a:rPr lang="en-US" dirty="0"/>
              <a:t>More than one time we need to compromise on the scope of regression</a:t>
            </a:r>
          </a:p>
          <a:p>
            <a:r>
              <a:rPr lang="en-US" dirty="0"/>
              <a:t>Regression shifts critical QA resources from the development teams at the critical time of version stabilization or next version bootstrap</a:t>
            </a:r>
          </a:p>
          <a:p>
            <a:pPr lvl="1"/>
            <a:r>
              <a:rPr lang="en-US" dirty="0"/>
              <a:t>These shifts forces developers to replace QA (OK), chronically (not OK)</a:t>
            </a:r>
          </a:p>
          <a:p>
            <a:pPr lvl="1"/>
            <a:r>
              <a:rPr lang="en-US" dirty="0"/>
              <a:t>These shifts break the teams autonomy as the SM has to surrender her 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Any degree of </a:t>
            </a:r>
            <a:r>
              <a:rPr lang="en-US" b="1" dirty="0"/>
              <a:t>regression automation </a:t>
            </a:r>
            <a:r>
              <a:rPr lang="en-US" dirty="0"/>
              <a:t>should ease these pains</a:t>
            </a:r>
          </a:p>
          <a:p>
            <a:pPr marL="0" indent="0">
              <a:buNone/>
            </a:pPr>
            <a:r>
              <a:rPr lang="en-US" dirty="0"/>
              <a:t>Anything that can be tested with Automated Testing (AT) on an Offline before it is tested on Tool, should be tested</a:t>
            </a:r>
          </a:p>
        </p:txBody>
      </p:sp>
    </p:spTree>
    <p:extLst>
      <p:ext uri="{BB962C8B-B14F-4D97-AF65-F5344CB8AC3E}">
        <p14:creationId xmlns:p14="http://schemas.microsoft.com/office/powerpoint/2010/main" val="40640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BFB72-A0F0-400E-8F97-E7A6A03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 – GUI based AT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2488D6-9342-4089-8CE8-99C65E61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scenario in </a:t>
            </a:r>
            <a:r>
              <a:rPr lang="en-US" b="1" dirty="0"/>
              <a:t>AT </a:t>
            </a:r>
            <a:r>
              <a:rPr lang="en-US" dirty="0"/>
              <a:t>today is editing and executing a recipe, by comparing its report output (CST) to an expected report</a:t>
            </a:r>
          </a:p>
          <a:p>
            <a:r>
              <a:rPr lang="en-US" dirty="0"/>
              <a:t>Most new recipes we would like to test in this way require some coding in </a:t>
            </a:r>
            <a:r>
              <a:rPr lang="en-US" dirty="0" err="1"/>
              <a:t>FlaUI</a:t>
            </a:r>
            <a:endParaRPr lang="en-US" dirty="0"/>
          </a:p>
          <a:p>
            <a:r>
              <a:rPr lang="en-US" dirty="0"/>
              <a:t>Only a handful of people are truly proficient in </a:t>
            </a:r>
            <a:r>
              <a:rPr lang="en-US" dirty="0" err="1"/>
              <a:t>FlaUI</a:t>
            </a:r>
            <a:endParaRPr lang="en-US" dirty="0"/>
          </a:p>
          <a:p>
            <a:r>
              <a:rPr lang="en-US" dirty="0"/>
              <a:t>AT environments are very limited and we can only execute 4 tests in parallel as of today</a:t>
            </a:r>
          </a:p>
          <a:p>
            <a:r>
              <a:rPr lang="en-US" dirty="0"/>
              <a:t>AT environments are unstable</a:t>
            </a:r>
          </a:p>
          <a:p>
            <a:r>
              <a:rPr lang="en-US" dirty="0"/>
              <a:t>We are having hard times to extend the AT environment (Corp` DevOps issues)</a:t>
            </a:r>
          </a:p>
          <a:p>
            <a:r>
              <a:rPr lang="en-US" dirty="0"/>
              <a:t>AT only available </a:t>
            </a:r>
            <a:r>
              <a:rPr lang="en-US" b="1" dirty="0"/>
              <a:t>after</a:t>
            </a:r>
            <a:r>
              <a:rPr lang="en-US" dirty="0"/>
              <a:t> the feature has been developed</a:t>
            </a:r>
          </a:p>
          <a:p>
            <a:r>
              <a:rPr lang="en-US" dirty="0"/>
              <a:t>By today, we have managed to add only a few recipe test cases (~100)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By allowing anyone easily record and add </a:t>
            </a:r>
            <a:r>
              <a:rPr lang="en-US" b="1" dirty="0"/>
              <a:t>AT </a:t>
            </a:r>
            <a:r>
              <a:rPr lang="en-US" b="1" dirty="0" err="1"/>
              <a:t>at</a:t>
            </a:r>
            <a:r>
              <a:rPr lang="en-US" b="1" dirty="0"/>
              <a:t> any stage of development</a:t>
            </a:r>
            <a:r>
              <a:rPr lang="en-US" dirty="0"/>
              <a:t>, will greatly increase the degree of automation and its coverage</a:t>
            </a:r>
          </a:p>
          <a:p>
            <a:pPr marL="0" indent="0">
              <a:buNone/>
            </a:pPr>
            <a:r>
              <a:rPr lang="en-US" dirty="0"/>
              <a:t>Using advanced technologies may help us overcome the technical difficulties we suffer from</a:t>
            </a:r>
          </a:p>
        </p:txBody>
      </p:sp>
    </p:spTree>
    <p:extLst>
      <p:ext uri="{BB962C8B-B14F-4D97-AF65-F5344CB8AC3E}">
        <p14:creationId xmlns:p14="http://schemas.microsoft.com/office/powerpoint/2010/main" val="373610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BFB72-A0F0-400E-8F97-E7A6A03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 – Feature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2488D6-9342-4089-8CE8-99C65E61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develop a new recipe related feature, the QA person will typically create recipes for the </a:t>
            </a:r>
            <a:r>
              <a:rPr lang="en-US" b="1" dirty="0"/>
              <a:t>feature tests</a:t>
            </a:r>
          </a:p>
          <a:p>
            <a:r>
              <a:rPr lang="en-US" dirty="0"/>
              <a:t>Same goes for recipe related bugs or field incidents</a:t>
            </a:r>
          </a:p>
          <a:p>
            <a:r>
              <a:rPr lang="en-US" dirty="0"/>
              <a:t>During development, there is no AT </a:t>
            </a:r>
            <a:r>
              <a:rPr lang="en-US" dirty="0" err="1"/>
              <a:t>at</a:t>
            </a:r>
            <a:r>
              <a:rPr lang="en-US" dirty="0"/>
              <a:t> all – the QA person must </a:t>
            </a:r>
            <a:r>
              <a:rPr lang="en-US" b="1" dirty="0"/>
              <a:t>make do with manual testing</a:t>
            </a:r>
          </a:p>
          <a:p>
            <a:r>
              <a:rPr lang="en-US" dirty="0"/>
              <a:t>This dramatically reduces the effectiveness of QA, especially with last minute changes or when time is pressing</a:t>
            </a:r>
          </a:p>
          <a:p>
            <a:r>
              <a:rPr lang="en-US" dirty="0"/>
              <a:t>After development is complete, only a handful of these recipes are taken for AT, others remain in </a:t>
            </a:r>
            <a:r>
              <a:rPr lang="en-US" dirty="0" err="1"/>
              <a:t>Xray</a:t>
            </a:r>
            <a:r>
              <a:rPr lang="en-US" dirty="0"/>
              <a:t> as manual tests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ability to use AT during the development process or even the CI process should greatly improve the quality of new features and QA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66663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33F378-E5EE-4705-97D7-797CBB73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Recipe Integration Tests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C647-51CE-4D9A-989E-719FD2D44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728663" cy="168275"/>
          </a:xfrm>
        </p:spPr>
        <p:txBody>
          <a:bodyPr/>
          <a:lstStyle/>
          <a:p>
            <a:fld id="{E17436D7-8E2B-405E-A673-18B9D9D3D4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1B1A27-5FF0-4C66-AC0A-FFDCA285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5092-521E-4B50-98A9-24622FC6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allows adding recipe execution AT </a:t>
            </a:r>
            <a:r>
              <a:rPr lang="en-US" b="1" dirty="0"/>
              <a:t>without writing any code</a:t>
            </a:r>
          </a:p>
          <a:p>
            <a:r>
              <a:rPr lang="en-US" dirty="0"/>
              <a:t>Create a test scenario by “recording” a recipe from any Offline just by executing it</a:t>
            </a:r>
          </a:p>
          <a:p>
            <a:r>
              <a:rPr lang="en-US" dirty="0"/>
              <a:t>Test scenarios are managed in GIT and are therefor version specific</a:t>
            </a:r>
          </a:p>
          <a:p>
            <a:r>
              <a:rPr lang="en-US" dirty="0"/>
              <a:t>A new test scenario is submitted by a standard Pull Request, approved by an assigned coordinator</a:t>
            </a:r>
          </a:p>
          <a:p>
            <a:r>
              <a:rPr lang="en-US" b="1" dirty="0"/>
              <a:t>Docker</a:t>
            </a:r>
            <a:r>
              <a:rPr lang="en-US" dirty="0"/>
              <a:t> based environment is able to execute </a:t>
            </a:r>
            <a:r>
              <a:rPr lang="en-US" b="1" dirty="0"/>
              <a:t>multiple tests on a single host</a:t>
            </a:r>
          </a:p>
          <a:p>
            <a:r>
              <a:rPr lang="en-US" dirty="0"/>
              <a:t>Integrated with the current technologies we use: Jira, Jenkins, GIT, </a:t>
            </a:r>
            <a:r>
              <a:rPr lang="en-US" dirty="0" err="1"/>
              <a:t>Xray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Framework is maintained by DevOps</a:t>
            </a:r>
          </a:p>
          <a:p>
            <a:r>
              <a:rPr lang="en-US" dirty="0"/>
              <a:t>Content is maintained by Dev and QA</a:t>
            </a:r>
          </a:p>
          <a:p>
            <a:r>
              <a:rPr lang="en-US" dirty="0"/>
              <a:t>Content is regulated by an assigned coordinator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3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9DBB-AF8B-4D0A-B3D4-C0A5DEA9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5D18-174F-430C-A2AF-6E11E7FB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Recipe Testing</a:t>
            </a:r>
          </a:p>
          <a:p>
            <a:r>
              <a:rPr lang="en-US" dirty="0"/>
              <a:t>Verity in Docker</a:t>
            </a:r>
          </a:p>
          <a:p>
            <a:r>
              <a:rPr lang="en-US" dirty="0"/>
              <a:t>Recipe Test in Docker</a:t>
            </a:r>
          </a:p>
          <a:p>
            <a:r>
              <a:rPr lang="en-US" dirty="0"/>
              <a:t>Support Verity Environment</a:t>
            </a:r>
          </a:p>
          <a:p>
            <a:r>
              <a:rPr lang="en-US" dirty="0"/>
              <a:t>Recipe Recorder</a:t>
            </a:r>
          </a:p>
          <a:p>
            <a:r>
              <a:rPr lang="en-US" dirty="0"/>
              <a:t>Optimizations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709A-C2BC-4EBC-B8F2-A48805D9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7ADB-A71D-44D4-A15B-E17A0777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1 - Autonomous Recipe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0808-E7B1-4D08-A4D0-ABE35B8C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ability to execute recipes E2E over an Offline using a </a:t>
            </a:r>
            <a:r>
              <a:rPr lang="en-US" b="1" dirty="0"/>
              <a:t>minimal set of processes</a:t>
            </a:r>
          </a:p>
          <a:p>
            <a:pPr lvl="1"/>
            <a:r>
              <a:rPr lang="en-US" dirty="0"/>
              <a:t>With the Simulator, Recipe and IP processes</a:t>
            </a:r>
          </a:p>
          <a:p>
            <a:pPr lvl="1"/>
            <a:r>
              <a:rPr lang="en-US" dirty="0"/>
              <a:t>Without the client (GUI)</a:t>
            </a:r>
          </a:p>
          <a:p>
            <a:pPr lvl="1"/>
            <a:r>
              <a:rPr lang="en-US" dirty="0"/>
              <a:t>Without Reports</a:t>
            </a:r>
          </a:p>
          <a:p>
            <a:pPr lvl="1"/>
            <a:r>
              <a:rPr lang="en-US" dirty="0"/>
              <a:t>Without FIFA</a:t>
            </a:r>
          </a:p>
          <a:p>
            <a:r>
              <a:rPr lang="en-US" dirty="0"/>
              <a:t>Execute recipes on this system configuration directly from </a:t>
            </a:r>
            <a:r>
              <a:rPr lang="en-US" b="1" dirty="0" err="1"/>
              <a:t>MSTest</a:t>
            </a:r>
            <a:endParaRPr lang="en-US" b="1" dirty="0"/>
          </a:p>
          <a:p>
            <a:pPr lvl="1"/>
            <a:r>
              <a:rPr lang="en-US" b="1" dirty="0"/>
              <a:t>A single generic </a:t>
            </a:r>
            <a:r>
              <a:rPr lang="en-US" dirty="0"/>
              <a:t>test that can fit all recipes</a:t>
            </a:r>
          </a:p>
          <a:p>
            <a:pPr lvl="1"/>
            <a:r>
              <a:rPr lang="en-US" dirty="0"/>
              <a:t>Recipe and expected results are inputs</a:t>
            </a:r>
          </a:p>
          <a:p>
            <a:r>
              <a:rPr lang="en-US" dirty="0"/>
              <a:t>Develop a set of tools that can verify the recipe based on a set of </a:t>
            </a:r>
            <a:r>
              <a:rPr lang="en-US" b="1" dirty="0"/>
              <a:t>expected results</a:t>
            </a:r>
          </a:p>
          <a:p>
            <a:pPr lvl="1"/>
            <a:r>
              <a:rPr lang="en-US" dirty="0"/>
              <a:t>Verify DB results (Results DB) 		| compare structure and values with tolerance</a:t>
            </a:r>
          </a:p>
          <a:p>
            <a:pPr lvl="1"/>
            <a:r>
              <a:rPr lang="en-US" dirty="0"/>
              <a:t>Verify images (file system) 			| image comparison tools with tolerance</a:t>
            </a:r>
          </a:p>
          <a:p>
            <a:pPr lvl="1"/>
            <a:r>
              <a:rPr lang="en-US" dirty="0"/>
              <a:t>Verify other files				| other comparison tools (XML,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ABCB-73F8-4A0E-908E-55612F0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2EF7-D307-4E93-8E2E-839E23A7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2 – Verity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4AC3-C132-4146-B597-EA420853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simple benchmark application that simulates tool behavior (CPU, file access,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Prove that we can deploy and monitor a </a:t>
            </a:r>
            <a:r>
              <a:rPr lang="en-US" b="1" dirty="0"/>
              <a:t>Docker </a:t>
            </a:r>
            <a:r>
              <a:rPr lang="en-US" dirty="0"/>
              <a:t>hosting</a:t>
            </a:r>
            <a:r>
              <a:rPr lang="en-US" b="1" dirty="0"/>
              <a:t> </a:t>
            </a:r>
            <a:r>
              <a:rPr lang="en-US" dirty="0"/>
              <a:t>the benchmark application over a </a:t>
            </a:r>
            <a:r>
              <a:rPr lang="en-US" dirty="0" err="1"/>
              <a:t>corp</a:t>
            </a:r>
            <a:r>
              <a:rPr lang="en-US" dirty="0"/>
              <a:t> DevOps VDI host</a:t>
            </a:r>
          </a:p>
          <a:p>
            <a:pPr lvl="1"/>
            <a:r>
              <a:rPr lang="en-US" dirty="0"/>
              <a:t>Must be stable</a:t>
            </a:r>
          </a:p>
          <a:p>
            <a:r>
              <a:rPr lang="en-US" dirty="0"/>
              <a:t>Benchmark how many Dockers we can execute in parallel without significant cross impact</a:t>
            </a:r>
          </a:p>
          <a:p>
            <a:r>
              <a:rPr lang="en-US" dirty="0"/>
              <a:t>Build a Docker that can host a Verity instance</a:t>
            </a:r>
          </a:p>
          <a:p>
            <a:pPr lvl="1"/>
            <a:r>
              <a:rPr lang="en-US" dirty="0"/>
              <a:t>OS layer</a:t>
            </a:r>
          </a:p>
          <a:p>
            <a:pPr lvl="1"/>
            <a:r>
              <a:rPr lang="en-US" dirty="0"/>
              <a:t>.NET stack layer</a:t>
            </a:r>
          </a:p>
          <a:p>
            <a:pPr lvl="1"/>
            <a:r>
              <a:rPr lang="en-US" dirty="0"/>
              <a:t>Pre-installation layer</a:t>
            </a:r>
          </a:p>
          <a:p>
            <a:pPr lvl="1"/>
            <a:r>
              <a:rPr lang="en-US" dirty="0"/>
              <a:t>A version layer containing a specific Verity version</a:t>
            </a:r>
          </a:p>
          <a:p>
            <a:pPr lvl="2"/>
            <a:r>
              <a:rPr lang="en-US" dirty="0"/>
              <a:t>Handle any Firewall configurations if needed</a:t>
            </a:r>
          </a:p>
          <a:p>
            <a:r>
              <a:rPr lang="en-US" dirty="0"/>
              <a:t>Integrate the docker version layer build into the CI build process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FAF62-C330-4833-83FE-8CD66354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123"/>
      </p:ext>
    </p:extLst>
  </p:cSld>
  <p:clrMapOvr>
    <a:masterClrMapping/>
  </p:clrMapOvr>
</p:sld>
</file>

<file path=ppt/theme/theme1.xml><?xml version="1.0" encoding="utf-8"?>
<a:theme xmlns:a="http://schemas.openxmlformats.org/drawingml/2006/main" name="CD-9859 PDR_Rev1">
  <a:themeElements>
    <a:clrScheme name="Custom 27">
      <a:dk1>
        <a:srgbClr val="4B4B4B"/>
      </a:dk1>
      <a:lt1>
        <a:srgbClr val="FFFFFF"/>
      </a:lt1>
      <a:dk2>
        <a:srgbClr val="061E3C"/>
      </a:dk2>
      <a:lt2>
        <a:srgbClr val="DCDCDC"/>
      </a:lt2>
      <a:accent1>
        <a:srgbClr val="4599C3"/>
      </a:accent1>
      <a:accent2>
        <a:srgbClr val="DCDCDC"/>
      </a:accent2>
      <a:accent3>
        <a:srgbClr val="8C8C8C"/>
      </a:accent3>
      <a:accent4>
        <a:srgbClr val="9BEEFF"/>
      </a:accent4>
      <a:accent5>
        <a:srgbClr val="92D400"/>
      </a:accent5>
      <a:accent6>
        <a:srgbClr val="FECB00"/>
      </a:accent6>
      <a:hlink>
        <a:srgbClr val="4599C3"/>
      </a:hlink>
      <a:folHlink>
        <a:srgbClr val="8C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BFECB59371648B8313BEB7E6373F1" ma:contentTypeVersion="5" ma:contentTypeDescription="Create a new document." ma:contentTypeScope="" ma:versionID="27cf3015bcb61e61dad0ab8fcfa9d5f4">
  <xsd:schema xmlns:xsd="http://www.w3.org/2001/XMLSchema" xmlns:xs="http://www.w3.org/2001/XMLSchema" xmlns:p="http://schemas.microsoft.com/office/2006/metadata/properties" xmlns:ns3="b84f644e-73a9-4257-ad5f-12086d2b008a" xmlns:ns4="02ff8bad-cefa-4b18-a5ac-8638407bf5f4" targetNamespace="http://schemas.microsoft.com/office/2006/metadata/properties" ma:root="true" ma:fieldsID="a002c9a5998974873443630e445f2ad4" ns3:_="" ns4:_="">
    <xsd:import namespace="b84f644e-73a9-4257-ad5f-12086d2b008a"/>
    <xsd:import namespace="02ff8bad-cefa-4b18-a5ac-8638407bf5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f644e-73a9-4257-ad5f-12086d2b00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f8bad-cefa-4b18-a5ac-8638407bf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C674214-D523-421F-A229-E5CD7D1A4D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D26E3D-61CA-49F6-B962-B3F17C34A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f644e-73a9-4257-ad5f-12086d2b008a"/>
    <ds:schemaRef ds:uri="02ff8bad-cefa-4b18-a5ac-8638407bf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7BB002-95ED-426E-BC13-1F38A626257F}">
  <ds:schemaRefs>
    <ds:schemaRef ds:uri="http://purl.org/dc/terms/"/>
    <ds:schemaRef ds:uri="b84f644e-73a9-4257-ad5f-12086d2b008a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2ff8bad-cefa-4b18-a5ac-8638407bf5f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CD-9859 PDR_Rev1</Template>
  <TotalTime>0</TotalTime>
  <Words>1251</Words>
  <Application>Microsoft Office PowerPoint</Application>
  <PresentationFormat>Widescreen</PresentationFormat>
  <Paragraphs>167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CD-9859 PDR_Rev1</vt:lpstr>
      <vt:lpstr>Recipe Integration Tests Framework  Concept</vt:lpstr>
      <vt:lpstr>Problem Domain - Regression</vt:lpstr>
      <vt:lpstr>Problem Domain – GUI based AT</vt:lpstr>
      <vt:lpstr>Problem Domain – Feature Testing</vt:lpstr>
      <vt:lpstr>Introducing the Recipe Integration Tests Framework</vt:lpstr>
      <vt:lpstr>The Framework</vt:lpstr>
      <vt:lpstr>Framework Packages</vt:lpstr>
      <vt:lpstr>Package 1 - Autonomous Recipe Testing</vt:lpstr>
      <vt:lpstr>Package 2 – Verity in Docker</vt:lpstr>
      <vt:lpstr>Package 3 – Recipe Test in Docker</vt:lpstr>
      <vt:lpstr>Package 4 – Support Verity Environment</vt:lpstr>
      <vt:lpstr>Package 5 – Recipe Recorder for Offline</vt:lpstr>
      <vt:lpstr>Package 6 - Optimizations</vt:lpstr>
      <vt:lpstr>Workplan – 2 Lanes</vt:lpstr>
      <vt:lpstr>Aftermath</vt:lpstr>
      <vt:lpstr>Shift of Focus</vt:lpstr>
      <vt:lpstr>What’s Next?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Integration Tests Framework  Concept</dc:title>
  <dc:creator/>
  <cp:lastModifiedBy/>
  <cp:revision>16</cp:revision>
  <dcterms:created xsi:type="dcterms:W3CDTF">2019-03-25T12:48:30Z</dcterms:created>
  <dcterms:modified xsi:type="dcterms:W3CDTF">2020-07-02T07:31:39Z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0x010100303BFECB59371648B8313BEB7E6373F1</vt:lpwstr>
  </property>
</Properties>
</file>