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57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58E69-F650-455D-A086-0A1CCB05573E}" v="715" dt="2021-04-04T13:30:0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1E842-8DCE-4186-A7EC-775F7653B45E}" type="doc">
      <dgm:prSet loTypeId="urn:microsoft.com/office/officeart/2005/8/layout/cycle5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9A2B4DC-17A0-4726-B4AF-8F5CC2254503}">
      <dgm:prSet phldrT="[Text]"/>
      <dgm:spPr/>
      <dgm:t>
        <a:bodyPr/>
        <a:lstStyle/>
        <a:p>
          <a:r>
            <a:rPr lang="en-US" b="0" dirty="0"/>
            <a:t>Wait for Installer \ Build</a:t>
          </a:r>
        </a:p>
      </dgm:t>
    </dgm:pt>
    <dgm:pt modelId="{468B9E62-6CA9-482D-BAB9-F5481BBF1582}" type="parTrans" cxnId="{5CDB6FE5-F498-4A77-A757-9134ACEDBD7F}">
      <dgm:prSet/>
      <dgm:spPr/>
      <dgm:t>
        <a:bodyPr/>
        <a:lstStyle/>
        <a:p>
          <a:endParaRPr lang="en-US"/>
        </a:p>
      </dgm:t>
    </dgm:pt>
    <dgm:pt modelId="{95E2CF69-F6B8-44DB-9826-841874CDA16A}" type="sibTrans" cxnId="{5CDB6FE5-F498-4A77-A757-9134ACEDBD7F}">
      <dgm:prSet/>
      <dgm:spPr/>
      <dgm:t>
        <a:bodyPr/>
        <a:lstStyle/>
        <a:p>
          <a:endParaRPr lang="en-US"/>
        </a:p>
      </dgm:t>
    </dgm:pt>
    <dgm:pt modelId="{4818BA6D-F906-4F05-A344-57AF50429430}">
      <dgm:prSet phldrT="[Text]"/>
      <dgm:spPr/>
      <dgm:t>
        <a:bodyPr/>
        <a:lstStyle/>
        <a:p>
          <a:r>
            <a:rPr lang="en-US" b="0" dirty="0"/>
            <a:t>Wait for Offline</a:t>
          </a:r>
        </a:p>
      </dgm:t>
    </dgm:pt>
    <dgm:pt modelId="{46F6E9F6-82DD-41B7-ABD5-07665BC1CC7E}" type="parTrans" cxnId="{FC16DBD9-791F-4EA8-8A3E-000725B50641}">
      <dgm:prSet/>
      <dgm:spPr/>
      <dgm:t>
        <a:bodyPr/>
        <a:lstStyle/>
        <a:p>
          <a:endParaRPr lang="en-US"/>
        </a:p>
      </dgm:t>
    </dgm:pt>
    <dgm:pt modelId="{5FF92CD1-FE48-48B4-B594-087EA0B1F489}" type="sibTrans" cxnId="{FC16DBD9-791F-4EA8-8A3E-000725B50641}">
      <dgm:prSet/>
      <dgm:spPr/>
      <dgm:t>
        <a:bodyPr/>
        <a:lstStyle/>
        <a:p>
          <a:endParaRPr lang="en-US"/>
        </a:p>
      </dgm:t>
    </dgm:pt>
    <dgm:pt modelId="{561978CF-D6C0-429D-9724-78A91ECB9FC1}">
      <dgm:prSet phldrT="[Text]"/>
      <dgm:spPr/>
      <dgm:t>
        <a:bodyPr/>
        <a:lstStyle/>
        <a:p>
          <a:r>
            <a:rPr lang="en-US" b="0" dirty="0"/>
            <a:t>Install Version</a:t>
          </a:r>
        </a:p>
      </dgm:t>
    </dgm:pt>
    <dgm:pt modelId="{EEB0F92B-F7E8-49F5-9EBC-09CB03DDBC80}" type="parTrans" cxnId="{943D92DE-954D-48B8-BFCE-9809C7808CDE}">
      <dgm:prSet/>
      <dgm:spPr/>
      <dgm:t>
        <a:bodyPr/>
        <a:lstStyle/>
        <a:p>
          <a:endParaRPr lang="en-US"/>
        </a:p>
      </dgm:t>
    </dgm:pt>
    <dgm:pt modelId="{6BBC4218-82E9-48D6-A6D2-0551B5E1C859}" type="sibTrans" cxnId="{943D92DE-954D-48B8-BFCE-9809C7808CDE}">
      <dgm:prSet/>
      <dgm:spPr/>
      <dgm:t>
        <a:bodyPr/>
        <a:lstStyle/>
        <a:p>
          <a:endParaRPr lang="en-US"/>
        </a:p>
      </dgm:t>
    </dgm:pt>
    <dgm:pt modelId="{48B7C291-E11A-43C9-826A-A16346FB4B60}">
      <dgm:prSet phldrT="[Text]"/>
      <dgm:spPr/>
      <dgm:t>
        <a:bodyPr/>
        <a:lstStyle/>
        <a:p>
          <a:r>
            <a:rPr lang="en-US" b="0" dirty="0"/>
            <a:t>Configure and Start System</a:t>
          </a:r>
        </a:p>
      </dgm:t>
    </dgm:pt>
    <dgm:pt modelId="{C20AF8A5-CB08-4CB1-BCB3-C60CE91323ED}" type="parTrans" cxnId="{47886AA7-50C4-4753-9467-1DAB9A87D5C2}">
      <dgm:prSet/>
      <dgm:spPr/>
      <dgm:t>
        <a:bodyPr/>
        <a:lstStyle/>
        <a:p>
          <a:endParaRPr lang="en-US"/>
        </a:p>
      </dgm:t>
    </dgm:pt>
    <dgm:pt modelId="{8E48DA59-54B1-48FE-B278-5185E0C822E6}" type="sibTrans" cxnId="{47886AA7-50C4-4753-9467-1DAB9A87D5C2}">
      <dgm:prSet/>
      <dgm:spPr/>
      <dgm:t>
        <a:bodyPr/>
        <a:lstStyle/>
        <a:p>
          <a:endParaRPr lang="en-US"/>
        </a:p>
      </dgm:t>
    </dgm:pt>
    <dgm:pt modelId="{5BA06BE1-0E2E-4700-8E61-CBCBA4BBEFA8}">
      <dgm:prSet phldrT="[Text]"/>
      <dgm:spPr/>
      <dgm:t>
        <a:bodyPr/>
        <a:lstStyle/>
        <a:p>
          <a:r>
            <a:rPr lang="en-US" dirty="0"/>
            <a:t>Import Recipe</a:t>
          </a:r>
        </a:p>
      </dgm:t>
    </dgm:pt>
    <dgm:pt modelId="{94F34D0C-5104-4097-8901-CFAA18D6135E}" type="parTrans" cxnId="{BA86FFED-746A-4C7D-B244-F2782B29D966}">
      <dgm:prSet/>
      <dgm:spPr/>
      <dgm:t>
        <a:bodyPr/>
        <a:lstStyle/>
        <a:p>
          <a:endParaRPr lang="en-US"/>
        </a:p>
      </dgm:t>
    </dgm:pt>
    <dgm:pt modelId="{57D680A6-BF5E-4F7D-B048-3C9EE52BF493}" type="sibTrans" cxnId="{BA86FFED-746A-4C7D-B244-F2782B29D966}">
      <dgm:prSet/>
      <dgm:spPr/>
      <dgm:t>
        <a:bodyPr/>
        <a:lstStyle/>
        <a:p>
          <a:endParaRPr lang="en-US"/>
        </a:p>
      </dgm:t>
    </dgm:pt>
    <dgm:pt modelId="{CB6E4BB8-F923-4C09-8627-DF33841D4FB8}">
      <dgm:prSet phldrT="[Text]"/>
      <dgm:spPr/>
      <dgm:t>
        <a:bodyPr/>
        <a:lstStyle/>
        <a:p>
          <a:r>
            <a:rPr lang="en-US" dirty="0"/>
            <a:t>Execute Recipe</a:t>
          </a:r>
        </a:p>
      </dgm:t>
    </dgm:pt>
    <dgm:pt modelId="{4174EBA3-EA6C-492D-90CC-6207A741E478}" type="parTrans" cxnId="{B6D27490-EB4A-4518-9232-1674D1D3D3D0}">
      <dgm:prSet/>
      <dgm:spPr/>
      <dgm:t>
        <a:bodyPr/>
        <a:lstStyle/>
        <a:p>
          <a:endParaRPr lang="en-US"/>
        </a:p>
      </dgm:t>
    </dgm:pt>
    <dgm:pt modelId="{5290D993-964C-4D55-A65F-A069EF560F15}" type="sibTrans" cxnId="{B6D27490-EB4A-4518-9232-1674D1D3D3D0}">
      <dgm:prSet/>
      <dgm:spPr/>
      <dgm:t>
        <a:bodyPr/>
        <a:lstStyle/>
        <a:p>
          <a:endParaRPr lang="en-US"/>
        </a:p>
      </dgm:t>
    </dgm:pt>
    <dgm:pt modelId="{F52C3EFB-5BF9-4979-9785-009F21B75ADC}">
      <dgm:prSet phldrT="[Text]"/>
      <dgm:spPr/>
      <dgm:t>
        <a:bodyPr/>
        <a:lstStyle/>
        <a:p>
          <a:r>
            <a:rPr lang="en-US" dirty="0"/>
            <a:t>Compare CST using BC4</a:t>
          </a:r>
        </a:p>
      </dgm:t>
    </dgm:pt>
    <dgm:pt modelId="{DB12104A-AD6C-44AC-8424-444AC30A886C}" type="parTrans" cxnId="{BDCA2318-7F88-4C73-A624-6A979646EF4D}">
      <dgm:prSet/>
      <dgm:spPr/>
      <dgm:t>
        <a:bodyPr/>
        <a:lstStyle/>
        <a:p>
          <a:endParaRPr lang="en-US"/>
        </a:p>
      </dgm:t>
    </dgm:pt>
    <dgm:pt modelId="{7D7F8EE4-C648-4198-A760-85CC1EF524B0}" type="sibTrans" cxnId="{BDCA2318-7F88-4C73-A624-6A979646EF4D}">
      <dgm:prSet/>
      <dgm:spPr/>
      <dgm:t>
        <a:bodyPr/>
        <a:lstStyle/>
        <a:p>
          <a:endParaRPr lang="en-US"/>
        </a:p>
      </dgm:t>
    </dgm:pt>
    <dgm:pt modelId="{4679DEBD-DFAA-4DB2-A496-CE89C19BF91A}" type="pres">
      <dgm:prSet presAssocID="{65A1E842-8DCE-4186-A7EC-775F7653B45E}" presName="cycle" presStyleCnt="0">
        <dgm:presLayoutVars>
          <dgm:dir/>
          <dgm:resizeHandles val="exact"/>
        </dgm:presLayoutVars>
      </dgm:prSet>
      <dgm:spPr/>
    </dgm:pt>
    <dgm:pt modelId="{2ECA7161-269F-4C0F-B0AE-928B96E07EB2}" type="pres">
      <dgm:prSet presAssocID="{09A2B4DC-17A0-4726-B4AF-8F5CC2254503}" presName="node" presStyleLbl="node1" presStyleIdx="0" presStyleCnt="7">
        <dgm:presLayoutVars>
          <dgm:bulletEnabled val="1"/>
        </dgm:presLayoutVars>
      </dgm:prSet>
      <dgm:spPr/>
    </dgm:pt>
    <dgm:pt modelId="{B67C514F-9852-4758-80C8-E96B2CE48133}" type="pres">
      <dgm:prSet presAssocID="{09A2B4DC-17A0-4726-B4AF-8F5CC2254503}" presName="spNode" presStyleCnt="0"/>
      <dgm:spPr/>
    </dgm:pt>
    <dgm:pt modelId="{8064DAB9-E953-4538-A861-B877C5833DF4}" type="pres">
      <dgm:prSet presAssocID="{95E2CF69-F6B8-44DB-9826-841874CDA16A}" presName="sibTrans" presStyleLbl="sibTrans1D1" presStyleIdx="0" presStyleCnt="7"/>
      <dgm:spPr/>
    </dgm:pt>
    <dgm:pt modelId="{A3568386-39D8-41BA-905A-0C7F8112BDAF}" type="pres">
      <dgm:prSet presAssocID="{4818BA6D-F906-4F05-A344-57AF50429430}" presName="node" presStyleLbl="node1" presStyleIdx="1" presStyleCnt="7">
        <dgm:presLayoutVars>
          <dgm:bulletEnabled val="1"/>
        </dgm:presLayoutVars>
      </dgm:prSet>
      <dgm:spPr/>
    </dgm:pt>
    <dgm:pt modelId="{BB80F4F1-47F4-4B5D-BD75-3C0106BBF741}" type="pres">
      <dgm:prSet presAssocID="{4818BA6D-F906-4F05-A344-57AF50429430}" presName="spNode" presStyleCnt="0"/>
      <dgm:spPr/>
    </dgm:pt>
    <dgm:pt modelId="{831CCDD2-E025-488B-B24B-A0A014B93194}" type="pres">
      <dgm:prSet presAssocID="{5FF92CD1-FE48-48B4-B594-087EA0B1F489}" presName="sibTrans" presStyleLbl="sibTrans1D1" presStyleIdx="1" presStyleCnt="7"/>
      <dgm:spPr/>
    </dgm:pt>
    <dgm:pt modelId="{6123C143-EED3-457A-9D9A-9A0F158C7FA9}" type="pres">
      <dgm:prSet presAssocID="{561978CF-D6C0-429D-9724-78A91ECB9FC1}" presName="node" presStyleLbl="node1" presStyleIdx="2" presStyleCnt="7">
        <dgm:presLayoutVars>
          <dgm:bulletEnabled val="1"/>
        </dgm:presLayoutVars>
      </dgm:prSet>
      <dgm:spPr/>
    </dgm:pt>
    <dgm:pt modelId="{88BB7400-90E6-4412-8D8B-73B643B928E1}" type="pres">
      <dgm:prSet presAssocID="{561978CF-D6C0-429D-9724-78A91ECB9FC1}" presName="spNode" presStyleCnt="0"/>
      <dgm:spPr/>
    </dgm:pt>
    <dgm:pt modelId="{B96AD6C4-E222-41DE-BF3D-5E155DC99544}" type="pres">
      <dgm:prSet presAssocID="{6BBC4218-82E9-48D6-A6D2-0551B5E1C859}" presName="sibTrans" presStyleLbl="sibTrans1D1" presStyleIdx="2" presStyleCnt="7"/>
      <dgm:spPr/>
    </dgm:pt>
    <dgm:pt modelId="{518F8F49-2DCD-4442-A77C-EF39D2387A05}" type="pres">
      <dgm:prSet presAssocID="{48B7C291-E11A-43C9-826A-A16346FB4B60}" presName="node" presStyleLbl="node1" presStyleIdx="3" presStyleCnt="7">
        <dgm:presLayoutVars>
          <dgm:bulletEnabled val="1"/>
        </dgm:presLayoutVars>
      </dgm:prSet>
      <dgm:spPr/>
    </dgm:pt>
    <dgm:pt modelId="{72314297-6A14-45E2-AF20-7D48BB083428}" type="pres">
      <dgm:prSet presAssocID="{48B7C291-E11A-43C9-826A-A16346FB4B60}" presName="spNode" presStyleCnt="0"/>
      <dgm:spPr/>
    </dgm:pt>
    <dgm:pt modelId="{1595488D-3B01-486B-8F43-A5F89C71BEB5}" type="pres">
      <dgm:prSet presAssocID="{8E48DA59-54B1-48FE-B278-5185E0C822E6}" presName="sibTrans" presStyleLbl="sibTrans1D1" presStyleIdx="3" presStyleCnt="7"/>
      <dgm:spPr/>
    </dgm:pt>
    <dgm:pt modelId="{FC8095BC-C394-423D-8427-0C7C44EFF4B1}" type="pres">
      <dgm:prSet presAssocID="{5BA06BE1-0E2E-4700-8E61-CBCBA4BBEFA8}" presName="node" presStyleLbl="node1" presStyleIdx="4" presStyleCnt="7">
        <dgm:presLayoutVars>
          <dgm:bulletEnabled val="1"/>
        </dgm:presLayoutVars>
      </dgm:prSet>
      <dgm:spPr/>
    </dgm:pt>
    <dgm:pt modelId="{77D14E05-E870-46DA-AA3E-2393A9561C7E}" type="pres">
      <dgm:prSet presAssocID="{5BA06BE1-0E2E-4700-8E61-CBCBA4BBEFA8}" presName="spNode" presStyleCnt="0"/>
      <dgm:spPr/>
    </dgm:pt>
    <dgm:pt modelId="{8AF30B99-3F05-426D-AF78-34F61E9BCB42}" type="pres">
      <dgm:prSet presAssocID="{57D680A6-BF5E-4F7D-B048-3C9EE52BF493}" presName="sibTrans" presStyleLbl="sibTrans1D1" presStyleIdx="4" presStyleCnt="7"/>
      <dgm:spPr/>
    </dgm:pt>
    <dgm:pt modelId="{4F1E6A72-C64A-4CAF-8F6B-ACD71C4B87BE}" type="pres">
      <dgm:prSet presAssocID="{CB6E4BB8-F923-4C09-8627-DF33841D4FB8}" presName="node" presStyleLbl="node1" presStyleIdx="5" presStyleCnt="7">
        <dgm:presLayoutVars>
          <dgm:bulletEnabled val="1"/>
        </dgm:presLayoutVars>
      </dgm:prSet>
      <dgm:spPr/>
    </dgm:pt>
    <dgm:pt modelId="{E9AD6202-4A91-4E52-86F5-071878E0CCE2}" type="pres">
      <dgm:prSet presAssocID="{CB6E4BB8-F923-4C09-8627-DF33841D4FB8}" presName="spNode" presStyleCnt="0"/>
      <dgm:spPr/>
    </dgm:pt>
    <dgm:pt modelId="{954DAD74-184F-486E-B916-7EB836C60FF2}" type="pres">
      <dgm:prSet presAssocID="{5290D993-964C-4D55-A65F-A069EF560F15}" presName="sibTrans" presStyleLbl="sibTrans1D1" presStyleIdx="5" presStyleCnt="7"/>
      <dgm:spPr/>
    </dgm:pt>
    <dgm:pt modelId="{55B47310-50D9-41D9-9AF8-470A78C7DB0F}" type="pres">
      <dgm:prSet presAssocID="{F52C3EFB-5BF9-4979-9785-009F21B75ADC}" presName="node" presStyleLbl="node1" presStyleIdx="6" presStyleCnt="7">
        <dgm:presLayoutVars>
          <dgm:bulletEnabled val="1"/>
        </dgm:presLayoutVars>
      </dgm:prSet>
      <dgm:spPr/>
    </dgm:pt>
    <dgm:pt modelId="{2191DBDC-EAD3-4D90-9AE9-5D70EEA00999}" type="pres">
      <dgm:prSet presAssocID="{F52C3EFB-5BF9-4979-9785-009F21B75ADC}" presName="spNode" presStyleCnt="0"/>
      <dgm:spPr/>
    </dgm:pt>
    <dgm:pt modelId="{E9755A9B-8E13-4AAF-89E9-BAADC3B23977}" type="pres">
      <dgm:prSet presAssocID="{7D7F8EE4-C648-4198-A760-85CC1EF524B0}" presName="sibTrans" presStyleLbl="sibTrans1D1" presStyleIdx="6" presStyleCnt="7"/>
      <dgm:spPr/>
    </dgm:pt>
  </dgm:ptLst>
  <dgm:cxnLst>
    <dgm:cxn modelId="{3C50DE0C-BDE0-445C-9C11-CA45BAC25B07}" type="presOf" srcId="{F52C3EFB-5BF9-4979-9785-009F21B75ADC}" destId="{55B47310-50D9-41D9-9AF8-470A78C7DB0F}" srcOrd="0" destOrd="0" presId="urn:microsoft.com/office/officeart/2005/8/layout/cycle5"/>
    <dgm:cxn modelId="{BDCA2318-7F88-4C73-A624-6A979646EF4D}" srcId="{65A1E842-8DCE-4186-A7EC-775F7653B45E}" destId="{F52C3EFB-5BF9-4979-9785-009F21B75ADC}" srcOrd="6" destOrd="0" parTransId="{DB12104A-AD6C-44AC-8424-444AC30A886C}" sibTransId="{7D7F8EE4-C648-4198-A760-85CC1EF524B0}"/>
    <dgm:cxn modelId="{95851A40-F5BD-4D5D-93EB-48A3CF22BCCF}" type="presOf" srcId="{8E48DA59-54B1-48FE-B278-5185E0C822E6}" destId="{1595488D-3B01-486B-8F43-A5F89C71BEB5}" srcOrd="0" destOrd="0" presId="urn:microsoft.com/office/officeart/2005/8/layout/cycle5"/>
    <dgm:cxn modelId="{61FC0C50-7515-44A2-88D0-BF973E6337FA}" type="presOf" srcId="{561978CF-D6C0-429D-9724-78A91ECB9FC1}" destId="{6123C143-EED3-457A-9D9A-9A0F158C7FA9}" srcOrd="0" destOrd="0" presId="urn:microsoft.com/office/officeart/2005/8/layout/cycle5"/>
    <dgm:cxn modelId="{AEBB9E83-7610-4740-8DC3-8A7E064F4025}" type="presOf" srcId="{09A2B4DC-17A0-4726-B4AF-8F5CC2254503}" destId="{2ECA7161-269F-4C0F-B0AE-928B96E07EB2}" srcOrd="0" destOrd="0" presId="urn:microsoft.com/office/officeart/2005/8/layout/cycle5"/>
    <dgm:cxn modelId="{B6D27490-EB4A-4518-9232-1674D1D3D3D0}" srcId="{65A1E842-8DCE-4186-A7EC-775F7653B45E}" destId="{CB6E4BB8-F923-4C09-8627-DF33841D4FB8}" srcOrd="5" destOrd="0" parTransId="{4174EBA3-EA6C-492D-90CC-6207A741E478}" sibTransId="{5290D993-964C-4D55-A65F-A069EF560F15}"/>
    <dgm:cxn modelId="{5A9236A2-CA64-4948-A4CC-9DE6AD0706F4}" type="presOf" srcId="{65A1E842-8DCE-4186-A7EC-775F7653B45E}" destId="{4679DEBD-DFAA-4DB2-A496-CE89C19BF91A}" srcOrd="0" destOrd="0" presId="urn:microsoft.com/office/officeart/2005/8/layout/cycle5"/>
    <dgm:cxn modelId="{47886AA7-50C4-4753-9467-1DAB9A87D5C2}" srcId="{65A1E842-8DCE-4186-A7EC-775F7653B45E}" destId="{48B7C291-E11A-43C9-826A-A16346FB4B60}" srcOrd="3" destOrd="0" parTransId="{C20AF8A5-CB08-4CB1-BCB3-C60CE91323ED}" sibTransId="{8E48DA59-54B1-48FE-B278-5185E0C822E6}"/>
    <dgm:cxn modelId="{AF4F3BA9-635B-4A4F-A64A-02A43D5622E2}" type="presOf" srcId="{6BBC4218-82E9-48D6-A6D2-0551B5E1C859}" destId="{B96AD6C4-E222-41DE-BF3D-5E155DC99544}" srcOrd="0" destOrd="0" presId="urn:microsoft.com/office/officeart/2005/8/layout/cycle5"/>
    <dgm:cxn modelId="{BDDB5EAC-6259-4C77-82AD-AA5B790AF9D6}" type="presOf" srcId="{95E2CF69-F6B8-44DB-9826-841874CDA16A}" destId="{8064DAB9-E953-4538-A861-B877C5833DF4}" srcOrd="0" destOrd="0" presId="urn:microsoft.com/office/officeart/2005/8/layout/cycle5"/>
    <dgm:cxn modelId="{A7A2B1B9-E2C6-4B67-B1A1-BEA61EF7330C}" type="presOf" srcId="{5FF92CD1-FE48-48B4-B594-087EA0B1F489}" destId="{831CCDD2-E025-488B-B24B-A0A014B93194}" srcOrd="0" destOrd="0" presId="urn:microsoft.com/office/officeart/2005/8/layout/cycle5"/>
    <dgm:cxn modelId="{FC16DBD9-791F-4EA8-8A3E-000725B50641}" srcId="{65A1E842-8DCE-4186-A7EC-775F7653B45E}" destId="{4818BA6D-F906-4F05-A344-57AF50429430}" srcOrd="1" destOrd="0" parTransId="{46F6E9F6-82DD-41B7-ABD5-07665BC1CC7E}" sibTransId="{5FF92CD1-FE48-48B4-B594-087EA0B1F489}"/>
    <dgm:cxn modelId="{943D92DE-954D-48B8-BFCE-9809C7808CDE}" srcId="{65A1E842-8DCE-4186-A7EC-775F7653B45E}" destId="{561978CF-D6C0-429D-9724-78A91ECB9FC1}" srcOrd="2" destOrd="0" parTransId="{EEB0F92B-F7E8-49F5-9EBC-09CB03DDBC80}" sibTransId="{6BBC4218-82E9-48D6-A6D2-0551B5E1C859}"/>
    <dgm:cxn modelId="{4C9197E0-000D-4D7B-92F6-5845D5A86047}" type="presOf" srcId="{5290D993-964C-4D55-A65F-A069EF560F15}" destId="{954DAD74-184F-486E-B916-7EB836C60FF2}" srcOrd="0" destOrd="0" presId="urn:microsoft.com/office/officeart/2005/8/layout/cycle5"/>
    <dgm:cxn modelId="{868ED0E2-8BFF-4A4E-B55C-203E09522E3F}" type="presOf" srcId="{48B7C291-E11A-43C9-826A-A16346FB4B60}" destId="{518F8F49-2DCD-4442-A77C-EF39D2387A05}" srcOrd="0" destOrd="0" presId="urn:microsoft.com/office/officeart/2005/8/layout/cycle5"/>
    <dgm:cxn modelId="{5CDB6FE5-F498-4A77-A757-9134ACEDBD7F}" srcId="{65A1E842-8DCE-4186-A7EC-775F7653B45E}" destId="{09A2B4DC-17A0-4726-B4AF-8F5CC2254503}" srcOrd="0" destOrd="0" parTransId="{468B9E62-6CA9-482D-BAB9-F5481BBF1582}" sibTransId="{95E2CF69-F6B8-44DB-9826-841874CDA16A}"/>
    <dgm:cxn modelId="{9F43ACE9-B0D2-42E8-BEB4-28DC13519726}" type="presOf" srcId="{4818BA6D-F906-4F05-A344-57AF50429430}" destId="{A3568386-39D8-41BA-905A-0C7F8112BDAF}" srcOrd="0" destOrd="0" presId="urn:microsoft.com/office/officeart/2005/8/layout/cycle5"/>
    <dgm:cxn modelId="{D8FD63EA-6A88-4B00-AACD-086662D2D459}" type="presOf" srcId="{7D7F8EE4-C648-4198-A760-85CC1EF524B0}" destId="{E9755A9B-8E13-4AAF-89E9-BAADC3B23977}" srcOrd="0" destOrd="0" presId="urn:microsoft.com/office/officeart/2005/8/layout/cycle5"/>
    <dgm:cxn modelId="{BA86FFED-746A-4C7D-B244-F2782B29D966}" srcId="{65A1E842-8DCE-4186-A7EC-775F7653B45E}" destId="{5BA06BE1-0E2E-4700-8E61-CBCBA4BBEFA8}" srcOrd="4" destOrd="0" parTransId="{94F34D0C-5104-4097-8901-CFAA18D6135E}" sibTransId="{57D680A6-BF5E-4F7D-B048-3C9EE52BF493}"/>
    <dgm:cxn modelId="{ED136FF6-BB9E-44FF-B7EA-CAD781EE9B12}" type="presOf" srcId="{5BA06BE1-0E2E-4700-8E61-CBCBA4BBEFA8}" destId="{FC8095BC-C394-423D-8427-0C7C44EFF4B1}" srcOrd="0" destOrd="0" presId="urn:microsoft.com/office/officeart/2005/8/layout/cycle5"/>
    <dgm:cxn modelId="{D43F35FB-B0DC-434E-BAA8-9C9CEF58F2AB}" type="presOf" srcId="{57D680A6-BF5E-4F7D-B048-3C9EE52BF493}" destId="{8AF30B99-3F05-426D-AF78-34F61E9BCB42}" srcOrd="0" destOrd="0" presId="urn:microsoft.com/office/officeart/2005/8/layout/cycle5"/>
    <dgm:cxn modelId="{70051CFF-E50E-4876-8F2E-486D05685B5C}" type="presOf" srcId="{CB6E4BB8-F923-4C09-8627-DF33841D4FB8}" destId="{4F1E6A72-C64A-4CAF-8F6B-ACD71C4B87BE}" srcOrd="0" destOrd="0" presId="urn:microsoft.com/office/officeart/2005/8/layout/cycle5"/>
    <dgm:cxn modelId="{BB1707D4-FF48-40D0-8486-8E1DA5DC1659}" type="presParOf" srcId="{4679DEBD-DFAA-4DB2-A496-CE89C19BF91A}" destId="{2ECA7161-269F-4C0F-B0AE-928B96E07EB2}" srcOrd="0" destOrd="0" presId="urn:microsoft.com/office/officeart/2005/8/layout/cycle5"/>
    <dgm:cxn modelId="{AE208B8F-A292-42CB-815A-5A7679B47A6F}" type="presParOf" srcId="{4679DEBD-DFAA-4DB2-A496-CE89C19BF91A}" destId="{B67C514F-9852-4758-80C8-E96B2CE48133}" srcOrd="1" destOrd="0" presId="urn:microsoft.com/office/officeart/2005/8/layout/cycle5"/>
    <dgm:cxn modelId="{EC17DA7B-C60F-480D-807B-197EAA21EFA4}" type="presParOf" srcId="{4679DEBD-DFAA-4DB2-A496-CE89C19BF91A}" destId="{8064DAB9-E953-4538-A861-B877C5833DF4}" srcOrd="2" destOrd="0" presId="urn:microsoft.com/office/officeart/2005/8/layout/cycle5"/>
    <dgm:cxn modelId="{9450FCF7-532C-4DFE-A5B7-4EF57C7E91D7}" type="presParOf" srcId="{4679DEBD-DFAA-4DB2-A496-CE89C19BF91A}" destId="{A3568386-39D8-41BA-905A-0C7F8112BDAF}" srcOrd="3" destOrd="0" presId="urn:microsoft.com/office/officeart/2005/8/layout/cycle5"/>
    <dgm:cxn modelId="{EAC5F277-CC6F-49EB-B1D6-AF2A634E5875}" type="presParOf" srcId="{4679DEBD-DFAA-4DB2-A496-CE89C19BF91A}" destId="{BB80F4F1-47F4-4B5D-BD75-3C0106BBF741}" srcOrd="4" destOrd="0" presId="urn:microsoft.com/office/officeart/2005/8/layout/cycle5"/>
    <dgm:cxn modelId="{3EAA5CA8-5430-41E5-96CB-0E7DB7896FA2}" type="presParOf" srcId="{4679DEBD-DFAA-4DB2-A496-CE89C19BF91A}" destId="{831CCDD2-E025-488B-B24B-A0A014B93194}" srcOrd="5" destOrd="0" presId="urn:microsoft.com/office/officeart/2005/8/layout/cycle5"/>
    <dgm:cxn modelId="{07AE4F0F-486F-4B65-901F-7B504E96B884}" type="presParOf" srcId="{4679DEBD-DFAA-4DB2-A496-CE89C19BF91A}" destId="{6123C143-EED3-457A-9D9A-9A0F158C7FA9}" srcOrd="6" destOrd="0" presId="urn:microsoft.com/office/officeart/2005/8/layout/cycle5"/>
    <dgm:cxn modelId="{723A0EDB-7882-4CC3-9EFE-C5B59D68C3C6}" type="presParOf" srcId="{4679DEBD-DFAA-4DB2-A496-CE89C19BF91A}" destId="{88BB7400-90E6-4412-8D8B-73B643B928E1}" srcOrd="7" destOrd="0" presId="urn:microsoft.com/office/officeart/2005/8/layout/cycle5"/>
    <dgm:cxn modelId="{26B46105-6C98-4B71-9527-88D05AA7F238}" type="presParOf" srcId="{4679DEBD-DFAA-4DB2-A496-CE89C19BF91A}" destId="{B96AD6C4-E222-41DE-BF3D-5E155DC99544}" srcOrd="8" destOrd="0" presId="urn:microsoft.com/office/officeart/2005/8/layout/cycle5"/>
    <dgm:cxn modelId="{14517179-565F-4C3E-A0DF-F6F8F132F2F9}" type="presParOf" srcId="{4679DEBD-DFAA-4DB2-A496-CE89C19BF91A}" destId="{518F8F49-2DCD-4442-A77C-EF39D2387A05}" srcOrd="9" destOrd="0" presId="urn:microsoft.com/office/officeart/2005/8/layout/cycle5"/>
    <dgm:cxn modelId="{1B056888-208A-45AE-98A5-B2B6B0713501}" type="presParOf" srcId="{4679DEBD-DFAA-4DB2-A496-CE89C19BF91A}" destId="{72314297-6A14-45E2-AF20-7D48BB083428}" srcOrd="10" destOrd="0" presId="urn:microsoft.com/office/officeart/2005/8/layout/cycle5"/>
    <dgm:cxn modelId="{6CABB4D9-D84D-44F4-8B59-02CA2E7A1AC1}" type="presParOf" srcId="{4679DEBD-DFAA-4DB2-A496-CE89C19BF91A}" destId="{1595488D-3B01-486B-8F43-A5F89C71BEB5}" srcOrd="11" destOrd="0" presId="urn:microsoft.com/office/officeart/2005/8/layout/cycle5"/>
    <dgm:cxn modelId="{37881DFA-0377-4FFA-BF85-7FBDC8D37B07}" type="presParOf" srcId="{4679DEBD-DFAA-4DB2-A496-CE89C19BF91A}" destId="{FC8095BC-C394-423D-8427-0C7C44EFF4B1}" srcOrd="12" destOrd="0" presId="urn:microsoft.com/office/officeart/2005/8/layout/cycle5"/>
    <dgm:cxn modelId="{1BDEB803-81ED-422C-95A7-9C501DBD98B4}" type="presParOf" srcId="{4679DEBD-DFAA-4DB2-A496-CE89C19BF91A}" destId="{77D14E05-E870-46DA-AA3E-2393A9561C7E}" srcOrd="13" destOrd="0" presId="urn:microsoft.com/office/officeart/2005/8/layout/cycle5"/>
    <dgm:cxn modelId="{574EC98F-78AD-460A-AA01-FC54990414B8}" type="presParOf" srcId="{4679DEBD-DFAA-4DB2-A496-CE89C19BF91A}" destId="{8AF30B99-3F05-426D-AF78-34F61E9BCB42}" srcOrd="14" destOrd="0" presId="urn:microsoft.com/office/officeart/2005/8/layout/cycle5"/>
    <dgm:cxn modelId="{6393D02D-5DA4-4AD1-A712-0305E1696AAC}" type="presParOf" srcId="{4679DEBD-DFAA-4DB2-A496-CE89C19BF91A}" destId="{4F1E6A72-C64A-4CAF-8F6B-ACD71C4B87BE}" srcOrd="15" destOrd="0" presId="urn:microsoft.com/office/officeart/2005/8/layout/cycle5"/>
    <dgm:cxn modelId="{30D80516-B8B4-4515-AFC2-C25A1097B501}" type="presParOf" srcId="{4679DEBD-DFAA-4DB2-A496-CE89C19BF91A}" destId="{E9AD6202-4A91-4E52-86F5-071878E0CCE2}" srcOrd="16" destOrd="0" presId="urn:microsoft.com/office/officeart/2005/8/layout/cycle5"/>
    <dgm:cxn modelId="{1292BC98-1032-4229-A3DE-F5B9932CC729}" type="presParOf" srcId="{4679DEBD-DFAA-4DB2-A496-CE89C19BF91A}" destId="{954DAD74-184F-486E-B916-7EB836C60FF2}" srcOrd="17" destOrd="0" presId="urn:microsoft.com/office/officeart/2005/8/layout/cycle5"/>
    <dgm:cxn modelId="{72F3C027-C22A-459F-B472-11BBF6A1CAE7}" type="presParOf" srcId="{4679DEBD-DFAA-4DB2-A496-CE89C19BF91A}" destId="{55B47310-50D9-41D9-9AF8-470A78C7DB0F}" srcOrd="18" destOrd="0" presId="urn:microsoft.com/office/officeart/2005/8/layout/cycle5"/>
    <dgm:cxn modelId="{C09DB062-7038-4C76-A0D1-ABB567E33D21}" type="presParOf" srcId="{4679DEBD-DFAA-4DB2-A496-CE89C19BF91A}" destId="{2191DBDC-EAD3-4D90-9AE9-5D70EEA00999}" srcOrd="19" destOrd="0" presId="urn:microsoft.com/office/officeart/2005/8/layout/cycle5"/>
    <dgm:cxn modelId="{AB5D0F6A-CEC4-49D8-A436-9DEF3A5AEC50}" type="presParOf" srcId="{4679DEBD-DFAA-4DB2-A496-CE89C19BF91A}" destId="{E9755A9B-8E13-4AAF-89E9-BAADC3B23977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1E842-8DCE-4186-A7EC-775F7653B45E}" type="doc">
      <dgm:prSet loTypeId="urn:microsoft.com/office/officeart/2005/8/layout/cycle5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9A2B4DC-17A0-4726-B4AF-8F5CC2254503}">
      <dgm:prSet phldrT="[Text]"/>
      <dgm:spPr/>
      <dgm:t>
        <a:bodyPr/>
        <a:lstStyle/>
        <a:p>
          <a:r>
            <a:rPr lang="en-US" b="0" dirty="0"/>
            <a:t>Wait for Installer \ Build</a:t>
          </a:r>
        </a:p>
      </dgm:t>
    </dgm:pt>
    <dgm:pt modelId="{468B9E62-6CA9-482D-BAB9-F5481BBF1582}" type="parTrans" cxnId="{5CDB6FE5-F498-4A77-A757-9134ACEDBD7F}">
      <dgm:prSet/>
      <dgm:spPr/>
      <dgm:t>
        <a:bodyPr/>
        <a:lstStyle/>
        <a:p>
          <a:endParaRPr lang="en-US"/>
        </a:p>
      </dgm:t>
    </dgm:pt>
    <dgm:pt modelId="{95E2CF69-F6B8-44DB-9826-841874CDA16A}" type="sibTrans" cxnId="{5CDB6FE5-F498-4A77-A757-9134ACEDBD7F}">
      <dgm:prSet/>
      <dgm:spPr/>
      <dgm:t>
        <a:bodyPr/>
        <a:lstStyle/>
        <a:p>
          <a:endParaRPr lang="en-US"/>
        </a:p>
      </dgm:t>
    </dgm:pt>
    <dgm:pt modelId="{4818BA6D-F906-4F05-A344-57AF50429430}">
      <dgm:prSet phldrT="[Text]"/>
      <dgm:spPr/>
      <dgm:t>
        <a:bodyPr/>
        <a:lstStyle/>
        <a:p>
          <a:r>
            <a:rPr lang="en-US" b="0" dirty="0"/>
            <a:t>Wait for Offline</a:t>
          </a:r>
        </a:p>
      </dgm:t>
    </dgm:pt>
    <dgm:pt modelId="{46F6E9F6-82DD-41B7-ABD5-07665BC1CC7E}" type="parTrans" cxnId="{FC16DBD9-791F-4EA8-8A3E-000725B50641}">
      <dgm:prSet/>
      <dgm:spPr/>
      <dgm:t>
        <a:bodyPr/>
        <a:lstStyle/>
        <a:p>
          <a:endParaRPr lang="en-US"/>
        </a:p>
      </dgm:t>
    </dgm:pt>
    <dgm:pt modelId="{5FF92CD1-FE48-48B4-B594-087EA0B1F489}" type="sibTrans" cxnId="{FC16DBD9-791F-4EA8-8A3E-000725B50641}">
      <dgm:prSet/>
      <dgm:spPr/>
      <dgm:t>
        <a:bodyPr/>
        <a:lstStyle/>
        <a:p>
          <a:endParaRPr lang="en-US"/>
        </a:p>
      </dgm:t>
    </dgm:pt>
    <dgm:pt modelId="{561978CF-D6C0-429D-9724-78A91ECB9FC1}">
      <dgm:prSet phldrT="[Text]"/>
      <dgm:spPr/>
      <dgm:t>
        <a:bodyPr/>
        <a:lstStyle/>
        <a:p>
          <a:r>
            <a:rPr lang="en-US" b="0" dirty="0"/>
            <a:t>Install Version</a:t>
          </a:r>
        </a:p>
      </dgm:t>
    </dgm:pt>
    <dgm:pt modelId="{EEB0F92B-F7E8-49F5-9EBC-09CB03DDBC80}" type="parTrans" cxnId="{943D92DE-954D-48B8-BFCE-9809C7808CDE}">
      <dgm:prSet/>
      <dgm:spPr/>
      <dgm:t>
        <a:bodyPr/>
        <a:lstStyle/>
        <a:p>
          <a:endParaRPr lang="en-US"/>
        </a:p>
      </dgm:t>
    </dgm:pt>
    <dgm:pt modelId="{6BBC4218-82E9-48D6-A6D2-0551B5E1C859}" type="sibTrans" cxnId="{943D92DE-954D-48B8-BFCE-9809C7808CDE}">
      <dgm:prSet/>
      <dgm:spPr/>
      <dgm:t>
        <a:bodyPr/>
        <a:lstStyle/>
        <a:p>
          <a:endParaRPr lang="en-US"/>
        </a:p>
      </dgm:t>
    </dgm:pt>
    <dgm:pt modelId="{48B7C291-E11A-43C9-826A-A16346FB4B60}">
      <dgm:prSet phldrT="[Text]"/>
      <dgm:spPr/>
      <dgm:t>
        <a:bodyPr/>
        <a:lstStyle/>
        <a:p>
          <a:r>
            <a:rPr lang="en-US" b="0" dirty="0"/>
            <a:t>Configure and Start System</a:t>
          </a:r>
        </a:p>
      </dgm:t>
    </dgm:pt>
    <dgm:pt modelId="{C20AF8A5-CB08-4CB1-BCB3-C60CE91323ED}" type="parTrans" cxnId="{47886AA7-50C4-4753-9467-1DAB9A87D5C2}">
      <dgm:prSet/>
      <dgm:spPr/>
      <dgm:t>
        <a:bodyPr/>
        <a:lstStyle/>
        <a:p>
          <a:endParaRPr lang="en-US"/>
        </a:p>
      </dgm:t>
    </dgm:pt>
    <dgm:pt modelId="{8E48DA59-54B1-48FE-B278-5185E0C822E6}" type="sibTrans" cxnId="{47886AA7-50C4-4753-9467-1DAB9A87D5C2}">
      <dgm:prSet/>
      <dgm:spPr/>
      <dgm:t>
        <a:bodyPr/>
        <a:lstStyle/>
        <a:p>
          <a:endParaRPr lang="en-US"/>
        </a:p>
      </dgm:t>
    </dgm:pt>
    <dgm:pt modelId="{5BA06BE1-0E2E-4700-8E61-CBCBA4BBEFA8}">
      <dgm:prSet phldrT="[Text]"/>
      <dgm:spPr/>
      <dgm:t>
        <a:bodyPr/>
        <a:lstStyle/>
        <a:p>
          <a:r>
            <a:rPr lang="en-US" dirty="0"/>
            <a:t>Import Recipe</a:t>
          </a:r>
        </a:p>
      </dgm:t>
    </dgm:pt>
    <dgm:pt modelId="{94F34D0C-5104-4097-8901-CFAA18D6135E}" type="parTrans" cxnId="{BA86FFED-746A-4C7D-B244-F2782B29D966}">
      <dgm:prSet/>
      <dgm:spPr/>
      <dgm:t>
        <a:bodyPr/>
        <a:lstStyle/>
        <a:p>
          <a:endParaRPr lang="en-US"/>
        </a:p>
      </dgm:t>
    </dgm:pt>
    <dgm:pt modelId="{57D680A6-BF5E-4F7D-B048-3C9EE52BF493}" type="sibTrans" cxnId="{BA86FFED-746A-4C7D-B244-F2782B29D966}">
      <dgm:prSet/>
      <dgm:spPr/>
      <dgm:t>
        <a:bodyPr/>
        <a:lstStyle/>
        <a:p>
          <a:endParaRPr lang="en-US"/>
        </a:p>
      </dgm:t>
    </dgm:pt>
    <dgm:pt modelId="{CB6E4BB8-F923-4C09-8627-DF33841D4FB8}">
      <dgm:prSet phldrT="[Text]"/>
      <dgm:spPr/>
      <dgm:t>
        <a:bodyPr/>
        <a:lstStyle/>
        <a:p>
          <a:r>
            <a:rPr lang="en-US" dirty="0"/>
            <a:t>Execute Recipe</a:t>
          </a:r>
        </a:p>
      </dgm:t>
    </dgm:pt>
    <dgm:pt modelId="{4174EBA3-EA6C-492D-90CC-6207A741E478}" type="parTrans" cxnId="{B6D27490-EB4A-4518-9232-1674D1D3D3D0}">
      <dgm:prSet/>
      <dgm:spPr/>
      <dgm:t>
        <a:bodyPr/>
        <a:lstStyle/>
        <a:p>
          <a:endParaRPr lang="en-US"/>
        </a:p>
      </dgm:t>
    </dgm:pt>
    <dgm:pt modelId="{5290D993-964C-4D55-A65F-A069EF560F15}" type="sibTrans" cxnId="{B6D27490-EB4A-4518-9232-1674D1D3D3D0}">
      <dgm:prSet/>
      <dgm:spPr/>
      <dgm:t>
        <a:bodyPr/>
        <a:lstStyle/>
        <a:p>
          <a:endParaRPr lang="en-US"/>
        </a:p>
      </dgm:t>
    </dgm:pt>
    <dgm:pt modelId="{F52C3EFB-5BF9-4979-9785-009F21B75ADC}">
      <dgm:prSet phldrT="[Text]"/>
      <dgm:spPr/>
      <dgm:t>
        <a:bodyPr/>
        <a:lstStyle/>
        <a:p>
          <a:r>
            <a:rPr lang="en-US" dirty="0"/>
            <a:t>Compare CD</a:t>
          </a:r>
        </a:p>
      </dgm:t>
    </dgm:pt>
    <dgm:pt modelId="{DB12104A-AD6C-44AC-8424-444AC30A886C}" type="parTrans" cxnId="{BDCA2318-7F88-4C73-A624-6A979646EF4D}">
      <dgm:prSet/>
      <dgm:spPr/>
      <dgm:t>
        <a:bodyPr/>
        <a:lstStyle/>
        <a:p>
          <a:endParaRPr lang="en-US"/>
        </a:p>
      </dgm:t>
    </dgm:pt>
    <dgm:pt modelId="{7D7F8EE4-C648-4198-A760-85CC1EF524B0}" type="sibTrans" cxnId="{BDCA2318-7F88-4C73-A624-6A979646EF4D}">
      <dgm:prSet/>
      <dgm:spPr/>
      <dgm:t>
        <a:bodyPr/>
        <a:lstStyle/>
        <a:p>
          <a:endParaRPr lang="en-US"/>
        </a:p>
      </dgm:t>
    </dgm:pt>
    <dgm:pt modelId="{4679DEBD-DFAA-4DB2-A496-CE89C19BF91A}" type="pres">
      <dgm:prSet presAssocID="{65A1E842-8DCE-4186-A7EC-775F7653B45E}" presName="cycle" presStyleCnt="0">
        <dgm:presLayoutVars>
          <dgm:dir/>
          <dgm:resizeHandles val="exact"/>
        </dgm:presLayoutVars>
      </dgm:prSet>
      <dgm:spPr/>
    </dgm:pt>
    <dgm:pt modelId="{2ECA7161-269F-4C0F-B0AE-928B96E07EB2}" type="pres">
      <dgm:prSet presAssocID="{09A2B4DC-17A0-4726-B4AF-8F5CC2254503}" presName="node" presStyleLbl="node1" presStyleIdx="0" presStyleCnt="7">
        <dgm:presLayoutVars>
          <dgm:bulletEnabled val="1"/>
        </dgm:presLayoutVars>
      </dgm:prSet>
      <dgm:spPr/>
    </dgm:pt>
    <dgm:pt modelId="{B67C514F-9852-4758-80C8-E96B2CE48133}" type="pres">
      <dgm:prSet presAssocID="{09A2B4DC-17A0-4726-B4AF-8F5CC2254503}" presName="spNode" presStyleCnt="0"/>
      <dgm:spPr/>
    </dgm:pt>
    <dgm:pt modelId="{8064DAB9-E953-4538-A861-B877C5833DF4}" type="pres">
      <dgm:prSet presAssocID="{95E2CF69-F6B8-44DB-9826-841874CDA16A}" presName="sibTrans" presStyleLbl="sibTrans1D1" presStyleIdx="0" presStyleCnt="7"/>
      <dgm:spPr/>
    </dgm:pt>
    <dgm:pt modelId="{A3568386-39D8-41BA-905A-0C7F8112BDAF}" type="pres">
      <dgm:prSet presAssocID="{4818BA6D-F906-4F05-A344-57AF50429430}" presName="node" presStyleLbl="node1" presStyleIdx="1" presStyleCnt="7">
        <dgm:presLayoutVars>
          <dgm:bulletEnabled val="1"/>
        </dgm:presLayoutVars>
      </dgm:prSet>
      <dgm:spPr/>
    </dgm:pt>
    <dgm:pt modelId="{BB80F4F1-47F4-4B5D-BD75-3C0106BBF741}" type="pres">
      <dgm:prSet presAssocID="{4818BA6D-F906-4F05-A344-57AF50429430}" presName="spNode" presStyleCnt="0"/>
      <dgm:spPr/>
    </dgm:pt>
    <dgm:pt modelId="{831CCDD2-E025-488B-B24B-A0A014B93194}" type="pres">
      <dgm:prSet presAssocID="{5FF92CD1-FE48-48B4-B594-087EA0B1F489}" presName="sibTrans" presStyleLbl="sibTrans1D1" presStyleIdx="1" presStyleCnt="7"/>
      <dgm:spPr/>
    </dgm:pt>
    <dgm:pt modelId="{6123C143-EED3-457A-9D9A-9A0F158C7FA9}" type="pres">
      <dgm:prSet presAssocID="{561978CF-D6C0-429D-9724-78A91ECB9FC1}" presName="node" presStyleLbl="node1" presStyleIdx="2" presStyleCnt="7">
        <dgm:presLayoutVars>
          <dgm:bulletEnabled val="1"/>
        </dgm:presLayoutVars>
      </dgm:prSet>
      <dgm:spPr/>
    </dgm:pt>
    <dgm:pt modelId="{88BB7400-90E6-4412-8D8B-73B643B928E1}" type="pres">
      <dgm:prSet presAssocID="{561978CF-D6C0-429D-9724-78A91ECB9FC1}" presName="spNode" presStyleCnt="0"/>
      <dgm:spPr/>
    </dgm:pt>
    <dgm:pt modelId="{B96AD6C4-E222-41DE-BF3D-5E155DC99544}" type="pres">
      <dgm:prSet presAssocID="{6BBC4218-82E9-48D6-A6D2-0551B5E1C859}" presName="sibTrans" presStyleLbl="sibTrans1D1" presStyleIdx="2" presStyleCnt="7"/>
      <dgm:spPr/>
    </dgm:pt>
    <dgm:pt modelId="{518F8F49-2DCD-4442-A77C-EF39D2387A05}" type="pres">
      <dgm:prSet presAssocID="{48B7C291-E11A-43C9-826A-A16346FB4B60}" presName="node" presStyleLbl="node1" presStyleIdx="3" presStyleCnt="7">
        <dgm:presLayoutVars>
          <dgm:bulletEnabled val="1"/>
        </dgm:presLayoutVars>
      </dgm:prSet>
      <dgm:spPr/>
    </dgm:pt>
    <dgm:pt modelId="{72314297-6A14-45E2-AF20-7D48BB083428}" type="pres">
      <dgm:prSet presAssocID="{48B7C291-E11A-43C9-826A-A16346FB4B60}" presName="spNode" presStyleCnt="0"/>
      <dgm:spPr/>
    </dgm:pt>
    <dgm:pt modelId="{1595488D-3B01-486B-8F43-A5F89C71BEB5}" type="pres">
      <dgm:prSet presAssocID="{8E48DA59-54B1-48FE-B278-5185E0C822E6}" presName="sibTrans" presStyleLbl="sibTrans1D1" presStyleIdx="3" presStyleCnt="7"/>
      <dgm:spPr/>
    </dgm:pt>
    <dgm:pt modelId="{FC8095BC-C394-423D-8427-0C7C44EFF4B1}" type="pres">
      <dgm:prSet presAssocID="{5BA06BE1-0E2E-4700-8E61-CBCBA4BBEFA8}" presName="node" presStyleLbl="node1" presStyleIdx="4" presStyleCnt="7">
        <dgm:presLayoutVars>
          <dgm:bulletEnabled val="1"/>
        </dgm:presLayoutVars>
      </dgm:prSet>
      <dgm:spPr/>
    </dgm:pt>
    <dgm:pt modelId="{77D14E05-E870-46DA-AA3E-2393A9561C7E}" type="pres">
      <dgm:prSet presAssocID="{5BA06BE1-0E2E-4700-8E61-CBCBA4BBEFA8}" presName="spNode" presStyleCnt="0"/>
      <dgm:spPr/>
    </dgm:pt>
    <dgm:pt modelId="{8AF30B99-3F05-426D-AF78-34F61E9BCB42}" type="pres">
      <dgm:prSet presAssocID="{57D680A6-BF5E-4F7D-B048-3C9EE52BF493}" presName="sibTrans" presStyleLbl="sibTrans1D1" presStyleIdx="4" presStyleCnt="7"/>
      <dgm:spPr/>
    </dgm:pt>
    <dgm:pt modelId="{4F1E6A72-C64A-4CAF-8F6B-ACD71C4B87BE}" type="pres">
      <dgm:prSet presAssocID="{CB6E4BB8-F923-4C09-8627-DF33841D4FB8}" presName="node" presStyleLbl="node1" presStyleIdx="5" presStyleCnt="7">
        <dgm:presLayoutVars>
          <dgm:bulletEnabled val="1"/>
        </dgm:presLayoutVars>
      </dgm:prSet>
      <dgm:spPr/>
    </dgm:pt>
    <dgm:pt modelId="{E9AD6202-4A91-4E52-86F5-071878E0CCE2}" type="pres">
      <dgm:prSet presAssocID="{CB6E4BB8-F923-4C09-8627-DF33841D4FB8}" presName="spNode" presStyleCnt="0"/>
      <dgm:spPr/>
    </dgm:pt>
    <dgm:pt modelId="{954DAD74-184F-486E-B916-7EB836C60FF2}" type="pres">
      <dgm:prSet presAssocID="{5290D993-964C-4D55-A65F-A069EF560F15}" presName="sibTrans" presStyleLbl="sibTrans1D1" presStyleIdx="5" presStyleCnt="7"/>
      <dgm:spPr/>
    </dgm:pt>
    <dgm:pt modelId="{55B47310-50D9-41D9-9AF8-470A78C7DB0F}" type="pres">
      <dgm:prSet presAssocID="{F52C3EFB-5BF9-4979-9785-009F21B75ADC}" presName="node" presStyleLbl="node1" presStyleIdx="6" presStyleCnt="7">
        <dgm:presLayoutVars>
          <dgm:bulletEnabled val="1"/>
        </dgm:presLayoutVars>
      </dgm:prSet>
      <dgm:spPr/>
    </dgm:pt>
    <dgm:pt modelId="{2191DBDC-EAD3-4D90-9AE9-5D70EEA00999}" type="pres">
      <dgm:prSet presAssocID="{F52C3EFB-5BF9-4979-9785-009F21B75ADC}" presName="spNode" presStyleCnt="0"/>
      <dgm:spPr/>
    </dgm:pt>
    <dgm:pt modelId="{E9755A9B-8E13-4AAF-89E9-BAADC3B23977}" type="pres">
      <dgm:prSet presAssocID="{7D7F8EE4-C648-4198-A760-85CC1EF524B0}" presName="sibTrans" presStyleLbl="sibTrans1D1" presStyleIdx="6" presStyleCnt="7"/>
      <dgm:spPr/>
    </dgm:pt>
  </dgm:ptLst>
  <dgm:cxnLst>
    <dgm:cxn modelId="{3C50DE0C-BDE0-445C-9C11-CA45BAC25B07}" type="presOf" srcId="{F52C3EFB-5BF9-4979-9785-009F21B75ADC}" destId="{55B47310-50D9-41D9-9AF8-470A78C7DB0F}" srcOrd="0" destOrd="0" presId="urn:microsoft.com/office/officeart/2005/8/layout/cycle5"/>
    <dgm:cxn modelId="{BDCA2318-7F88-4C73-A624-6A979646EF4D}" srcId="{65A1E842-8DCE-4186-A7EC-775F7653B45E}" destId="{F52C3EFB-5BF9-4979-9785-009F21B75ADC}" srcOrd="6" destOrd="0" parTransId="{DB12104A-AD6C-44AC-8424-444AC30A886C}" sibTransId="{7D7F8EE4-C648-4198-A760-85CC1EF524B0}"/>
    <dgm:cxn modelId="{95851A40-F5BD-4D5D-93EB-48A3CF22BCCF}" type="presOf" srcId="{8E48DA59-54B1-48FE-B278-5185E0C822E6}" destId="{1595488D-3B01-486B-8F43-A5F89C71BEB5}" srcOrd="0" destOrd="0" presId="urn:microsoft.com/office/officeart/2005/8/layout/cycle5"/>
    <dgm:cxn modelId="{61FC0C50-7515-44A2-88D0-BF973E6337FA}" type="presOf" srcId="{561978CF-D6C0-429D-9724-78A91ECB9FC1}" destId="{6123C143-EED3-457A-9D9A-9A0F158C7FA9}" srcOrd="0" destOrd="0" presId="urn:microsoft.com/office/officeart/2005/8/layout/cycle5"/>
    <dgm:cxn modelId="{AEBB9E83-7610-4740-8DC3-8A7E064F4025}" type="presOf" srcId="{09A2B4DC-17A0-4726-B4AF-8F5CC2254503}" destId="{2ECA7161-269F-4C0F-B0AE-928B96E07EB2}" srcOrd="0" destOrd="0" presId="urn:microsoft.com/office/officeart/2005/8/layout/cycle5"/>
    <dgm:cxn modelId="{B6D27490-EB4A-4518-9232-1674D1D3D3D0}" srcId="{65A1E842-8DCE-4186-A7EC-775F7653B45E}" destId="{CB6E4BB8-F923-4C09-8627-DF33841D4FB8}" srcOrd="5" destOrd="0" parTransId="{4174EBA3-EA6C-492D-90CC-6207A741E478}" sibTransId="{5290D993-964C-4D55-A65F-A069EF560F15}"/>
    <dgm:cxn modelId="{5A9236A2-CA64-4948-A4CC-9DE6AD0706F4}" type="presOf" srcId="{65A1E842-8DCE-4186-A7EC-775F7653B45E}" destId="{4679DEBD-DFAA-4DB2-A496-CE89C19BF91A}" srcOrd="0" destOrd="0" presId="urn:microsoft.com/office/officeart/2005/8/layout/cycle5"/>
    <dgm:cxn modelId="{47886AA7-50C4-4753-9467-1DAB9A87D5C2}" srcId="{65A1E842-8DCE-4186-A7EC-775F7653B45E}" destId="{48B7C291-E11A-43C9-826A-A16346FB4B60}" srcOrd="3" destOrd="0" parTransId="{C20AF8A5-CB08-4CB1-BCB3-C60CE91323ED}" sibTransId="{8E48DA59-54B1-48FE-B278-5185E0C822E6}"/>
    <dgm:cxn modelId="{AF4F3BA9-635B-4A4F-A64A-02A43D5622E2}" type="presOf" srcId="{6BBC4218-82E9-48D6-A6D2-0551B5E1C859}" destId="{B96AD6C4-E222-41DE-BF3D-5E155DC99544}" srcOrd="0" destOrd="0" presId="urn:microsoft.com/office/officeart/2005/8/layout/cycle5"/>
    <dgm:cxn modelId="{BDDB5EAC-6259-4C77-82AD-AA5B790AF9D6}" type="presOf" srcId="{95E2CF69-F6B8-44DB-9826-841874CDA16A}" destId="{8064DAB9-E953-4538-A861-B877C5833DF4}" srcOrd="0" destOrd="0" presId="urn:microsoft.com/office/officeart/2005/8/layout/cycle5"/>
    <dgm:cxn modelId="{A7A2B1B9-E2C6-4B67-B1A1-BEA61EF7330C}" type="presOf" srcId="{5FF92CD1-FE48-48B4-B594-087EA0B1F489}" destId="{831CCDD2-E025-488B-B24B-A0A014B93194}" srcOrd="0" destOrd="0" presId="urn:microsoft.com/office/officeart/2005/8/layout/cycle5"/>
    <dgm:cxn modelId="{FC16DBD9-791F-4EA8-8A3E-000725B50641}" srcId="{65A1E842-8DCE-4186-A7EC-775F7653B45E}" destId="{4818BA6D-F906-4F05-A344-57AF50429430}" srcOrd="1" destOrd="0" parTransId="{46F6E9F6-82DD-41B7-ABD5-07665BC1CC7E}" sibTransId="{5FF92CD1-FE48-48B4-B594-087EA0B1F489}"/>
    <dgm:cxn modelId="{943D92DE-954D-48B8-BFCE-9809C7808CDE}" srcId="{65A1E842-8DCE-4186-A7EC-775F7653B45E}" destId="{561978CF-D6C0-429D-9724-78A91ECB9FC1}" srcOrd="2" destOrd="0" parTransId="{EEB0F92B-F7E8-49F5-9EBC-09CB03DDBC80}" sibTransId="{6BBC4218-82E9-48D6-A6D2-0551B5E1C859}"/>
    <dgm:cxn modelId="{4C9197E0-000D-4D7B-92F6-5845D5A86047}" type="presOf" srcId="{5290D993-964C-4D55-A65F-A069EF560F15}" destId="{954DAD74-184F-486E-B916-7EB836C60FF2}" srcOrd="0" destOrd="0" presId="urn:microsoft.com/office/officeart/2005/8/layout/cycle5"/>
    <dgm:cxn modelId="{868ED0E2-8BFF-4A4E-B55C-203E09522E3F}" type="presOf" srcId="{48B7C291-E11A-43C9-826A-A16346FB4B60}" destId="{518F8F49-2DCD-4442-A77C-EF39D2387A05}" srcOrd="0" destOrd="0" presId="urn:microsoft.com/office/officeart/2005/8/layout/cycle5"/>
    <dgm:cxn modelId="{5CDB6FE5-F498-4A77-A757-9134ACEDBD7F}" srcId="{65A1E842-8DCE-4186-A7EC-775F7653B45E}" destId="{09A2B4DC-17A0-4726-B4AF-8F5CC2254503}" srcOrd="0" destOrd="0" parTransId="{468B9E62-6CA9-482D-BAB9-F5481BBF1582}" sibTransId="{95E2CF69-F6B8-44DB-9826-841874CDA16A}"/>
    <dgm:cxn modelId="{9F43ACE9-B0D2-42E8-BEB4-28DC13519726}" type="presOf" srcId="{4818BA6D-F906-4F05-A344-57AF50429430}" destId="{A3568386-39D8-41BA-905A-0C7F8112BDAF}" srcOrd="0" destOrd="0" presId="urn:microsoft.com/office/officeart/2005/8/layout/cycle5"/>
    <dgm:cxn modelId="{D8FD63EA-6A88-4B00-AACD-086662D2D459}" type="presOf" srcId="{7D7F8EE4-C648-4198-A760-85CC1EF524B0}" destId="{E9755A9B-8E13-4AAF-89E9-BAADC3B23977}" srcOrd="0" destOrd="0" presId="urn:microsoft.com/office/officeart/2005/8/layout/cycle5"/>
    <dgm:cxn modelId="{BA86FFED-746A-4C7D-B244-F2782B29D966}" srcId="{65A1E842-8DCE-4186-A7EC-775F7653B45E}" destId="{5BA06BE1-0E2E-4700-8E61-CBCBA4BBEFA8}" srcOrd="4" destOrd="0" parTransId="{94F34D0C-5104-4097-8901-CFAA18D6135E}" sibTransId="{57D680A6-BF5E-4F7D-B048-3C9EE52BF493}"/>
    <dgm:cxn modelId="{ED136FF6-BB9E-44FF-B7EA-CAD781EE9B12}" type="presOf" srcId="{5BA06BE1-0E2E-4700-8E61-CBCBA4BBEFA8}" destId="{FC8095BC-C394-423D-8427-0C7C44EFF4B1}" srcOrd="0" destOrd="0" presId="urn:microsoft.com/office/officeart/2005/8/layout/cycle5"/>
    <dgm:cxn modelId="{D43F35FB-B0DC-434E-BAA8-9C9CEF58F2AB}" type="presOf" srcId="{57D680A6-BF5E-4F7D-B048-3C9EE52BF493}" destId="{8AF30B99-3F05-426D-AF78-34F61E9BCB42}" srcOrd="0" destOrd="0" presId="urn:microsoft.com/office/officeart/2005/8/layout/cycle5"/>
    <dgm:cxn modelId="{70051CFF-E50E-4876-8F2E-486D05685B5C}" type="presOf" srcId="{CB6E4BB8-F923-4C09-8627-DF33841D4FB8}" destId="{4F1E6A72-C64A-4CAF-8F6B-ACD71C4B87BE}" srcOrd="0" destOrd="0" presId="urn:microsoft.com/office/officeart/2005/8/layout/cycle5"/>
    <dgm:cxn modelId="{BB1707D4-FF48-40D0-8486-8E1DA5DC1659}" type="presParOf" srcId="{4679DEBD-DFAA-4DB2-A496-CE89C19BF91A}" destId="{2ECA7161-269F-4C0F-B0AE-928B96E07EB2}" srcOrd="0" destOrd="0" presId="urn:microsoft.com/office/officeart/2005/8/layout/cycle5"/>
    <dgm:cxn modelId="{AE208B8F-A292-42CB-815A-5A7679B47A6F}" type="presParOf" srcId="{4679DEBD-DFAA-4DB2-A496-CE89C19BF91A}" destId="{B67C514F-9852-4758-80C8-E96B2CE48133}" srcOrd="1" destOrd="0" presId="urn:microsoft.com/office/officeart/2005/8/layout/cycle5"/>
    <dgm:cxn modelId="{EC17DA7B-C60F-480D-807B-197EAA21EFA4}" type="presParOf" srcId="{4679DEBD-DFAA-4DB2-A496-CE89C19BF91A}" destId="{8064DAB9-E953-4538-A861-B877C5833DF4}" srcOrd="2" destOrd="0" presId="urn:microsoft.com/office/officeart/2005/8/layout/cycle5"/>
    <dgm:cxn modelId="{9450FCF7-532C-4DFE-A5B7-4EF57C7E91D7}" type="presParOf" srcId="{4679DEBD-DFAA-4DB2-A496-CE89C19BF91A}" destId="{A3568386-39D8-41BA-905A-0C7F8112BDAF}" srcOrd="3" destOrd="0" presId="urn:microsoft.com/office/officeart/2005/8/layout/cycle5"/>
    <dgm:cxn modelId="{EAC5F277-CC6F-49EB-B1D6-AF2A634E5875}" type="presParOf" srcId="{4679DEBD-DFAA-4DB2-A496-CE89C19BF91A}" destId="{BB80F4F1-47F4-4B5D-BD75-3C0106BBF741}" srcOrd="4" destOrd="0" presId="urn:microsoft.com/office/officeart/2005/8/layout/cycle5"/>
    <dgm:cxn modelId="{3EAA5CA8-5430-41E5-96CB-0E7DB7896FA2}" type="presParOf" srcId="{4679DEBD-DFAA-4DB2-A496-CE89C19BF91A}" destId="{831CCDD2-E025-488B-B24B-A0A014B93194}" srcOrd="5" destOrd="0" presId="urn:microsoft.com/office/officeart/2005/8/layout/cycle5"/>
    <dgm:cxn modelId="{07AE4F0F-486F-4B65-901F-7B504E96B884}" type="presParOf" srcId="{4679DEBD-DFAA-4DB2-A496-CE89C19BF91A}" destId="{6123C143-EED3-457A-9D9A-9A0F158C7FA9}" srcOrd="6" destOrd="0" presId="urn:microsoft.com/office/officeart/2005/8/layout/cycle5"/>
    <dgm:cxn modelId="{723A0EDB-7882-4CC3-9EFE-C5B59D68C3C6}" type="presParOf" srcId="{4679DEBD-DFAA-4DB2-A496-CE89C19BF91A}" destId="{88BB7400-90E6-4412-8D8B-73B643B928E1}" srcOrd="7" destOrd="0" presId="urn:microsoft.com/office/officeart/2005/8/layout/cycle5"/>
    <dgm:cxn modelId="{26B46105-6C98-4B71-9527-88D05AA7F238}" type="presParOf" srcId="{4679DEBD-DFAA-4DB2-A496-CE89C19BF91A}" destId="{B96AD6C4-E222-41DE-BF3D-5E155DC99544}" srcOrd="8" destOrd="0" presId="urn:microsoft.com/office/officeart/2005/8/layout/cycle5"/>
    <dgm:cxn modelId="{14517179-565F-4C3E-A0DF-F6F8F132F2F9}" type="presParOf" srcId="{4679DEBD-DFAA-4DB2-A496-CE89C19BF91A}" destId="{518F8F49-2DCD-4442-A77C-EF39D2387A05}" srcOrd="9" destOrd="0" presId="urn:microsoft.com/office/officeart/2005/8/layout/cycle5"/>
    <dgm:cxn modelId="{1B056888-208A-45AE-98A5-B2B6B0713501}" type="presParOf" srcId="{4679DEBD-DFAA-4DB2-A496-CE89C19BF91A}" destId="{72314297-6A14-45E2-AF20-7D48BB083428}" srcOrd="10" destOrd="0" presId="urn:microsoft.com/office/officeart/2005/8/layout/cycle5"/>
    <dgm:cxn modelId="{6CABB4D9-D84D-44F4-8B59-02CA2E7A1AC1}" type="presParOf" srcId="{4679DEBD-DFAA-4DB2-A496-CE89C19BF91A}" destId="{1595488D-3B01-486B-8F43-A5F89C71BEB5}" srcOrd="11" destOrd="0" presId="urn:microsoft.com/office/officeart/2005/8/layout/cycle5"/>
    <dgm:cxn modelId="{37881DFA-0377-4FFA-BF85-7FBDC8D37B07}" type="presParOf" srcId="{4679DEBD-DFAA-4DB2-A496-CE89C19BF91A}" destId="{FC8095BC-C394-423D-8427-0C7C44EFF4B1}" srcOrd="12" destOrd="0" presId="urn:microsoft.com/office/officeart/2005/8/layout/cycle5"/>
    <dgm:cxn modelId="{1BDEB803-81ED-422C-95A7-9C501DBD98B4}" type="presParOf" srcId="{4679DEBD-DFAA-4DB2-A496-CE89C19BF91A}" destId="{77D14E05-E870-46DA-AA3E-2393A9561C7E}" srcOrd="13" destOrd="0" presId="urn:microsoft.com/office/officeart/2005/8/layout/cycle5"/>
    <dgm:cxn modelId="{574EC98F-78AD-460A-AA01-FC54990414B8}" type="presParOf" srcId="{4679DEBD-DFAA-4DB2-A496-CE89C19BF91A}" destId="{8AF30B99-3F05-426D-AF78-34F61E9BCB42}" srcOrd="14" destOrd="0" presId="urn:microsoft.com/office/officeart/2005/8/layout/cycle5"/>
    <dgm:cxn modelId="{6393D02D-5DA4-4AD1-A712-0305E1696AAC}" type="presParOf" srcId="{4679DEBD-DFAA-4DB2-A496-CE89C19BF91A}" destId="{4F1E6A72-C64A-4CAF-8F6B-ACD71C4B87BE}" srcOrd="15" destOrd="0" presId="urn:microsoft.com/office/officeart/2005/8/layout/cycle5"/>
    <dgm:cxn modelId="{30D80516-B8B4-4515-AFC2-C25A1097B501}" type="presParOf" srcId="{4679DEBD-DFAA-4DB2-A496-CE89C19BF91A}" destId="{E9AD6202-4A91-4E52-86F5-071878E0CCE2}" srcOrd="16" destOrd="0" presId="urn:microsoft.com/office/officeart/2005/8/layout/cycle5"/>
    <dgm:cxn modelId="{1292BC98-1032-4229-A3DE-F5B9932CC729}" type="presParOf" srcId="{4679DEBD-DFAA-4DB2-A496-CE89C19BF91A}" destId="{954DAD74-184F-486E-B916-7EB836C60FF2}" srcOrd="17" destOrd="0" presId="urn:microsoft.com/office/officeart/2005/8/layout/cycle5"/>
    <dgm:cxn modelId="{72F3C027-C22A-459F-B472-11BBF6A1CAE7}" type="presParOf" srcId="{4679DEBD-DFAA-4DB2-A496-CE89C19BF91A}" destId="{55B47310-50D9-41D9-9AF8-470A78C7DB0F}" srcOrd="18" destOrd="0" presId="urn:microsoft.com/office/officeart/2005/8/layout/cycle5"/>
    <dgm:cxn modelId="{C09DB062-7038-4C76-A0D1-ABB567E33D21}" type="presParOf" srcId="{4679DEBD-DFAA-4DB2-A496-CE89C19BF91A}" destId="{2191DBDC-EAD3-4D90-9AE9-5D70EEA00999}" srcOrd="19" destOrd="0" presId="urn:microsoft.com/office/officeart/2005/8/layout/cycle5"/>
    <dgm:cxn modelId="{AB5D0F6A-CEC4-49D8-A436-9DEF3A5AEC50}" type="presParOf" srcId="{4679DEBD-DFAA-4DB2-A496-CE89C19BF91A}" destId="{E9755A9B-8E13-4AAF-89E9-BAADC3B23977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7161-269F-4C0F-B0AE-928B96E07EB2}">
      <dsp:nvSpPr>
        <dsp:cNvPr id="0" name=""/>
        <dsp:cNvSpPr/>
      </dsp:nvSpPr>
      <dsp:spPr>
        <a:xfrm>
          <a:off x="5060685" y="2977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Installer \ Build</a:t>
          </a:r>
        </a:p>
      </dsp:txBody>
      <dsp:txXfrm>
        <a:off x="5103165" y="45457"/>
        <a:ext cx="1253830" cy="785254"/>
      </dsp:txXfrm>
    </dsp:sp>
    <dsp:sp modelId="{8064DAB9-E953-4538-A861-B877C5833DF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326378" y="148049"/>
              </a:moveTo>
              <a:arcTo wR="2481987" hR="2481987" stAng="17393372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8386-39D8-41BA-905A-0C7F8112BDAF}">
      <dsp:nvSpPr>
        <dsp:cNvPr id="0" name=""/>
        <dsp:cNvSpPr/>
      </dsp:nvSpPr>
      <dsp:spPr>
        <a:xfrm>
          <a:off x="7001181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Offline</a:t>
          </a:r>
        </a:p>
      </dsp:txBody>
      <dsp:txXfrm>
        <a:off x="7043661" y="979951"/>
        <a:ext cx="1253830" cy="785254"/>
      </dsp:txXfrm>
    </dsp:sp>
    <dsp:sp modelId="{831CCDD2-E025-488B-B24B-A0A014B9319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801837" y="1599628"/>
              </a:moveTo>
              <a:arcTo wR="2481987" hR="2481987" stAng="2035053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C143-EED3-457A-9D9A-9A0F158C7FA9}">
      <dsp:nvSpPr>
        <dsp:cNvPr id="0" name=""/>
        <dsp:cNvSpPr/>
      </dsp:nvSpPr>
      <dsp:spPr>
        <a:xfrm>
          <a:off x="7480444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Install Version</a:t>
          </a:r>
        </a:p>
      </dsp:txBody>
      <dsp:txXfrm>
        <a:off x="7522924" y="3079739"/>
        <a:ext cx="1253830" cy="785254"/>
      </dsp:txXfrm>
    </dsp:sp>
    <dsp:sp modelId="{B96AD6C4-E222-41DE-BF3D-5E155DC9954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672891" y="3648264"/>
              </a:moveTo>
              <a:arcTo wR="2481987" hR="2481987" stAng="1681654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F8F49-2DCD-4442-A77C-EF39D2387A05}">
      <dsp:nvSpPr>
        <dsp:cNvPr id="0" name=""/>
        <dsp:cNvSpPr/>
      </dsp:nvSpPr>
      <dsp:spPr>
        <a:xfrm>
          <a:off x="6137579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Configure and Start System</a:t>
          </a:r>
        </a:p>
      </dsp:txBody>
      <dsp:txXfrm>
        <a:off x="6180059" y="4763638"/>
        <a:ext cx="1253830" cy="785254"/>
      </dsp:txXfrm>
    </dsp:sp>
    <dsp:sp modelId="{1595488D-3B01-486B-8F43-A5F89C71BEB5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2727935" y="4951759"/>
              </a:moveTo>
              <a:arcTo wR="2481987" hR="2481987" stAng="5058783" swAng="68243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095BC-C394-423D-8427-0C7C44EFF4B1}">
      <dsp:nvSpPr>
        <dsp:cNvPr id="0" name=""/>
        <dsp:cNvSpPr/>
      </dsp:nvSpPr>
      <dsp:spPr>
        <a:xfrm>
          <a:off x="3983791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 Recipe</a:t>
          </a:r>
        </a:p>
      </dsp:txBody>
      <dsp:txXfrm>
        <a:off x="4026271" y="4763638"/>
        <a:ext cx="1253830" cy="785254"/>
      </dsp:txXfrm>
    </dsp:sp>
    <dsp:sp modelId="{8AF30B99-3F05-426D-AF78-34F61E9BCB4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635740" y="4140792"/>
              </a:moveTo>
              <a:arcTo wR="2481987" hR="2481987" stAng="8283669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6A72-C64A-4CAF-8F6B-ACD71C4B87BE}">
      <dsp:nvSpPr>
        <dsp:cNvPr id="0" name=""/>
        <dsp:cNvSpPr/>
      </dsp:nvSpPr>
      <dsp:spPr>
        <a:xfrm>
          <a:off x="2640926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Recipe</a:t>
          </a:r>
        </a:p>
      </dsp:txBody>
      <dsp:txXfrm>
        <a:off x="2683406" y="3079739"/>
        <a:ext cx="1253830" cy="785254"/>
      </dsp:txXfrm>
    </dsp:sp>
    <dsp:sp modelId="{954DAD74-184F-486E-B916-7EB836C60FF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624" y="2347911"/>
              </a:moveTo>
              <a:arcTo wR="2481987" hR="2481987" stAng="1098579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7310-50D9-41D9-9AF8-470A78C7DB0F}">
      <dsp:nvSpPr>
        <dsp:cNvPr id="0" name=""/>
        <dsp:cNvSpPr/>
      </dsp:nvSpPr>
      <dsp:spPr>
        <a:xfrm>
          <a:off x="3120189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 CST using BC4</a:t>
          </a:r>
        </a:p>
      </dsp:txBody>
      <dsp:txXfrm>
        <a:off x="3162669" y="979951"/>
        <a:ext cx="1253830" cy="785254"/>
      </dsp:txXfrm>
    </dsp:sp>
    <dsp:sp modelId="{E9755A9B-8E13-4AAF-89E9-BAADC3B23977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1139597" y="394345"/>
              </a:moveTo>
              <a:arcTo wR="2481987" hR="2481987" stAng="14235497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7161-269F-4C0F-B0AE-928B96E07EB2}">
      <dsp:nvSpPr>
        <dsp:cNvPr id="0" name=""/>
        <dsp:cNvSpPr/>
      </dsp:nvSpPr>
      <dsp:spPr>
        <a:xfrm>
          <a:off x="5060685" y="2977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Installer \ Build</a:t>
          </a:r>
        </a:p>
      </dsp:txBody>
      <dsp:txXfrm>
        <a:off x="5103165" y="45457"/>
        <a:ext cx="1253830" cy="785254"/>
      </dsp:txXfrm>
    </dsp:sp>
    <dsp:sp modelId="{8064DAB9-E953-4538-A861-B877C5833DF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326378" y="148049"/>
              </a:moveTo>
              <a:arcTo wR="2481987" hR="2481987" stAng="17393372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8386-39D8-41BA-905A-0C7F8112BDAF}">
      <dsp:nvSpPr>
        <dsp:cNvPr id="0" name=""/>
        <dsp:cNvSpPr/>
      </dsp:nvSpPr>
      <dsp:spPr>
        <a:xfrm>
          <a:off x="7001181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Offline</a:t>
          </a:r>
        </a:p>
      </dsp:txBody>
      <dsp:txXfrm>
        <a:off x="7043661" y="979951"/>
        <a:ext cx="1253830" cy="785254"/>
      </dsp:txXfrm>
    </dsp:sp>
    <dsp:sp modelId="{831CCDD2-E025-488B-B24B-A0A014B9319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801837" y="1599628"/>
              </a:moveTo>
              <a:arcTo wR="2481987" hR="2481987" stAng="2035053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C143-EED3-457A-9D9A-9A0F158C7FA9}">
      <dsp:nvSpPr>
        <dsp:cNvPr id="0" name=""/>
        <dsp:cNvSpPr/>
      </dsp:nvSpPr>
      <dsp:spPr>
        <a:xfrm>
          <a:off x="7480444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Install Version</a:t>
          </a:r>
        </a:p>
      </dsp:txBody>
      <dsp:txXfrm>
        <a:off x="7522924" y="3079739"/>
        <a:ext cx="1253830" cy="785254"/>
      </dsp:txXfrm>
    </dsp:sp>
    <dsp:sp modelId="{B96AD6C4-E222-41DE-BF3D-5E155DC9954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672891" y="3648264"/>
              </a:moveTo>
              <a:arcTo wR="2481987" hR="2481987" stAng="1681654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F8F49-2DCD-4442-A77C-EF39D2387A05}">
      <dsp:nvSpPr>
        <dsp:cNvPr id="0" name=""/>
        <dsp:cNvSpPr/>
      </dsp:nvSpPr>
      <dsp:spPr>
        <a:xfrm>
          <a:off x="6137579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Configure and Start System</a:t>
          </a:r>
        </a:p>
      </dsp:txBody>
      <dsp:txXfrm>
        <a:off x="6180059" y="4763638"/>
        <a:ext cx="1253830" cy="785254"/>
      </dsp:txXfrm>
    </dsp:sp>
    <dsp:sp modelId="{1595488D-3B01-486B-8F43-A5F89C71BEB5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2727935" y="4951759"/>
              </a:moveTo>
              <a:arcTo wR="2481987" hR="2481987" stAng="5058783" swAng="68243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095BC-C394-423D-8427-0C7C44EFF4B1}">
      <dsp:nvSpPr>
        <dsp:cNvPr id="0" name=""/>
        <dsp:cNvSpPr/>
      </dsp:nvSpPr>
      <dsp:spPr>
        <a:xfrm>
          <a:off x="3983791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 Recipe</a:t>
          </a:r>
        </a:p>
      </dsp:txBody>
      <dsp:txXfrm>
        <a:off x="4026271" y="4763638"/>
        <a:ext cx="1253830" cy="785254"/>
      </dsp:txXfrm>
    </dsp:sp>
    <dsp:sp modelId="{8AF30B99-3F05-426D-AF78-34F61E9BCB4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635740" y="4140792"/>
              </a:moveTo>
              <a:arcTo wR="2481987" hR="2481987" stAng="8283669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6A72-C64A-4CAF-8F6B-ACD71C4B87BE}">
      <dsp:nvSpPr>
        <dsp:cNvPr id="0" name=""/>
        <dsp:cNvSpPr/>
      </dsp:nvSpPr>
      <dsp:spPr>
        <a:xfrm>
          <a:off x="2640926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Recipe</a:t>
          </a:r>
        </a:p>
      </dsp:txBody>
      <dsp:txXfrm>
        <a:off x="2683406" y="3079739"/>
        <a:ext cx="1253830" cy="785254"/>
      </dsp:txXfrm>
    </dsp:sp>
    <dsp:sp modelId="{954DAD74-184F-486E-B916-7EB836C60FF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624" y="2347911"/>
              </a:moveTo>
              <a:arcTo wR="2481987" hR="2481987" stAng="1098579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7310-50D9-41D9-9AF8-470A78C7DB0F}">
      <dsp:nvSpPr>
        <dsp:cNvPr id="0" name=""/>
        <dsp:cNvSpPr/>
      </dsp:nvSpPr>
      <dsp:spPr>
        <a:xfrm>
          <a:off x="3120189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 CD</a:t>
          </a:r>
        </a:p>
      </dsp:txBody>
      <dsp:txXfrm>
        <a:off x="3162669" y="979951"/>
        <a:ext cx="1253830" cy="785254"/>
      </dsp:txXfrm>
    </dsp:sp>
    <dsp:sp modelId="{E9755A9B-8E13-4AAF-89E9-BAADC3B23977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1139597" y="394345"/>
              </a:moveTo>
              <a:arcTo wR="2481987" hR="2481987" stAng="14235497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FAAFC-A58C-4EE6-856F-5434878A316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815FB-18B6-4B08-9887-E28034AB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6"/>
            <a:ext cx="12192127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1" y="1144524"/>
            <a:ext cx="12192000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512" y="2197100"/>
            <a:ext cx="8231744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06" y="2476500"/>
            <a:ext cx="7225642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307" y="5072063"/>
            <a:ext cx="7225642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3971" y="361950"/>
            <a:ext cx="1600613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512" y="6438900"/>
            <a:ext cx="6173808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6409" y="6551829"/>
            <a:ext cx="1634207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96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74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0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1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4798" y="274640"/>
            <a:ext cx="1416103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513" y="274640"/>
            <a:ext cx="9939066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4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44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92127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1" y="-1"/>
            <a:ext cx="12192000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" y="2197100"/>
            <a:ext cx="975455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08" y="2390776"/>
            <a:ext cx="8567805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308" y="5092337"/>
            <a:ext cx="8567805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7142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7105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685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1" y="178814"/>
            <a:ext cx="11551879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77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4468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0" y="178814"/>
            <a:ext cx="11570173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4547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4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7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9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92" y="178814"/>
            <a:ext cx="1146041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886123"/>
            <a:ext cx="11460416" cy="55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3256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06009" y="6573256"/>
            <a:ext cx="1682542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28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D9606B1-844D-40B4-90B7-112718EBBDBE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5236B-CC45-44D8-ACF5-374D714CE3AA}"/>
              </a:ext>
            </a:extLst>
          </p:cNvPr>
          <p:cNvSpPr txBox="1"/>
          <p:nvPr/>
        </p:nvSpPr>
        <p:spPr>
          <a:xfrm>
            <a:off x="9768343" y="5795636"/>
            <a:ext cx="2239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Regression AT Framework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706DB21-FCF7-4666-811A-5D5A846D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72" y="1316831"/>
            <a:ext cx="2857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36232-CD57-4D73-BA70-CE415E8E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09672"/>
              </p:ext>
            </p:extLst>
          </p:nvPr>
        </p:nvGraphicFramePr>
        <p:xfrm>
          <a:off x="274638" y="598428"/>
          <a:ext cx="11460162" cy="559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042A-E341-4F33-A026-C5B1818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057A-C80F-4F55-AAA4-24A74876FE8D}"/>
              </a:ext>
            </a:extLst>
          </p:cNvPr>
          <p:cNvSpPr/>
          <p:nvPr/>
        </p:nvSpPr>
        <p:spPr>
          <a:xfrm>
            <a:off x="2690949" y="801176"/>
            <a:ext cx="2429692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E5CBE3-BFEF-4CBF-876D-A3A15333B32E}"/>
              </a:ext>
            </a:extLst>
          </p:cNvPr>
          <p:cNvSpPr/>
          <p:nvPr/>
        </p:nvSpPr>
        <p:spPr>
          <a:xfrm>
            <a:off x="1414272" y="502319"/>
            <a:ext cx="1119922" cy="1010195"/>
          </a:xfrm>
          <a:prstGeom prst="cub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Build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33D1E-3367-4BC5-9DB9-78C8A781EDC5}"/>
              </a:ext>
            </a:extLst>
          </p:cNvPr>
          <p:cNvSpPr/>
          <p:nvPr/>
        </p:nvSpPr>
        <p:spPr>
          <a:xfrm rot="10800000">
            <a:off x="2368730" y="1833136"/>
            <a:ext cx="905689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9F65F-6203-41D2-B2DB-641E7DFF09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174" y="1757406"/>
            <a:ext cx="676275" cy="404008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F749943-E03F-4B24-980C-BE56B0E24699}"/>
              </a:ext>
            </a:extLst>
          </p:cNvPr>
          <p:cNvSpPr/>
          <p:nvPr/>
        </p:nvSpPr>
        <p:spPr>
          <a:xfrm rot="16200000">
            <a:off x="360535" y="1036306"/>
            <a:ext cx="1210490" cy="740229"/>
          </a:xfrm>
          <a:prstGeom prst="curvedDownArrow">
            <a:avLst>
              <a:gd name="adj1" fmla="val 18051"/>
              <a:gd name="adj2" fmla="val 50000"/>
              <a:gd name="adj3" fmla="val 17941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785D2-8E1B-4A04-9F07-AEED8B15B53C}"/>
              </a:ext>
            </a:extLst>
          </p:cNvPr>
          <p:cNvGrpSpPr/>
          <p:nvPr/>
        </p:nvGrpSpPr>
        <p:grpSpPr>
          <a:xfrm>
            <a:off x="5732141" y="1370932"/>
            <a:ext cx="1119922" cy="594658"/>
            <a:chOff x="639209" y="3605848"/>
            <a:chExt cx="1119922" cy="5946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0806B6-DC47-409B-A85F-B136CAF04841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72DDFD-3CDF-4E18-896D-D60515C0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F54F42-9612-4542-ACBD-5D5DC9B80349}"/>
              </a:ext>
            </a:extLst>
          </p:cNvPr>
          <p:cNvGrpSpPr/>
          <p:nvPr/>
        </p:nvGrpSpPr>
        <p:grpSpPr>
          <a:xfrm>
            <a:off x="7702120" y="2253875"/>
            <a:ext cx="1119922" cy="594658"/>
            <a:chOff x="639209" y="3605848"/>
            <a:chExt cx="1119922" cy="5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F06477E-34F6-45BF-9FFB-46927F81555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DB6B7-948C-42E9-981E-231966D2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E1DE9A-8A1D-4EF6-955A-A9CAF12747E5}"/>
              </a:ext>
            </a:extLst>
          </p:cNvPr>
          <p:cNvGrpSpPr/>
          <p:nvPr/>
        </p:nvGrpSpPr>
        <p:grpSpPr>
          <a:xfrm>
            <a:off x="8107069" y="4330869"/>
            <a:ext cx="1119922" cy="594658"/>
            <a:chOff x="639209" y="3605848"/>
            <a:chExt cx="1119922" cy="59465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BD5E8B-A92A-43F2-BC93-A2D59F1451D2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30 min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9C11850-919D-4AD0-A5B2-C4E2E39A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47679-AA8E-45CB-B1C2-730A3D07F398}"/>
              </a:ext>
            </a:extLst>
          </p:cNvPr>
          <p:cNvGrpSpPr/>
          <p:nvPr/>
        </p:nvGrpSpPr>
        <p:grpSpPr>
          <a:xfrm>
            <a:off x="3811900" y="2252925"/>
            <a:ext cx="1119922" cy="594658"/>
            <a:chOff x="639209" y="3605848"/>
            <a:chExt cx="1119922" cy="59465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18C3D-C394-44EE-8597-0F8728FFEAD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727D01-C306-4EFB-BB95-0BF9AEDBA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685A2-04A1-4432-B94A-3C0B7392324A}"/>
              </a:ext>
            </a:extLst>
          </p:cNvPr>
          <p:cNvGrpSpPr/>
          <p:nvPr/>
        </p:nvGrpSpPr>
        <p:grpSpPr>
          <a:xfrm>
            <a:off x="1369667" y="2203459"/>
            <a:ext cx="1119922" cy="594658"/>
            <a:chOff x="639209" y="3605848"/>
            <a:chExt cx="1119922" cy="59465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0E413-7350-4EC8-BF9D-76A1C29E34F8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15 min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9BFA9AE-28D7-46DE-9C7A-F3B112CD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2DE67-88E6-41B8-987C-1C43098F820F}"/>
              </a:ext>
            </a:extLst>
          </p:cNvPr>
          <p:cNvGrpSpPr/>
          <p:nvPr/>
        </p:nvGrpSpPr>
        <p:grpSpPr>
          <a:xfrm>
            <a:off x="6847809" y="5941990"/>
            <a:ext cx="1119922" cy="594658"/>
            <a:chOff x="639209" y="3605848"/>
            <a:chExt cx="1119922" cy="594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0BD569-2C74-41E0-AAAC-45FC95F13F7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5 min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3F3FB4-8C9C-4D7E-A35C-48CD3F1B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C3381-BBA3-4682-A3F8-7443EF4E456D}"/>
              </a:ext>
            </a:extLst>
          </p:cNvPr>
          <p:cNvGrpSpPr/>
          <p:nvPr/>
        </p:nvGrpSpPr>
        <p:grpSpPr>
          <a:xfrm>
            <a:off x="4612219" y="5921867"/>
            <a:ext cx="1119922" cy="594658"/>
            <a:chOff x="639209" y="3605848"/>
            <a:chExt cx="1119922" cy="59465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66CBA3-4D96-4351-BC9A-65B99F76582E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84E7F-F12A-442C-AD62-B753A159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8B54D-4856-40FE-B65D-D87248BE8B51}"/>
              </a:ext>
            </a:extLst>
          </p:cNvPr>
          <p:cNvGrpSpPr/>
          <p:nvPr/>
        </p:nvGrpSpPr>
        <p:grpSpPr>
          <a:xfrm>
            <a:off x="3345834" y="4244397"/>
            <a:ext cx="1119922" cy="594658"/>
            <a:chOff x="639209" y="3605848"/>
            <a:chExt cx="1119922" cy="5946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90A903-627C-4B78-9F4A-1AFDA3CA469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8409D0C-2D58-450F-8200-B3AA9DB1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B0E6DA-B0C8-404D-AF49-F2B2547BC696}"/>
              </a:ext>
            </a:extLst>
          </p:cNvPr>
          <p:cNvSpPr/>
          <p:nvPr/>
        </p:nvSpPr>
        <p:spPr>
          <a:xfrm>
            <a:off x="4557713" y="1081088"/>
            <a:ext cx="625766" cy="3834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F47CE9-655C-47B7-8E05-A7B650CD5379}"/>
              </a:ext>
            </a:extLst>
          </p:cNvPr>
          <p:cNvSpPr/>
          <p:nvPr/>
        </p:nvSpPr>
        <p:spPr>
          <a:xfrm rot="7926402">
            <a:off x="2112574" y="2949881"/>
            <a:ext cx="1521877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arrow right &amp; running man symbol only from Safety Sign Supplies">
            <a:extLst>
              <a:ext uri="{FF2B5EF4-FFF2-40B4-BE49-F238E27FC236}">
                <a16:creationId xmlns:a16="http://schemas.microsoft.com/office/drawing/2014/main" id="{142D3730-3EF7-4C1C-B95C-B482353C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" t="5775" r="2886" b="7145"/>
          <a:stretch/>
        </p:blipFill>
        <p:spPr bwMode="auto">
          <a:xfrm>
            <a:off x="1149690" y="3307555"/>
            <a:ext cx="1119922" cy="513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pic>
        <p:nvPicPr>
          <p:cNvPr id="1030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DF2FB362-4D5E-4D23-B1C3-7D4356CF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9855627" y="547969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766606" y="5388435"/>
            <a:ext cx="2239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Testing Execution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D4D3C6-5727-4807-B47F-289C0A32250A}"/>
              </a:ext>
            </a:extLst>
          </p:cNvPr>
          <p:cNvGrpSpPr/>
          <p:nvPr/>
        </p:nvGrpSpPr>
        <p:grpSpPr>
          <a:xfrm>
            <a:off x="5285798" y="2788519"/>
            <a:ext cx="1801069" cy="1879456"/>
            <a:chOff x="5285798" y="2788519"/>
            <a:chExt cx="1801069" cy="187945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C265D2-BB2F-4447-8326-45A89A70D0C7}"/>
                </a:ext>
              </a:extLst>
            </p:cNvPr>
            <p:cNvGrpSpPr/>
            <p:nvPr/>
          </p:nvGrpSpPr>
          <p:grpSpPr>
            <a:xfrm>
              <a:off x="5291908" y="2788519"/>
              <a:ext cx="1794959" cy="670263"/>
              <a:chOff x="5503129" y="3336944"/>
              <a:chExt cx="1794959" cy="670263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E9F5DB-FB96-4493-9D51-3EFF4E0D09A5}"/>
                  </a:ext>
                </a:extLst>
              </p:cNvPr>
              <p:cNvSpPr/>
              <p:nvPr/>
            </p:nvSpPr>
            <p:spPr>
              <a:xfrm>
                <a:off x="5503129" y="333694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build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E773126-7D9F-480C-96E8-754514FEC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96155" y="3475370"/>
                <a:ext cx="405546" cy="405546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E4A4F6-B32A-497A-8E33-DFF6713AC1D2}"/>
                </a:ext>
              </a:extLst>
            </p:cNvPr>
            <p:cNvGrpSpPr/>
            <p:nvPr/>
          </p:nvGrpSpPr>
          <p:grpSpPr>
            <a:xfrm>
              <a:off x="5285798" y="3997712"/>
              <a:ext cx="1794959" cy="670263"/>
              <a:chOff x="5521233" y="3116134"/>
              <a:chExt cx="1794959" cy="67026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DBB7D21-49B9-487E-9228-6E390ED8775E}"/>
                  </a:ext>
                </a:extLst>
              </p:cNvPr>
              <p:cNvSpPr/>
              <p:nvPr/>
            </p:nvSpPr>
            <p:spPr>
              <a:xfrm>
                <a:off x="5521233" y="311613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1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case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EE88ECA-3EAA-49E8-AD18-CE85195C4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620369" y="3248492"/>
                <a:ext cx="405546" cy="405546"/>
              </a:xfrm>
              <a:prstGeom prst="rect">
                <a:avLst/>
              </a:prstGeom>
            </p:spPr>
          </p:pic>
        </p:grpSp>
        <p:sp>
          <p:nvSpPr>
            <p:cNvPr id="59" name="Plus Sign 58">
              <a:extLst>
                <a:ext uri="{FF2B5EF4-FFF2-40B4-BE49-F238E27FC236}">
                  <a16:creationId xmlns:a16="http://schemas.microsoft.com/office/drawing/2014/main" id="{36121829-1A28-4185-9BC6-E97D5E4C4813}"/>
                </a:ext>
              </a:extLst>
            </p:cNvPr>
            <p:cNvSpPr/>
            <p:nvPr/>
          </p:nvSpPr>
          <p:spPr>
            <a:xfrm>
              <a:off x="5986614" y="3506837"/>
              <a:ext cx="405546" cy="437048"/>
            </a:xfrm>
            <a:prstGeom prst="mathPl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7655F-EDBD-44D9-A856-23E1F088C5C7}"/>
              </a:ext>
            </a:extLst>
          </p:cNvPr>
          <p:cNvGrpSpPr/>
          <p:nvPr/>
        </p:nvGrpSpPr>
        <p:grpSpPr>
          <a:xfrm>
            <a:off x="3589573" y="274681"/>
            <a:ext cx="1226693" cy="478069"/>
            <a:chOff x="3589573" y="274681"/>
            <a:chExt cx="1226693" cy="478069"/>
          </a:xfrm>
        </p:grpSpPr>
        <p:pic>
          <p:nvPicPr>
            <p:cNvPr id="67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6BF7626F-23FE-412C-ACE3-E06B004187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589573" y="274681"/>
              <a:ext cx="460458" cy="47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6B0FBF-0EC7-4C3A-A656-18DA0C39FEC3}"/>
                </a:ext>
              </a:extLst>
            </p:cNvPr>
            <p:cNvSpPr txBox="1"/>
            <p:nvPr/>
          </p:nvSpPr>
          <p:spPr>
            <a:xfrm>
              <a:off x="4050031" y="313412"/>
              <a:ext cx="76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0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36232-CD57-4D73-BA70-CE415E8E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73189"/>
              </p:ext>
            </p:extLst>
          </p:nvPr>
        </p:nvGraphicFramePr>
        <p:xfrm>
          <a:off x="274638" y="598428"/>
          <a:ext cx="11460162" cy="559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042A-E341-4F33-A026-C5B1818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057A-C80F-4F55-AAA4-24A74876FE8D}"/>
              </a:ext>
            </a:extLst>
          </p:cNvPr>
          <p:cNvSpPr/>
          <p:nvPr/>
        </p:nvSpPr>
        <p:spPr>
          <a:xfrm>
            <a:off x="2690949" y="801176"/>
            <a:ext cx="2429692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E5CBE3-BFEF-4CBF-876D-A3A15333B32E}"/>
              </a:ext>
            </a:extLst>
          </p:cNvPr>
          <p:cNvSpPr/>
          <p:nvPr/>
        </p:nvSpPr>
        <p:spPr>
          <a:xfrm>
            <a:off x="1414272" y="502319"/>
            <a:ext cx="1119922" cy="1010195"/>
          </a:xfrm>
          <a:prstGeom prst="cub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Build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33D1E-3367-4BC5-9DB9-78C8A781EDC5}"/>
              </a:ext>
            </a:extLst>
          </p:cNvPr>
          <p:cNvSpPr/>
          <p:nvPr/>
        </p:nvSpPr>
        <p:spPr>
          <a:xfrm rot="10800000">
            <a:off x="2368730" y="1833136"/>
            <a:ext cx="905689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9F65F-6203-41D2-B2DB-641E7DFF09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174" y="1757406"/>
            <a:ext cx="676275" cy="404008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F749943-E03F-4B24-980C-BE56B0E24699}"/>
              </a:ext>
            </a:extLst>
          </p:cNvPr>
          <p:cNvSpPr/>
          <p:nvPr/>
        </p:nvSpPr>
        <p:spPr>
          <a:xfrm rot="16200000">
            <a:off x="360535" y="1036306"/>
            <a:ext cx="1210490" cy="740229"/>
          </a:xfrm>
          <a:prstGeom prst="curvedDownArrow">
            <a:avLst>
              <a:gd name="adj1" fmla="val 18051"/>
              <a:gd name="adj2" fmla="val 50000"/>
              <a:gd name="adj3" fmla="val 17941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785D2-8E1B-4A04-9F07-AEED8B15B53C}"/>
              </a:ext>
            </a:extLst>
          </p:cNvPr>
          <p:cNvGrpSpPr/>
          <p:nvPr/>
        </p:nvGrpSpPr>
        <p:grpSpPr>
          <a:xfrm>
            <a:off x="5732141" y="1370932"/>
            <a:ext cx="1119922" cy="594658"/>
            <a:chOff x="639209" y="3605848"/>
            <a:chExt cx="1119922" cy="59465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0806B6-DC47-409B-A85F-B136CAF04841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grpFill/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72DDFD-3CDF-4E18-896D-D60515C0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  <a:grp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F54F42-9612-4542-ACBD-5D5DC9B80349}"/>
              </a:ext>
            </a:extLst>
          </p:cNvPr>
          <p:cNvGrpSpPr/>
          <p:nvPr/>
        </p:nvGrpSpPr>
        <p:grpSpPr>
          <a:xfrm>
            <a:off x="7702120" y="2253875"/>
            <a:ext cx="1119922" cy="594658"/>
            <a:chOff x="639209" y="3605848"/>
            <a:chExt cx="1119922" cy="5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F06477E-34F6-45BF-9FFB-46927F81555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DB6B7-948C-42E9-981E-231966D2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E1DE9A-8A1D-4EF6-955A-A9CAF12747E5}"/>
              </a:ext>
            </a:extLst>
          </p:cNvPr>
          <p:cNvGrpSpPr/>
          <p:nvPr/>
        </p:nvGrpSpPr>
        <p:grpSpPr>
          <a:xfrm>
            <a:off x="8107069" y="4330869"/>
            <a:ext cx="1119922" cy="594658"/>
            <a:chOff x="639209" y="3605848"/>
            <a:chExt cx="1119922" cy="59465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BD5E8B-A92A-43F2-BC93-A2D59F1451D2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9C11850-919D-4AD0-A5B2-C4E2E39A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47679-AA8E-45CB-B1C2-730A3D07F398}"/>
              </a:ext>
            </a:extLst>
          </p:cNvPr>
          <p:cNvGrpSpPr/>
          <p:nvPr/>
        </p:nvGrpSpPr>
        <p:grpSpPr>
          <a:xfrm>
            <a:off x="3811900" y="2252925"/>
            <a:ext cx="1119922" cy="594658"/>
            <a:chOff x="639209" y="3605848"/>
            <a:chExt cx="1119922" cy="59465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18C3D-C394-44EE-8597-0F8728FFEAD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727D01-C306-4EFB-BB95-0BF9AEDBA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685A2-04A1-4432-B94A-3C0B7392324A}"/>
              </a:ext>
            </a:extLst>
          </p:cNvPr>
          <p:cNvGrpSpPr/>
          <p:nvPr/>
        </p:nvGrpSpPr>
        <p:grpSpPr>
          <a:xfrm>
            <a:off x="1369667" y="2203459"/>
            <a:ext cx="1119922" cy="594658"/>
            <a:chOff x="639209" y="3605848"/>
            <a:chExt cx="1119922" cy="59465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0E413-7350-4EC8-BF9D-76A1C29E34F8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TBD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9BFA9AE-28D7-46DE-9C7A-F3B112CD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2DE67-88E6-41B8-987C-1C43098F820F}"/>
              </a:ext>
            </a:extLst>
          </p:cNvPr>
          <p:cNvGrpSpPr/>
          <p:nvPr/>
        </p:nvGrpSpPr>
        <p:grpSpPr>
          <a:xfrm>
            <a:off x="6847809" y="5941990"/>
            <a:ext cx="1119922" cy="594658"/>
            <a:chOff x="639209" y="3605848"/>
            <a:chExt cx="1119922" cy="594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0BD569-2C74-41E0-AAAC-45FC95F13F7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3F3FB4-8C9C-4D7E-A35C-48CD3F1B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C3381-BBA3-4682-A3F8-7443EF4E456D}"/>
              </a:ext>
            </a:extLst>
          </p:cNvPr>
          <p:cNvGrpSpPr/>
          <p:nvPr/>
        </p:nvGrpSpPr>
        <p:grpSpPr>
          <a:xfrm>
            <a:off x="4612219" y="5921867"/>
            <a:ext cx="1119922" cy="594658"/>
            <a:chOff x="639209" y="3605848"/>
            <a:chExt cx="1119922" cy="59465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66CBA3-4D96-4351-BC9A-65B99F76582E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84E7F-F12A-442C-AD62-B753A159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8B54D-4856-40FE-B65D-D87248BE8B51}"/>
              </a:ext>
            </a:extLst>
          </p:cNvPr>
          <p:cNvGrpSpPr/>
          <p:nvPr/>
        </p:nvGrpSpPr>
        <p:grpSpPr>
          <a:xfrm>
            <a:off x="3345834" y="4244397"/>
            <a:ext cx="1119922" cy="594658"/>
            <a:chOff x="639209" y="3605848"/>
            <a:chExt cx="1119922" cy="5946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90A903-627C-4B78-9F4A-1AFDA3CA469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Auto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8409D0C-2D58-450F-8200-B3AA9DB1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B0E6DA-B0C8-404D-AF49-F2B2547BC696}"/>
              </a:ext>
            </a:extLst>
          </p:cNvPr>
          <p:cNvSpPr/>
          <p:nvPr/>
        </p:nvSpPr>
        <p:spPr>
          <a:xfrm>
            <a:off x="4557713" y="1081088"/>
            <a:ext cx="625766" cy="3834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F47CE9-655C-47B7-8E05-A7B650CD5379}"/>
              </a:ext>
            </a:extLst>
          </p:cNvPr>
          <p:cNvSpPr/>
          <p:nvPr/>
        </p:nvSpPr>
        <p:spPr>
          <a:xfrm rot="7926402">
            <a:off x="2112574" y="2949881"/>
            <a:ext cx="1521877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arrow right &amp; running man symbol only from Safety Sign Supplies">
            <a:extLst>
              <a:ext uri="{FF2B5EF4-FFF2-40B4-BE49-F238E27FC236}">
                <a16:creationId xmlns:a16="http://schemas.microsoft.com/office/drawing/2014/main" id="{142D3730-3EF7-4C1C-B95C-B482353C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" t="5775" r="2886" b="7145"/>
          <a:stretch/>
        </p:blipFill>
        <p:spPr bwMode="auto">
          <a:xfrm>
            <a:off x="1149690" y="3307555"/>
            <a:ext cx="1119922" cy="513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765178" y="5356770"/>
            <a:ext cx="2239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Automated Testing Execution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B9350-64C2-402C-BE03-F1BDE8CFF7A0}"/>
              </a:ext>
            </a:extLst>
          </p:cNvPr>
          <p:cNvGrpSpPr/>
          <p:nvPr/>
        </p:nvGrpSpPr>
        <p:grpSpPr>
          <a:xfrm>
            <a:off x="3055115" y="135955"/>
            <a:ext cx="1967939" cy="628741"/>
            <a:chOff x="3055115" y="135955"/>
            <a:chExt cx="1967939" cy="628741"/>
          </a:xfrm>
        </p:grpSpPr>
        <p:pic>
          <p:nvPicPr>
            <p:cNvPr id="67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6BF7626F-23FE-412C-ACE3-E06B004187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589573" y="274681"/>
              <a:ext cx="460458" cy="47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6B0FBF-0EC7-4C3A-A656-18DA0C39FEC3}"/>
                </a:ext>
              </a:extLst>
            </p:cNvPr>
            <p:cNvSpPr txBox="1"/>
            <p:nvPr/>
          </p:nvSpPr>
          <p:spPr>
            <a:xfrm>
              <a:off x="4050031" y="313412"/>
              <a:ext cx="97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cases</a:t>
              </a:r>
            </a:p>
          </p:txBody>
        </p:sp>
        <p:pic>
          <p:nvPicPr>
            <p:cNvPr id="52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EE6375C3-D19C-4E2F-84C4-FFBBD39F11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296875" y="135955"/>
              <a:ext cx="460458" cy="47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4C26AE44-1EB1-417A-A365-62F38B11C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055115" y="286627"/>
              <a:ext cx="460458" cy="47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D187AA-050B-44EF-BBC2-04346B93B5E5}"/>
              </a:ext>
            </a:extLst>
          </p:cNvPr>
          <p:cNvGrpSpPr/>
          <p:nvPr/>
        </p:nvGrpSpPr>
        <p:grpSpPr>
          <a:xfrm>
            <a:off x="5120641" y="3263404"/>
            <a:ext cx="1977363" cy="670263"/>
            <a:chOff x="5521233" y="3116134"/>
            <a:chExt cx="1794959" cy="67026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2DCF0EB-ADDB-4CFA-BA88-F44702AE3B8D}"/>
                </a:ext>
              </a:extLst>
            </p:cNvPr>
            <p:cNvSpPr/>
            <p:nvPr/>
          </p:nvSpPr>
          <p:spPr>
            <a:xfrm>
              <a:off x="5521233" y="3116134"/>
              <a:ext cx="1794959" cy="67026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888B8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30 sec / case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902FB17-2C60-4D68-9CA0-05839ADCA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620369" y="3248492"/>
              <a:ext cx="405546" cy="405546"/>
            </a:xfrm>
            <a:prstGeom prst="rect">
              <a:avLst/>
            </a:prstGeom>
          </p:spPr>
        </p:pic>
      </p:grpSp>
      <p:pic>
        <p:nvPicPr>
          <p:cNvPr id="2" name="Picture 2" descr="Hand thumb up cartoon symbol icon design Vector Image">
            <a:extLst>
              <a:ext uri="{FF2B5EF4-FFF2-40B4-BE49-F238E27FC236}">
                <a16:creationId xmlns:a16="http://schemas.microsoft.com/office/drawing/2014/main" id="{424A1706-7A2C-4E7D-8E07-F133E80F3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t="10274" r="16621" b="16163"/>
          <a:stretch/>
        </p:blipFill>
        <p:spPr bwMode="auto">
          <a:xfrm>
            <a:off x="9642563" y="1194763"/>
            <a:ext cx="579078" cy="8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579725" y="5731023"/>
            <a:ext cx="261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Regression</a:t>
            </a:r>
          </a:p>
        </p:txBody>
      </p:sp>
      <p:pic>
        <p:nvPicPr>
          <p:cNvPr id="205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8265B22-FB7C-4609-92FC-0B78045D8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034181" y="172628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3E52CCF-AA21-4EBA-A2AF-4DB33880D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076713" y="2711122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6486EFB-6D74-46DB-9E59-3EB0EB217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055447" y="199997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374BA24-B2A9-4790-BD14-88B2D6A5D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844837" y="269541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39E2351-36BB-4443-BC83-CCC16D2BB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087724" y="372614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CC8189F-6E65-40C6-948B-3DD6E4247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960775" y="3009129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EEF9216-53A4-49F8-A3D4-63B0ED4E4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306827" y="386364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47C9EF77-9984-4F66-AA94-C8D4136E9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584537" y="4879590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25B56A61-7F1C-42A6-9BEB-9B55A2742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148012" y="416844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CFCCEB-ACE3-4B9F-B05E-931D1788242B}"/>
              </a:ext>
            </a:extLst>
          </p:cNvPr>
          <p:cNvSpPr txBox="1"/>
          <p:nvPr/>
        </p:nvSpPr>
        <p:spPr>
          <a:xfrm>
            <a:off x="1767175" y="306314"/>
            <a:ext cx="6030625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Test Cases</a:t>
            </a:r>
          </a:p>
        </p:txBody>
      </p:sp>
      <p:pic>
        <p:nvPicPr>
          <p:cNvPr id="6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F8F5C8F-79EB-4496-B6FE-7FC48D4E8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926984" y="4911217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F1BAA568-2388-4F88-9666-2055A8DC9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4928909" y="2634208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E2D175E9-4840-41F5-B47B-E60E5C00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907643" y="192306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FF1DBDB-0026-4D94-B7A8-62CB23517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697033" y="261850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5F00C1F-580C-4A3D-8A7E-D40402C57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939920" y="364923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BC0C9E09-6EF6-41B4-A08D-9ACA5B344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812971" y="2932215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ADB478A8-FB20-4F89-925C-4DFD2C3CD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159023" y="378673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3D2D9ED0-2F48-4104-8CEE-B52C4DB67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090991" y="4923560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A42B8DD5-652A-4F4A-A3C1-E422DDEA4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000208" y="409153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8904198F-842A-43BA-B8D3-49D0A8A87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6779180" y="4834303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1FD0755F-5193-4F82-BF87-AE379A3A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5068701" y="1497381"/>
            <a:ext cx="752475" cy="7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EDE6EDC-53BC-45A5-9F4E-FC7A229BBA65}"/>
              </a:ext>
            </a:extLst>
          </p:cNvPr>
          <p:cNvGrpSpPr/>
          <p:nvPr/>
        </p:nvGrpSpPr>
        <p:grpSpPr>
          <a:xfrm>
            <a:off x="9855627" y="477794"/>
            <a:ext cx="2090292" cy="527425"/>
            <a:chOff x="9855627" y="477794"/>
            <a:chExt cx="2090292" cy="527425"/>
          </a:xfrm>
        </p:grpSpPr>
        <p:pic>
          <p:nvPicPr>
            <p:cNvPr id="34" name="Picture 6" descr="Three Exclamation Marks Bouncing Stock Footage Video (100% Royalty-free)  245653 | Shutterstock">
              <a:extLst>
                <a:ext uri="{FF2B5EF4-FFF2-40B4-BE49-F238E27FC236}">
                  <a16:creationId xmlns:a16="http://schemas.microsoft.com/office/drawing/2014/main" id="{F2088934-282A-4F05-A1C5-BF6F6AAD0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2" t="4985" r="28212" b="25726"/>
            <a:stretch/>
          </p:blipFill>
          <p:spPr bwMode="auto">
            <a:xfrm rot="20320207">
              <a:off x="9855627" y="547969"/>
              <a:ext cx="503275" cy="4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Three Exclamation Marks Bouncing Stock Footage Video (100% Royalty-free)  245653 | Shutterstock">
              <a:extLst>
                <a:ext uri="{FF2B5EF4-FFF2-40B4-BE49-F238E27FC236}">
                  <a16:creationId xmlns:a16="http://schemas.microsoft.com/office/drawing/2014/main" id="{2AE7CBC0-E168-4268-AA56-0FA118126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2" t="4985" r="28212" b="25726"/>
            <a:stretch/>
          </p:blipFill>
          <p:spPr bwMode="auto">
            <a:xfrm rot="20320207">
              <a:off x="11442644" y="477794"/>
              <a:ext cx="503275" cy="4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8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830795" y="5803154"/>
            <a:ext cx="2114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AT with FLAUI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5823193-F75F-4FFC-B9BD-0F3D4112F56D}"/>
              </a:ext>
            </a:extLst>
          </p:cNvPr>
          <p:cNvGrpSpPr/>
          <p:nvPr/>
        </p:nvGrpSpPr>
        <p:grpSpPr>
          <a:xfrm rot="20202927">
            <a:off x="9709460" y="354575"/>
            <a:ext cx="756179" cy="461397"/>
            <a:chOff x="4972049" y="2286000"/>
            <a:chExt cx="1273876" cy="783542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0D9F3DA-53BB-4D4A-854E-269601C2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5391150" y="2286000"/>
              <a:ext cx="419100" cy="679622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A96FB98-C7C5-44B1-85EB-E023FC24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 rot="20265058">
              <a:off x="4972049" y="2370037"/>
              <a:ext cx="419100" cy="679622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EF137ED-24D2-4D06-8CE4-B7B9E40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 rot="670287">
              <a:off x="5826825" y="2389920"/>
              <a:ext cx="419100" cy="679622"/>
            </a:xfrm>
            <a:prstGeom prst="rect">
              <a:avLst/>
            </a:prstGeom>
          </p:spPr>
        </p:pic>
      </p:grpSp>
      <p:pic>
        <p:nvPicPr>
          <p:cNvPr id="9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132DF0C-D85C-4674-830D-05E0479FA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042882" y="21452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B321379-EA3A-48B2-9C0E-F059A783A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195282" y="22976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2D41597-9C22-42F0-86C9-5CBFD5F09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666414" y="24042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10752615-261C-45B1-B6B3-A77402896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818814" y="25566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A9FD63F-8DCA-41BA-8989-5E4365525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738082" y="18404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F5420FB9-A73B-4B5E-A85D-383E5749B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890482" y="1992885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BC2E6774-1F77-44AF-BF9E-3A2C18D41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361614" y="20994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DD6FB975-9462-4E95-B307-54BDF273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514014" y="2251891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1262FA7-7E0F-4307-BFF3-F1B09E6C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952039" y="24574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483B07F-111F-4229-9836-805B995AE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104439" y="26098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584DBE1B-292A-4667-B102-F8CCB546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256839" y="27622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CC491B52-1547-4926-9CBB-A7631059D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1409239" y="2914609"/>
            <a:ext cx="328843" cy="3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9AB3C960-89D9-47DD-BA46-F04F1FA0E9D0}"/>
              </a:ext>
            </a:extLst>
          </p:cNvPr>
          <p:cNvGrpSpPr/>
          <p:nvPr/>
        </p:nvGrpSpPr>
        <p:grpSpPr>
          <a:xfrm>
            <a:off x="3388962" y="2166398"/>
            <a:ext cx="668722" cy="673704"/>
            <a:chOff x="2969862" y="2577124"/>
            <a:chExt cx="668722" cy="673704"/>
          </a:xfrm>
        </p:grpSpPr>
        <p:pic>
          <p:nvPicPr>
            <p:cNvPr id="110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856AC4F9-BEAD-43FA-A371-32FE0A9939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157341" y="2577124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AE097EF5-6C49-4EB7-9D50-BE05408F3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309741" y="2729524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E0A7E232-87EE-45F7-B061-6410A38FA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2969862" y="2757008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5DC02554-60CE-43AD-A9B1-B5F4F2E809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3122262" y="2909408"/>
              <a:ext cx="328843" cy="34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1B8F7-C673-4902-B2F0-AEF16921FAE1}"/>
              </a:ext>
            </a:extLst>
          </p:cNvPr>
          <p:cNvSpPr txBox="1"/>
          <p:nvPr/>
        </p:nvSpPr>
        <p:spPr>
          <a:xfrm>
            <a:off x="787400" y="958055"/>
            <a:ext cx="191402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Dev Test Cases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DE272A-1697-4C4A-8C93-72F6F408A100}"/>
              </a:ext>
            </a:extLst>
          </p:cNvPr>
          <p:cNvSpPr txBox="1"/>
          <p:nvPr/>
        </p:nvSpPr>
        <p:spPr>
          <a:xfrm>
            <a:off x="2899170" y="958055"/>
            <a:ext cx="178940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Regression Pick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A3FC44-9BDA-460E-9A6D-0115535835B6}"/>
              </a:ext>
            </a:extLst>
          </p:cNvPr>
          <p:cNvSpPr txBox="1"/>
          <p:nvPr/>
        </p:nvSpPr>
        <p:spPr>
          <a:xfrm>
            <a:off x="4886317" y="958055"/>
            <a:ext cx="3844398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2000" dirty="0"/>
              <a:t>AT Pick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4C83414-A53D-4B25-A6CE-3940AF5866BA}"/>
              </a:ext>
            </a:extLst>
          </p:cNvPr>
          <p:cNvGrpSpPr/>
          <p:nvPr/>
        </p:nvGrpSpPr>
        <p:grpSpPr>
          <a:xfrm>
            <a:off x="5844325" y="2028627"/>
            <a:ext cx="2670340" cy="3351607"/>
            <a:chOff x="5768125" y="2439353"/>
            <a:chExt cx="2670340" cy="335160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12F1689-CD36-49CB-BDF7-995C3C50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8769" y="2439353"/>
              <a:ext cx="1139696" cy="1037772"/>
            </a:xfrm>
            <a:prstGeom prst="rect">
              <a:avLst/>
            </a:prstGeom>
          </p:spPr>
        </p:pic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7032B64E-4018-42A5-B911-8F453C925B29}"/>
                </a:ext>
              </a:extLst>
            </p:cNvPr>
            <p:cNvSpPr/>
            <p:nvPr/>
          </p:nvSpPr>
          <p:spPr>
            <a:xfrm>
              <a:off x="6070038" y="2726111"/>
              <a:ext cx="1002906" cy="252547"/>
            </a:xfrm>
            <a:prstGeom prst="rightArrow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2CC8B8-A3FE-42D6-A0C8-739B94CACB55}"/>
                </a:ext>
              </a:extLst>
            </p:cNvPr>
            <p:cNvGrpSpPr/>
            <p:nvPr/>
          </p:nvGrpSpPr>
          <p:grpSpPr>
            <a:xfrm>
              <a:off x="5768125" y="3647835"/>
              <a:ext cx="1606731" cy="2143125"/>
              <a:chOff x="4712278" y="3514355"/>
              <a:chExt cx="1606731" cy="2143125"/>
            </a:xfrm>
          </p:grpSpPr>
          <p:pic>
            <p:nvPicPr>
              <p:cNvPr id="123" name="Picture 2" descr="Students Silhouettes | Silhouettes of Students">
                <a:extLst>
                  <a:ext uri="{FF2B5EF4-FFF2-40B4-BE49-F238E27FC236}">
                    <a16:creationId xmlns:a16="http://schemas.microsoft.com/office/drawing/2014/main" id="{375E88D5-E0B0-4849-8452-54B3F9289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89" r="11939"/>
              <a:stretch/>
            </p:blipFill>
            <p:spPr bwMode="auto">
              <a:xfrm>
                <a:off x="4712278" y="3514355"/>
                <a:ext cx="1606731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AC517D-D6C3-422D-974D-C8F816A3F387}"/>
                  </a:ext>
                </a:extLst>
              </p:cNvPr>
              <p:cNvSpPr/>
              <p:nvPr/>
            </p:nvSpPr>
            <p:spPr>
              <a:xfrm rot="598673">
                <a:off x="5508768" y="4762707"/>
                <a:ext cx="677914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Dev</a:t>
                </a:r>
                <a:b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</a:br>
                <a:r>
                  <a:rPr lang="en-US" sz="12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Rules!</a:t>
                </a:r>
              </a:p>
            </p:txBody>
          </p:sp>
        </p:grp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2B9370AB-9179-4FB3-938F-B356A55A2C7E}"/>
              </a:ext>
            </a:extLst>
          </p:cNvPr>
          <p:cNvGrpSpPr/>
          <p:nvPr/>
        </p:nvGrpSpPr>
        <p:grpSpPr>
          <a:xfrm>
            <a:off x="5216028" y="1665291"/>
            <a:ext cx="752475" cy="1174811"/>
            <a:chOff x="5139828" y="2076017"/>
            <a:chExt cx="752475" cy="1174811"/>
          </a:xfrm>
        </p:grpSpPr>
        <p:pic>
          <p:nvPicPr>
            <p:cNvPr id="93" name="Picture 4" descr="Transparent Fancy Scroll Png - Scroll Clip Art Small, Png Download - kindpng">
              <a:extLst>
                <a:ext uri="{FF2B5EF4-FFF2-40B4-BE49-F238E27FC236}">
                  <a16:creationId xmlns:a16="http://schemas.microsoft.com/office/drawing/2014/main" id="{837F834D-D7B8-447D-BFF2-E78F19AB38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3" t="4213" r="15233" b="4213"/>
            <a:stretch/>
          </p:blipFill>
          <p:spPr bwMode="auto">
            <a:xfrm>
              <a:off x="5139828" y="2469573"/>
              <a:ext cx="752475" cy="78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incess Crown Cartoon HD Stock Images | Shutterstock">
              <a:extLst>
                <a:ext uri="{FF2B5EF4-FFF2-40B4-BE49-F238E27FC236}">
                  <a16:creationId xmlns:a16="http://schemas.microsoft.com/office/drawing/2014/main" id="{E406332C-3C09-44A9-8F21-E92F4B904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4" t="25160" r="19168" b="33911"/>
            <a:stretch/>
          </p:blipFill>
          <p:spPr bwMode="auto">
            <a:xfrm>
              <a:off x="5248776" y="2076017"/>
              <a:ext cx="631706" cy="452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51ED493B-DBFA-4DEA-8523-BAA6B214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1555778" y="3398178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2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plied_16x9_White_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MAT Template" id="{08AD498E-15C2-40A8-9052-A195B7A5C7FF}" vid="{3537F9C9-0257-4761-8CAF-07C2184BF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BFECB59371648B8313BEB7E6373F1" ma:contentTypeVersion="12" ma:contentTypeDescription="Create a new document." ma:contentTypeScope="" ma:versionID="2403cf1eaeb6fe321fcf3507d614590b">
  <xsd:schema xmlns:xsd="http://www.w3.org/2001/XMLSchema" xmlns:xs="http://www.w3.org/2001/XMLSchema" xmlns:p="http://schemas.microsoft.com/office/2006/metadata/properties" xmlns:ns3="b84f644e-73a9-4257-ad5f-12086d2b008a" xmlns:ns4="02ff8bad-cefa-4b18-a5ac-8638407bf5f4" targetNamespace="http://schemas.microsoft.com/office/2006/metadata/properties" ma:root="true" ma:fieldsID="b2848928b6420ec3c8b174dce48c6d41" ns3:_="" ns4:_="">
    <xsd:import namespace="b84f644e-73a9-4257-ad5f-12086d2b008a"/>
    <xsd:import namespace="02ff8bad-cefa-4b18-a5ac-8638407bf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644e-73a9-4257-ad5f-12086d2b00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f8bad-cefa-4b18-a5ac-8638407bf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6F63E-4E4D-4486-86DA-650D64C139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CB4C47-5095-4A52-BDBE-BDF6E745C0D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02ff8bad-cefa-4b18-a5ac-8638407bf5f4"/>
    <ds:schemaRef ds:uri="b84f644e-73a9-4257-ad5f-12086d2b008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C0F554-0CD4-4E09-912E-9E3FCBDAC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f644e-73a9-4257-ad5f-12086d2b008a"/>
    <ds:schemaRef ds:uri="02ff8bad-cefa-4b18-a5ac-8638407bf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Applied_16x9_White_2016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Barazovsky</dc:creator>
  <cp:lastModifiedBy>Shay Barazovsky</cp:lastModifiedBy>
  <cp:revision>2</cp:revision>
  <dcterms:created xsi:type="dcterms:W3CDTF">2021-03-25T08:56:27Z</dcterms:created>
  <dcterms:modified xsi:type="dcterms:W3CDTF">2021-04-07T08:36:24Z</dcterms:modified>
</cp:coreProperties>
</file>