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Worst-Fit Memory Allocation 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en-US"/>
              <a:t>In this allocation technique, the process traverses the whole memory and always </a:t>
            </a:r>
            <a:r>
              <a:rPr lang="en-US" altLang="en-US" b="1"/>
              <a:t>search for the largest hole/partition</a:t>
            </a:r>
            <a:r>
              <a:rPr lang="en-US" altLang="en-US"/>
              <a:t>, and then the process is placed in that hole/partition.</a:t>
            </a:r>
            <a:endParaRPr lang="en-US" altLang="en-US"/>
          </a:p>
          <a:p>
            <a:r>
              <a:rPr lang="en-US" altLang="en-US"/>
              <a:t> It is a slow process because it has to traverse the entire memory to search the largest hole.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364490"/>
            <a:ext cx="9406890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Worst-Fit Memory Allocation 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en-US"/>
              <a:t>Advantages of Worst-Fit Allocation : </a:t>
            </a:r>
            <a:endParaRPr lang="en-US" altLang="en-US"/>
          </a:p>
          <a:p>
            <a:r>
              <a:rPr lang="en-US" altLang="en-US"/>
              <a:t>Since this process chooses the largest hole/partition, therefore there will be </a:t>
            </a:r>
            <a:r>
              <a:rPr lang="en-US" altLang="en-US" b="1"/>
              <a:t>large internal fragmentation.</a:t>
            </a:r>
            <a:endParaRPr lang="en-US" altLang="en-US" b="1"/>
          </a:p>
          <a:p>
            <a:r>
              <a:rPr lang="en-US" altLang="en-US"/>
              <a:t> Now, this internal fragmentation will be quite big so that other small processes can also be placed in that leftover partition.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Worst-Fit Memory Allocation 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en-US"/>
              <a:t>Disadvantages of Worst-Fit Allocation : </a:t>
            </a:r>
            <a:endParaRPr lang="en-US" altLang="en-US"/>
          </a:p>
          <a:p>
            <a:r>
              <a:rPr lang="en-US" altLang="en-US"/>
              <a:t>It is a slow process because it </a:t>
            </a:r>
            <a:r>
              <a:rPr lang="en-US" altLang="en-US" b="1"/>
              <a:t>traverses all the partitions i</a:t>
            </a:r>
            <a:r>
              <a:rPr lang="en-US" altLang="en-US"/>
              <a:t>n the memory and then selects the largest partition among all the partitions, which is a time-consuming process.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 altLang="en-US">
                <a:sym typeface="+mn-ea"/>
              </a:rPr>
              <a:t>irst-Fit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 It is a memory allocation technique used in operating systems to allocate memory to a process.</a:t>
            </a:r>
            <a:endParaRPr lang="en-US" altLang="en-US"/>
          </a:p>
          <a:p>
            <a:r>
              <a:rPr lang="en-US" altLang="en-US"/>
              <a:t> In First-Fit, the operating system searches through the list of free blocks of memory, starting from the beginning of the list, until it finds a block that is large enough to accommodate the memory request from the process. </a:t>
            </a:r>
            <a:endParaRPr lang="en-US" altLang="en-US"/>
          </a:p>
          <a:p>
            <a:r>
              <a:rPr lang="en-US" altLang="en-US"/>
              <a:t>Once a suitable block is found, the operating system splits the block into two parts: the portion that will be allocated to the process, and the remaining free block.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905" y="365125"/>
            <a:ext cx="9265285" cy="6238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irst-Fit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en-US"/>
          </a:p>
          <a:p>
            <a:r>
              <a:rPr lang="en-US" altLang="en-US">
                <a:sym typeface="+mn-ea"/>
              </a:rPr>
              <a:t>Advantages of First-Fit Allocation include its </a:t>
            </a:r>
            <a:r>
              <a:rPr lang="en-US" altLang="en-US" b="1">
                <a:sym typeface="+mn-ea"/>
              </a:rPr>
              <a:t>simplicity and efficiency,</a:t>
            </a:r>
            <a:r>
              <a:rPr lang="en-US" altLang="en-US">
                <a:sym typeface="+mn-ea"/>
              </a:rPr>
              <a:t> as the search for a suitable block of memory can be performed quickly and easily. 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Additionally, First-Fit can also help </a:t>
            </a:r>
            <a:r>
              <a:rPr lang="en-US" altLang="en-US" b="1">
                <a:sym typeface="+mn-ea"/>
              </a:rPr>
              <a:t>to minimize memory fragmentation</a:t>
            </a:r>
            <a:r>
              <a:rPr lang="en-US" altLang="en-US">
                <a:sym typeface="+mn-ea"/>
              </a:rPr>
              <a:t>, as it tends to allocate memory in larger blocks.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irst-Fit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>
                <a:sym typeface="+mn-ea"/>
              </a:rPr>
              <a:t>Disadvantages of First-Fit Allocation include </a:t>
            </a:r>
            <a:r>
              <a:rPr lang="en-US" altLang="en-US" b="1">
                <a:sym typeface="+mn-ea"/>
              </a:rPr>
              <a:t>poor performance in situations where the memory is highly fragmented</a:t>
            </a:r>
            <a:r>
              <a:rPr lang="en-US" altLang="en-US">
                <a:sym typeface="+mn-ea"/>
              </a:rPr>
              <a:t>, as the search for a suitable block of memory can become time-consuming and inefficient. 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Additionally, First-Fit can also l</a:t>
            </a:r>
            <a:r>
              <a:rPr lang="en-US" altLang="en-US" b="1">
                <a:sym typeface="+mn-ea"/>
              </a:rPr>
              <a:t>ead to poor memory utilization, </a:t>
            </a:r>
            <a:r>
              <a:rPr lang="en-US" altLang="en-US">
                <a:sym typeface="+mn-ea"/>
              </a:rPr>
              <a:t>as it may allocate larger blocks of memory than are actually needed by a process.</a:t>
            </a:r>
            <a:endParaRPr lang="en-US" alt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Best-Fit Memory Allocation: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This method keeps the free/busy list in order by size – smallest to largest. </a:t>
            </a:r>
            <a:endParaRPr lang="en-US" altLang="en-US"/>
          </a:p>
          <a:p>
            <a:r>
              <a:rPr lang="en-US" altLang="en-US"/>
              <a:t>In this method, the operating system first searches the whole of the memory according to the size of the given job and allocates it to the closest-fitting free partition in the memory, making it able to use memory efficiently. </a:t>
            </a:r>
            <a:endParaRPr lang="en-US" altLang="en-US"/>
          </a:p>
          <a:p>
            <a:r>
              <a:rPr lang="en-US" altLang="en-US"/>
              <a:t>Here the jobs are in the order from smallest job to largest job. 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060" y="228600"/>
            <a:ext cx="6041390" cy="6166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Best-Fit Memory Allocation: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Advantages of Best-Fit Allocation : </a:t>
            </a:r>
            <a:endParaRPr lang="en-US" altLang="en-US"/>
          </a:p>
          <a:p>
            <a:r>
              <a:rPr lang="en-US" altLang="en-US" b="1"/>
              <a:t>Memory Efficient. Th</a:t>
            </a:r>
            <a:r>
              <a:rPr lang="en-US" altLang="en-US"/>
              <a:t>e operating system allocates the job minimum possible space in the memory, making memory management very efficient.</a:t>
            </a:r>
            <a:endParaRPr lang="en-US" altLang="en-US"/>
          </a:p>
          <a:p>
            <a:r>
              <a:rPr lang="en-US" altLang="en-US"/>
              <a:t> To </a:t>
            </a:r>
            <a:r>
              <a:rPr lang="en-US" altLang="en-US" b="1"/>
              <a:t>save memory from getting wasted,</a:t>
            </a:r>
            <a:r>
              <a:rPr lang="en-US" altLang="en-US"/>
              <a:t> it is the best method. </a:t>
            </a:r>
            <a:endParaRPr lang="en-US" altLang="en-US"/>
          </a:p>
          <a:p>
            <a:r>
              <a:rPr lang="en-US" altLang="en-US"/>
              <a:t>Improved memory utilization</a:t>
            </a:r>
            <a:endParaRPr lang="en-US" altLang="en-US"/>
          </a:p>
          <a:p>
            <a:r>
              <a:rPr lang="en-US" altLang="en-US"/>
              <a:t>Reduced memory fragmentation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Best-Fit Memory Allocation: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Disadvantages of Best-Fit Allocation : </a:t>
            </a:r>
            <a:endParaRPr lang="en-US" altLang="en-US"/>
          </a:p>
          <a:p>
            <a:r>
              <a:rPr lang="en-US" altLang="en-US"/>
              <a:t>It is a </a:t>
            </a:r>
            <a:r>
              <a:rPr lang="en-US" altLang="en-US" b="1"/>
              <a:t>Slow Process</a:t>
            </a:r>
            <a:r>
              <a:rPr lang="en-US" altLang="en-US"/>
              <a:t>. Checking the whole memory for each job makes the working of the operating system very slow. It takes a lot of time to complete the work.</a:t>
            </a:r>
            <a:endParaRPr lang="en-US" altLang="en-US"/>
          </a:p>
          <a:p>
            <a:r>
              <a:rPr lang="en-US" altLang="en-US" b="1"/>
              <a:t>Increased computational overhead</a:t>
            </a:r>
            <a:endParaRPr lang="en-US" altLang="en-US" b="1"/>
          </a:p>
          <a:p>
            <a:r>
              <a:rPr lang="en-US" altLang="en-US"/>
              <a:t>May lead to </a:t>
            </a:r>
            <a:r>
              <a:rPr lang="en-US" altLang="en-US" b="1"/>
              <a:t>increased internal fragmentation</a:t>
            </a:r>
            <a:endParaRPr lang="en-US" altLang="en-US" b="1"/>
          </a:p>
          <a:p>
            <a:r>
              <a:rPr lang="en-US" altLang="en-US"/>
              <a:t>Can result in slow memory allocation times.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3076</Words>
  <Application>WPS Presentation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Best-Fit Memory Allocation: </vt:lpstr>
      <vt:lpstr>Best-Fit Memory Allocation: </vt:lpstr>
      <vt:lpstr>PowerPoint 演示文稿</vt:lpstr>
      <vt:lpstr>PowerPoint 演示文稿</vt:lpstr>
      <vt:lpstr>Worst-Fit Memory Allocation : </vt:lpstr>
      <vt:lpstr>Worst-Fit Memory Allocation 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apple</dc:creator>
  <cp:lastModifiedBy>apple</cp:lastModifiedBy>
  <cp:revision>2</cp:revision>
  <dcterms:created xsi:type="dcterms:W3CDTF">2025-03-18T11:01:40Z</dcterms:created>
  <dcterms:modified xsi:type="dcterms:W3CDTF">2025-03-18T11:01:40Z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BE8DA2597086C4316805D96781DD4F22_41</vt:lpwstr>
  </property>
  <property fmtid="{D5CDD505-2E9C-101B-9397-08002B2CF9AE}" pid="3" name="KSOProductBuildVer">
    <vt:lpwstr>1033-6.11.0.8615</vt:lpwstr>
  </property>
</Properties>
</file>