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4" r:id="rId3"/>
    <p:sldId id="266" r:id="rId4"/>
    <p:sldId id="267" r:id="rId5"/>
    <p:sldId id="256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4" r:id="rId15"/>
    <p:sldId id="283" r:id="rId16"/>
    <p:sldId id="29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59" r:id="rId35"/>
    <p:sldId id="260" r:id="rId36"/>
    <p:sldId id="261" r:id="rId37"/>
    <p:sldId id="262" r:id="rId38"/>
    <p:sldId id="26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Deadlock &amp; 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 </a:t>
            </a:r>
            <a:r>
              <a:rPr lang="en-US" dirty="0"/>
              <a:t>system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Characterization</a:t>
            </a:r>
          </a:p>
          <a:p>
            <a:r>
              <a:rPr lang="en-US" dirty="0" smtClean="0"/>
              <a:t> </a:t>
            </a:r>
            <a:r>
              <a:rPr lang="en-US" dirty="0"/>
              <a:t>Deadlock </a:t>
            </a:r>
            <a:r>
              <a:rPr lang="en-US" dirty="0" smtClean="0"/>
              <a:t>prevention</a:t>
            </a:r>
          </a:p>
          <a:p>
            <a:r>
              <a:rPr lang="en-US" dirty="0" smtClean="0"/>
              <a:t>Deadlock avoidance</a:t>
            </a:r>
          </a:p>
          <a:p>
            <a:r>
              <a:rPr lang="en-US" dirty="0" smtClean="0"/>
              <a:t>Bankers </a:t>
            </a:r>
            <a:r>
              <a:rPr lang="en-US" dirty="0"/>
              <a:t>algorithm for simple and multiple </a:t>
            </a:r>
            <a:r>
              <a:rPr lang="en-US" dirty="0" smtClean="0"/>
              <a:t>resources</a:t>
            </a:r>
          </a:p>
          <a:p>
            <a:r>
              <a:rPr lang="en-US" dirty="0" smtClean="0"/>
              <a:t>Deadlock </a:t>
            </a:r>
            <a:r>
              <a:rPr lang="en-US" dirty="0"/>
              <a:t>detection and recovery</a:t>
            </a:r>
          </a:p>
        </p:txBody>
      </p:sp>
    </p:spTree>
    <p:extLst>
      <p:ext uri="{BB962C8B-B14F-4D97-AF65-F5344CB8AC3E}">
        <p14:creationId xmlns:p14="http://schemas.microsoft.com/office/powerpoint/2010/main" val="319736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6" y="274638"/>
            <a:ext cx="8423564" cy="6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8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710" y="512618"/>
            <a:ext cx="7689272" cy="569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5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686799" cy="614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78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74637"/>
            <a:ext cx="8382000" cy="63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8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036" y="274639"/>
            <a:ext cx="8368145" cy="569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6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to handle Deadlock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 Avoidance (Ostrich Method)</a:t>
            </a:r>
          </a:p>
          <a:p>
            <a:r>
              <a:rPr lang="en-US" dirty="0" smtClean="0"/>
              <a:t>Deadlock prevention</a:t>
            </a:r>
          </a:p>
          <a:p>
            <a:r>
              <a:rPr lang="en-US" dirty="0" smtClean="0"/>
              <a:t>Deadlock Avoidance (Bankers </a:t>
            </a:r>
            <a:r>
              <a:rPr lang="en-US" dirty="0" err="1" smtClean="0"/>
              <a:t>Algo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Deadlock detection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00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5" y="1363231"/>
            <a:ext cx="8243455" cy="5180589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Ensure at least one of the four conditions doesn't hold:</a:t>
            </a:r>
          </a:p>
          <a:p>
            <a:pPr marL="0" indent="0">
              <a:buNone/>
            </a:pPr>
            <a:r>
              <a:rPr dirty="0"/>
              <a:t>1. Mutual Exclusion → Make resources shareable.</a:t>
            </a:r>
          </a:p>
          <a:p>
            <a:pPr marL="0" indent="0">
              <a:buNone/>
            </a:pPr>
            <a:r>
              <a:rPr dirty="0"/>
              <a:t>2. Hold and Wait → Request all at once.</a:t>
            </a:r>
          </a:p>
          <a:p>
            <a:pPr marL="0" indent="0">
              <a:buNone/>
            </a:pPr>
            <a:r>
              <a:rPr dirty="0"/>
              <a:t>3. No Preemption → Allow preemption.</a:t>
            </a:r>
          </a:p>
          <a:p>
            <a:pPr marL="0" indent="0">
              <a:buNone/>
            </a:pPr>
            <a:r>
              <a:rPr dirty="0"/>
              <a:t>4. Circular Wait → Impose resource ordering.</a:t>
            </a:r>
          </a:p>
        </p:txBody>
      </p:sp>
    </p:spTree>
    <p:extLst>
      <p:ext uri="{BB962C8B-B14F-4D97-AF65-F5344CB8AC3E}">
        <p14:creationId xmlns:p14="http://schemas.microsoft.com/office/powerpoint/2010/main" val="2656821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478982" cy="60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15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82000" cy="608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10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236" y="274638"/>
            <a:ext cx="8423564" cy="62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27" y="274638"/>
            <a:ext cx="8769928" cy="611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50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599" cy="6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2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9"/>
            <a:ext cx="8229600" cy="61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3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01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594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24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465127" cy="61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6255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4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74637"/>
            <a:ext cx="8382000" cy="600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55" y="274637"/>
            <a:ext cx="8368145" cy="60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3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654" y="274639"/>
            <a:ext cx="8368145" cy="634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99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73" y="274639"/>
            <a:ext cx="8465127" cy="60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8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0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4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599" cy="62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" y="401782"/>
            <a:ext cx="8936182" cy="601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382000" cy="612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7"/>
            <a:ext cx="8478982" cy="64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02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Avoid unsafe states by careful allocation.</a:t>
            </a:r>
          </a:p>
          <a:p>
            <a:r>
              <a:t>Requires knowledge of future requests.</a:t>
            </a:r>
          </a:p>
          <a:p>
            <a:r>
              <a:t>Safe State: System can allocate resources in some order and avoid deadlock.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Banker's Algorithm -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Based on Max, Allocation, Available, Need.</a:t>
            </a:r>
          </a:p>
          <a:p>
            <a:r>
              <a:t>Steps:</a:t>
            </a:r>
          </a:p>
          <a:p>
            <a:r>
              <a:t>1. Check if process's needs can be met.</a:t>
            </a:r>
          </a:p>
          <a:p>
            <a:r>
              <a:t>2. Assume allocation and simulate completion.</a:t>
            </a:r>
          </a:p>
          <a:p>
            <a:r>
              <a:t>3. Repeat for all processes.</a:t>
            </a:r>
          </a:p>
          <a:p>
            <a:r>
              <a:t>4. If all finish → Safe State.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Banker's Algorithm - Multiple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Use matrices/vectors: Available, Max[n][m], Allocation[n][m], Need[n][m].</a:t>
            </a:r>
          </a:p>
          <a:p>
            <a:r>
              <a:t>Simulate safe sequence:</a:t>
            </a:r>
          </a:p>
          <a:p>
            <a:r>
              <a:t>1. Work = Available; Finish[i] = false.</a:t>
            </a:r>
          </a:p>
          <a:p>
            <a:r>
              <a:t>2. Find i: Finish[i] == false &amp; Need[i] &lt;= Work.</a:t>
            </a:r>
          </a:p>
          <a:p>
            <a:r>
              <a:t>3. Work = Work + Allocation[i]; Finish[i] = true.</a:t>
            </a:r>
          </a:p>
          <a:p>
            <a:r>
              <a:t>4. If all Finish[i] are true → Safe.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Allow deadlock, detect it later.</a:t>
            </a:r>
          </a:p>
          <a:p>
            <a:r>
              <a:t>Single Instance: Use Wait-for Graph (cycle = deadlock).</a:t>
            </a:r>
          </a:p>
          <a:p>
            <a:r>
              <a:t>Multiple Instances:</a:t>
            </a:r>
          </a:p>
          <a:p>
            <a:r>
              <a:t>- Track Allocation, Request, Available.</a:t>
            </a:r>
          </a:p>
          <a:p>
            <a:r>
              <a:t>- Simulate to check if processes can finish.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Recovery strategies:</a:t>
            </a:r>
          </a:p>
          <a:p>
            <a:r>
              <a:t>1. Process Termination:</a:t>
            </a:r>
          </a:p>
          <a:p>
            <a:r>
              <a:t>- Abort all or one-by-one until cycle breaks.</a:t>
            </a:r>
          </a:p>
          <a:p>
            <a:r>
              <a:t>2. Resource Preemption:</a:t>
            </a:r>
          </a:p>
          <a:p>
            <a:r>
              <a:t>- Preempt resources, rollback processes.</a:t>
            </a:r>
          </a:p>
          <a:p>
            <a:r>
              <a:t>- Consider cost and starvation risk.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18" y="274639"/>
            <a:ext cx="8478982" cy="614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Processes compete for shared resources.</a:t>
            </a:r>
          </a:p>
          <a:p>
            <a:r>
              <a:t>Resources: Preemptible (e.g., CPU) &amp; Non-preemptible (e.g., printer).</a:t>
            </a:r>
          </a:p>
          <a:p>
            <a:r>
              <a:t>Resource Allocation Graph (RAG):</a:t>
            </a:r>
          </a:p>
          <a:p>
            <a:r>
              <a:t>- Request edge: Process → Resource</a:t>
            </a:r>
          </a:p>
          <a:p>
            <a:r>
              <a:t>- Assignment edge: Resource →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509" y="554181"/>
            <a:ext cx="8534400" cy="551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409709" cy="634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9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118764" cy="602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74638"/>
            <a:ext cx="8229600" cy="60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9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375</Words>
  <Application>Microsoft Office PowerPoint</Application>
  <PresentationFormat>On-screen Show (4:3)</PresentationFormat>
  <Paragraphs>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6 Deadlock &amp; Case Study</vt:lpstr>
      <vt:lpstr>PowerPoint Presentation</vt:lpstr>
      <vt:lpstr>PowerPoint Presentation</vt:lpstr>
      <vt:lpstr>PowerPoint Presentation</vt:lpstr>
      <vt:lpstr>Deadlock System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to handle Deadlock </vt:lpstr>
      <vt:lpstr>Deadlock 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Deadlock Avoidance</vt:lpstr>
      <vt:lpstr>Banker's Algorithm - Single Resource</vt:lpstr>
      <vt:lpstr>Banker's Algorithm - Multiple Resources</vt:lpstr>
      <vt:lpstr>Deadlock Detection</vt:lpstr>
      <vt:lpstr>Deadlock Recovery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System Model</dc:title>
  <dc:subject/>
  <dc:creator>DELL</dc:creator>
  <cp:keywords/>
  <dc:description>generated using python-pptx</dc:description>
  <cp:lastModifiedBy>DELL</cp:lastModifiedBy>
  <cp:revision>17</cp:revision>
  <dcterms:created xsi:type="dcterms:W3CDTF">2013-01-27T09:14:16Z</dcterms:created>
  <dcterms:modified xsi:type="dcterms:W3CDTF">2025-05-05T13:10:31Z</dcterms:modified>
  <cp:category/>
</cp:coreProperties>
</file>