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-72" y="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D4340-F85F-4DE8-8E11-6FFC62D65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3E5C9-C073-489C-B721-0B3604DCF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353C3-91BE-4DF1-AF1A-E0D1247C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000B-3320-47D0-A085-5C21E5A88271}" type="datetimeFigureOut">
              <a:rPr lang="en-SE" smtClean="0"/>
              <a:t>08/23/2025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8950D-BF6E-4A95-B238-E3362C1D4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97A37-5452-4150-805E-3FF118C5A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45CB-F6BA-4DAD-B494-C24B654DD4A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6154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7C483-2C45-4390-AB9F-BB25A3649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6D7F1-E57C-4AAF-8D39-68B7D895F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089B8-5B86-4A84-9EDA-C4DAE2DAB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000B-3320-47D0-A085-5C21E5A88271}" type="datetimeFigureOut">
              <a:rPr lang="en-SE" smtClean="0"/>
              <a:t>08/23/2025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EC93B-34C8-4AAB-A01E-453A7003D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D4918-5C64-434D-ABDF-B9C98DCD4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45CB-F6BA-4DAD-B494-C24B654DD4A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52750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603B8D-BD02-4D10-90EA-DFD6F4ACAB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D3028-80DE-4112-953A-87B8E870C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0DF23-959A-41DB-8063-6A4A4270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000B-3320-47D0-A085-5C21E5A88271}" type="datetimeFigureOut">
              <a:rPr lang="en-SE" smtClean="0"/>
              <a:t>08/23/2025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ECF53-EB18-4A18-B75D-A6FB8ACAC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F14D6-DB81-4AD2-BF49-C785B9513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45CB-F6BA-4DAD-B494-C24B654DD4A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03076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32B84-04C5-4779-AF57-4D51A0BC5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95F2A-39E1-49FD-B133-EA696D8D7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6D010-302E-4FDE-A90D-6E402BB41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000B-3320-47D0-A085-5C21E5A88271}" type="datetimeFigureOut">
              <a:rPr lang="en-SE" smtClean="0"/>
              <a:t>08/23/2025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5D94D-2F5F-46A2-89BD-FF7D621B7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97556-4F01-4066-8B95-46B95D553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45CB-F6BA-4DAD-B494-C24B654DD4A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794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D450F-3F6F-44F2-8B02-F4FCCA97A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9CB01-2188-4F60-9AC6-CA00B5B9C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86780-A3FC-4D3C-9887-72325D081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000B-3320-47D0-A085-5C21E5A88271}" type="datetimeFigureOut">
              <a:rPr lang="en-SE" smtClean="0"/>
              <a:t>08/23/2025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D9A12-E23A-4D87-93F4-41D2AF618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E85E0-0C6F-45AA-814F-DCA564A70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45CB-F6BA-4DAD-B494-C24B654DD4A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64506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793B2-82DB-4899-9DE8-956309A1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62425-D6C3-4A02-BFAA-DBA9C084FC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AC8ED2-7DC6-44D2-8754-1661561C9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C7291-EE46-46FF-83EC-4E0F1795F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000B-3320-47D0-A085-5C21E5A88271}" type="datetimeFigureOut">
              <a:rPr lang="en-SE" smtClean="0"/>
              <a:t>08/23/2025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74F67-49BF-47A0-A347-648656CC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37BC8A-5C81-449F-94CE-A64D885E8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45CB-F6BA-4DAD-B494-C24B654DD4A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9885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9B951-4E1A-4B76-81EE-17CD77D6A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3A06F-8861-4D8B-B19E-CB1E05BA4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E70824-5907-493D-B46A-D7FC8910F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9854AF-3A9E-43DC-A6E9-8C31BC3353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A9FE9A-FCA5-43D8-B53B-3EBDAE3615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491EF3-6610-4B33-8FA7-9D2470A08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000B-3320-47D0-A085-5C21E5A88271}" type="datetimeFigureOut">
              <a:rPr lang="en-SE" smtClean="0"/>
              <a:t>08/23/2025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2DFD21-7D26-40D7-8A96-6EC98D3E1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0A2869-F029-49AF-BBBD-853AEE4D4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45CB-F6BA-4DAD-B494-C24B654DD4A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9796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E12C1-F8C5-407F-A8C7-720F115FB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B092D3-A788-4953-9584-28787CA7B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000B-3320-47D0-A085-5C21E5A88271}" type="datetimeFigureOut">
              <a:rPr lang="en-SE" smtClean="0"/>
              <a:t>08/23/2025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7B5679-75CF-4205-A272-9B4EF0F69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F57C0C-2FD2-4B79-A40F-EB79B8762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45CB-F6BA-4DAD-B494-C24B654DD4A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82679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EE8BDD-431E-4139-BA17-3477A94AA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000B-3320-47D0-A085-5C21E5A88271}" type="datetimeFigureOut">
              <a:rPr lang="en-SE" smtClean="0"/>
              <a:t>08/23/2025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3299C3-7DC4-451C-A6BD-590DB49AA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CF6CD-D13A-43DE-B33B-C24CD3628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45CB-F6BA-4DAD-B494-C24B654DD4A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99528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60345-4ED4-4A89-BB56-36234AEF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FB503-AD0E-421E-8316-9F2F43D48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6D9099-B4F8-46A1-9CE4-3B7B4342F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93AE8-E8A8-4FD4-9F63-73ADD3F74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000B-3320-47D0-A085-5C21E5A88271}" type="datetimeFigureOut">
              <a:rPr lang="en-SE" smtClean="0"/>
              <a:t>08/23/2025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43593-D4B6-455A-8420-0C68CC6E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6CF0F-FD26-40F7-A04B-0601ABD0A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45CB-F6BA-4DAD-B494-C24B654DD4A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05071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52C62-36AE-4557-AC48-F8A5E8052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DA1069-7442-4A78-B6BE-B8C810A3C2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950A2-5F09-4F53-8F86-2BE3BBD8A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21A07-7C39-4815-A2C0-A0215BA36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000B-3320-47D0-A085-5C21E5A88271}" type="datetimeFigureOut">
              <a:rPr lang="en-SE" smtClean="0"/>
              <a:t>08/23/2025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AE953-6903-45EC-8819-ACB0176FD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F2760-41FC-4442-B259-645EDE2DF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E45CB-F6BA-4DAD-B494-C24B654DD4A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19459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2AA43C-D2E9-4857-B72B-FF5160464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998D0-EC22-4D28-A488-5DAC27CEB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28D36-56FD-4DD6-B446-80E8B21195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2000B-3320-47D0-A085-5C21E5A88271}" type="datetimeFigureOut">
              <a:rPr lang="en-SE" smtClean="0"/>
              <a:t>08/23/2025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B5CDD-1913-44D4-89ED-7B2FD11C9C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DD55C-2794-4DFE-9FAC-E77F06CAB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E45CB-F6BA-4DAD-B494-C24B654DD4A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11068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91507616-A123-4765-B021-8AD754901893}"/>
              </a:ext>
            </a:extLst>
          </p:cNvPr>
          <p:cNvSpPr txBox="1"/>
          <p:nvPr/>
        </p:nvSpPr>
        <p:spPr>
          <a:xfrm>
            <a:off x="4352925" y="3792699"/>
            <a:ext cx="2094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- about.html</a:t>
            </a:r>
          </a:p>
          <a:p>
            <a:r>
              <a:rPr lang="en-GB" sz="1000" dirty="0"/>
              <a:t>- contact.html</a:t>
            </a:r>
          </a:p>
          <a:p>
            <a:r>
              <a:rPr lang="en-GB" sz="1000" dirty="0"/>
              <a:t>- inspiration.html</a:t>
            </a:r>
          </a:p>
          <a:p>
            <a:r>
              <a:rPr lang="en-GB" sz="1000" dirty="0"/>
              <a:t>- recipes.html</a:t>
            </a:r>
          </a:p>
        </p:txBody>
      </p:sp>
      <p:pic>
        <p:nvPicPr>
          <p:cNvPr id="9" name="Graphic 8" descr="Folder with solid fill">
            <a:extLst>
              <a:ext uri="{FF2B5EF4-FFF2-40B4-BE49-F238E27FC236}">
                <a16:creationId xmlns:a16="http://schemas.microsoft.com/office/drawing/2014/main" id="{33289B94-6F3A-4365-981B-57EFA89D3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5379" y="499110"/>
            <a:ext cx="914400" cy="914400"/>
          </a:xfrm>
          <a:prstGeom prst="rect">
            <a:avLst/>
          </a:prstGeom>
        </p:spPr>
      </p:pic>
      <p:grpSp>
        <p:nvGrpSpPr>
          <p:cNvPr id="12" name="Grupp 11">
            <a:extLst>
              <a:ext uri="{FF2B5EF4-FFF2-40B4-BE49-F238E27FC236}">
                <a16:creationId xmlns:a16="http://schemas.microsoft.com/office/drawing/2014/main" id="{3DBF2B0A-F9BF-1277-1D29-122335D5B5FE}"/>
              </a:ext>
            </a:extLst>
          </p:cNvPr>
          <p:cNvGrpSpPr/>
          <p:nvPr/>
        </p:nvGrpSpPr>
        <p:grpSpPr>
          <a:xfrm>
            <a:off x="1299367" y="872749"/>
            <a:ext cx="4914309" cy="4374568"/>
            <a:chOff x="2328067" y="373639"/>
            <a:chExt cx="4914309" cy="4374568"/>
          </a:xfrm>
        </p:grpSpPr>
        <p:pic>
          <p:nvPicPr>
            <p:cNvPr id="11" name="Graphic 10" descr="Folder outline">
              <a:extLst>
                <a:ext uri="{FF2B5EF4-FFF2-40B4-BE49-F238E27FC236}">
                  <a16:creationId xmlns:a16="http://schemas.microsoft.com/office/drawing/2014/main" id="{15EF462E-333B-4D89-A1D0-935D6613A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41765" y="685800"/>
              <a:ext cx="914400" cy="914400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5E236F7-2549-4B8E-8578-98130AD75C66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2621279" y="914400"/>
              <a:ext cx="50976" cy="35471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64212D-DC6F-4DB8-9E99-8A93CECA8B16}"/>
                </a:ext>
              </a:extLst>
            </p:cNvPr>
            <p:cNvSpPr txBox="1"/>
            <p:nvPr/>
          </p:nvSpPr>
          <p:spPr>
            <a:xfrm>
              <a:off x="3129455" y="1025869"/>
              <a:ext cx="6650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/>
                <a:t>images</a:t>
              </a:r>
              <a:endParaRPr lang="en-SE" sz="1100" dirty="0"/>
            </a:p>
          </p:txBody>
        </p:sp>
        <p:pic>
          <p:nvPicPr>
            <p:cNvPr id="20" name="Graphic 19" descr="Folder outline">
              <a:extLst>
                <a:ext uri="{FF2B5EF4-FFF2-40B4-BE49-F238E27FC236}">
                  <a16:creationId xmlns:a16="http://schemas.microsoft.com/office/drawing/2014/main" id="{2F161560-5190-45B2-91C3-53971C9DB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41765" y="1426452"/>
              <a:ext cx="914400" cy="9144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FF76ED9-41A8-4A47-A691-EE71EC957A37}"/>
                </a:ext>
              </a:extLst>
            </p:cNvPr>
            <p:cNvSpPr txBox="1"/>
            <p:nvPr/>
          </p:nvSpPr>
          <p:spPr>
            <a:xfrm>
              <a:off x="3168319" y="1789767"/>
              <a:ext cx="6650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 err="1"/>
                <a:t>css</a:t>
              </a:r>
              <a:endParaRPr lang="en-SE" sz="1100" dirty="0"/>
            </a:p>
          </p:txBody>
        </p:sp>
        <p:pic>
          <p:nvPicPr>
            <p:cNvPr id="22" name="Graphic 21" descr="Folder outline">
              <a:extLst>
                <a:ext uri="{FF2B5EF4-FFF2-40B4-BE49-F238E27FC236}">
                  <a16:creationId xmlns:a16="http://schemas.microsoft.com/office/drawing/2014/main" id="{C5DE6DB4-773F-476F-8CD3-F533EA535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60265" y="2318697"/>
              <a:ext cx="914400" cy="9144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7AFE8D6-0544-4890-914B-0FE19B2000EF}"/>
                </a:ext>
              </a:extLst>
            </p:cNvPr>
            <p:cNvSpPr txBox="1"/>
            <p:nvPr/>
          </p:nvSpPr>
          <p:spPr>
            <a:xfrm>
              <a:off x="3178812" y="2652078"/>
              <a:ext cx="6650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 err="1"/>
                <a:t>js</a:t>
              </a:r>
              <a:endParaRPr lang="en-SE" sz="1100" dirty="0"/>
            </a:p>
          </p:txBody>
        </p:sp>
        <p:pic>
          <p:nvPicPr>
            <p:cNvPr id="26" name="Graphic 25" descr="Folder outline">
              <a:extLst>
                <a:ext uri="{FF2B5EF4-FFF2-40B4-BE49-F238E27FC236}">
                  <a16:creationId xmlns:a16="http://schemas.microsoft.com/office/drawing/2014/main" id="{EB2F7C99-AF49-4224-BBBE-F72A1623C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87919" y="3114288"/>
              <a:ext cx="914400" cy="9144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1A6CB97-5741-437B-AAB7-D172744E887D}"/>
                </a:ext>
              </a:extLst>
            </p:cNvPr>
            <p:cNvSpPr txBox="1"/>
            <p:nvPr/>
          </p:nvSpPr>
          <p:spPr>
            <a:xfrm>
              <a:off x="3212610" y="3476223"/>
              <a:ext cx="6650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100" dirty="0"/>
                <a:t>html</a:t>
              </a:r>
              <a:endParaRPr lang="en-SE" sz="1100" dirty="0"/>
            </a:p>
          </p:txBody>
        </p:sp>
        <p:sp>
          <p:nvSpPr>
            <p:cNvPr id="28" name="Rectangle: Single Corner Snipped 27">
              <a:extLst>
                <a:ext uri="{FF2B5EF4-FFF2-40B4-BE49-F238E27FC236}">
                  <a16:creationId xmlns:a16="http://schemas.microsoft.com/office/drawing/2014/main" id="{9DC9A109-794A-4558-A283-6623F4A8E050}"/>
                </a:ext>
              </a:extLst>
            </p:cNvPr>
            <p:cNvSpPr/>
            <p:nvPr/>
          </p:nvSpPr>
          <p:spPr>
            <a:xfrm>
              <a:off x="3814563" y="4244764"/>
              <a:ext cx="665018" cy="433598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sz="105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C99BDA7-03AF-43E7-B8A3-39E8691E9D01}"/>
                </a:ext>
              </a:extLst>
            </p:cNvPr>
            <p:cNvCxnSpPr>
              <a:cxnSpLocks/>
            </p:cNvCxnSpPr>
            <p:nvPr/>
          </p:nvCxnSpPr>
          <p:spPr>
            <a:xfrm>
              <a:off x="4002319" y="3604225"/>
              <a:ext cx="71659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ectangle: Single Corner Snipped 32">
              <a:extLst>
                <a:ext uri="{FF2B5EF4-FFF2-40B4-BE49-F238E27FC236}">
                  <a16:creationId xmlns:a16="http://schemas.microsoft.com/office/drawing/2014/main" id="{B2D4FAEF-076F-4A6D-AE97-78F365CB10F5}"/>
                </a:ext>
              </a:extLst>
            </p:cNvPr>
            <p:cNvSpPr/>
            <p:nvPr/>
          </p:nvSpPr>
          <p:spPr>
            <a:xfrm>
              <a:off x="4765964" y="3258745"/>
              <a:ext cx="665018" cy="433598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sz="7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Single Corner Snipped 33">
              <a:extLst>
                <a:ext uri="{FF2B5EF4-FFF2-40B4-BE49-F238E27FC236}">
                  <a16:creationId xmlns:a16="http://schemas.microsoft.com/office/drawing/2014/main" id="{AFA4FFD5-B656-41C0-978C-3344CB217A7B}"/>
                </a:ext>
              </a:extLst>
            </p:cNvPr>
            <p:cNvSpPr/>
            <p:nvPr/>
          </p:nvSpPr>
          <p:spPr>
            <a:xfrm>
              <a:off x="4765964" y="3430733"/>
              <a:ext cx="665018" cy="433598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dirty="0"/>
                <a:t>Index.html</a:t>
              </a:r>
              <a:endParaRPr lang="en-SE" sz="700" dirty="0"/>
            </a:p>
          </p:txBody>
        </p:sp>
        <p:sp>
          <p:nvSpPr>
            <p:cNvPr id="35" name="Rectangle: Single Corner Snipped 34">
              <a:extLst>
                <a:ext uri="{FF2B5EF4-FFF2-40B4-BE49-F238E27FC236}">
                  <a16:creationId xmlns:a16="http://schemas.microsoft.com/office/drawing/2014/main" id="{8186BB2F-94B7-452E-866E-D60C79D9160B}"/>
                </a:ext>
              </a:extLst>
            </p:cNvPr>
            <p:cNvSpPr/>
            <p:nvPr/>
          </p:nvSpPr>
          <p:spPr>
            <a:xfrm>
              <a:off x="4765964" y="3602721"/>
              <a:ext cx="665018" cy="433598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>
                  <a:solidFill>
                    <a:schemeClr val="tx1"/>
                  </a:solidFill>
                </a:rPr>
                <a:t>.html</a:t>
              </a:r>
              <a:endParaRPr lang="en-SE" sz="10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39C41AC-A94F-49E7-A5DD-58971EC73900}"/>
                </a:ext>
              </a:extLst>
            </p:cNvPr>
            <p:cNvSpPr txBox="1"/>
            <p:nvPr/>
          </p:nvSpPr>
          <p:spPr>
            <a:xfrm>
              <a:off x="2328067" y="373639"/>
              <a:ext cx="5864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bg1"/>
                  </a:solidFill>
                </a:rPr>
                <a:t>root</a:t>
              </a:r>
              <a:endParaRPr lang="en-SE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C0E8B57-FFDD-4CC7-9E06-911CC73DF41F}"/>
                </a:ext>
              </a:extLst>
            </p:cNvPr>
            <p:cNvCxnSpPr>
              <a:cxnSpLocks/>
            </p:cNvCxnSpPr>
            <p:nvPr/>
          </p:nvCxnSpPr>
          <p:spPr>
            <a:xfrm>
              <a:off x="2621279" y="1150236"/>
              <a:ext cx="4572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EDB3B12-FE6C-4B1F-8F52-AC9C19AB5EA3}"/>
                </a:ext>
              </a:extLst>
            </p:cNvPr>
            <p:cNvCxnSpPr>
              <a:cxnSpLocks/>
            </p:cNvCxnSpPr>
            <p:nvPr/>
          </p:nvCxnSpPr>
          <p:spPr>
            <a:xfrm>
              <a:off x="2646767" y="1911509"/>
              <a:ext cx="4572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627D742-F1E5-458B-B26F-5AEEE3FFC91A}"/>
                </a:ext>
              </a:extLst>
            </p:cNvPr>
            <p:cNvCxnSpPr>
              <a:cxnSpLocks/>
            </p:cNvCxnSpPr>
            <p:nvPr/>
          </p:nvCxnSpPr>
          <p:spPr>
            <a:xfrm>
              <a:off x="2646767" y="2767060"/>
              <a:ext cx="4572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67A15D-CACA-4F44-A55F-12EF3D590E1A}"/>
                </a:ext>
              </a:extLst>
            </p:cNvPr>
            <p:cNvCxnSpPr>
              <a:cxnSpLocks/>
            </p:cNvCxnSpPr>
            <p:nvPr/>
          </p:nvCxnSpPr>
          <p:spPr>
            <a:xfrm>
              <a:off x="2646767" y="3583534"/>
              <a:ext cx="43171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0C3ABF8-23F9-47A0-8260-2B2DAAD04596}"/>
                </a:ext>
              </a:extLst>
            </p:cNvPr>
            <p:cNvSpPr txBox="1"/>
            <p:nvPr/>
          </p:nvSpPr>
          <p:spPr>
            <a:xfrm>
              <a:off x="3726427" y="4348097"/>
              <a:ext cx="8412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 Index.html</a:t>
              </a:r>
            </a:p>
            <a:p>
              <a:endParaRPr lang="en-SE" sz="1000" dirty="0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E59C956-3BC3-4D02-BF6D-2FE0A9DE04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2255" y="4453625"/>
              <a:ext cx="1054172" cy="79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57447A2-224B-48FD-9AA8-23B95C3B96E1}"/>
                </a:ext>
              </a:extLst>
            </p:cNvPr>
            <p:cNvSpPr txBox="1"/>
            <p:nvPr/>
          </p:nvSpPr>
          <p:spPr>
            <a:xfrm>
              <a:off x="5381625" y="1649345"/>
              <a:ext cx="18607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GB" sz="1000" dirty="0"/>
                <a:t>style.css</a:t>
              </a:r>
            </a:p>
            <a:p>
              <a:pPr marL="171450" indent="-171450">
                <a:buFontTx/>
                <a:buChar char="-"/>
              </a:pPr>
              <a:r>
                <a:rPr lang="en-GB" sz="1000" dirty="0"/>
                <a:t>normalize.css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1125060-F94C-4C81-B0FA-AEA3F1578F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3165" y="1903492"/>
              <a:ext cx="716597" cy="2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647367D-1D6E-48F9-A838-EEEB711C6754}"/>
                </a:ext>
              </a:extLst>
            </p:cNvPr>
            <p:cNvSpPr txBox="1"/>
            <p:nvPr/>
          </p:nvSpPr>
          <p:spPr>
            <a:xfrm>
              <a:off x="5381625" y="2391838"/>
              <a:ext cx="174111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en-GB" sz="1000" dirty="0"/>
                <a:t>api.js</a:t>
              </a:r>
            </a:p>
            <a:p>
              <a:pPr marL="171450" indent="-171450">
                <a:buFontTx/>
                <a:buChar char="-"/>
              </a:pPr>
              <a:r>
                <a:rPr lang="en-GB" sz="1000" dirty="0"/>
                <a:t>index.js</a:t>
              </a:r>
            </a:p>
            <a:p>
              <a:pPr marL="171450" indent="-171450">
                <a:buFontTx/>
                <a:buChar char="-"/>
              </a:pPr>
              <a:r>
                <a:rPr lang="en-GB" sz="1000" dirty="0"/>
                <a:t>inspiration.js</a:t>
              </a:r>
            </a:p>
            <a:p>
              <a:pPr marL="171450" indent="-171450">
                <a:buFontTx/>
                <a:buChar char="-"/>
              </a:pPr>
              <a:r>
                <a:rPr lang="en-GB" sz="1000" dirty="0"/>
                <a:t>random.js</a:t>
              </a:r>
            </a:p>
            <a:p>
              <a:pPr marL="171450" indent="-171450">
                <a:buFontTx/>
                <a:buChar char="-"/>
              </a:pPr>
              <a:r>
                <a:rPr lang="en-GB" sz="1000" dirty="0"/>
                <a:t>Recipes.js</a:t>
              </a:r>
              <a:endParaRPr lang="en-SE" sz="1000" dirty="0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5A74298-0EB2-439E-8391-DDC05E938A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93165" y="2818563"/>
              <a:ext cx="716597" cy="2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Rectangle: Single Corner Snipped 42">
              <a:extLst>
                <a:ext uri="{FF2B5EF4-FFF2-40B4-BE49-F238E27FC236}">
                  <a16:creationId xmlns:a16="http://schemas.microsoft.com/office/drawing/2014/main" id="{9C05A676-0517-48BF-9CE1-82286EE9C357}"/>
                </a:ext>
              </a:extLst>
            </p:cNvPr>
            <p:cNvSpPr/>
            <p:nvPr/>
          </p:nvSpPr>
          <p:spPr>
            <a:xfrm>
              <a:off x="4765964" y="2393431"/>
              <a:ext cx="665018" cy="433598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sz="7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: Single Corner Snipped 43">
              <a:extLst>
                <a:ext uri="{FF2B5EF4-FFF2-40B4-BE49-F238E27FC236}">
                  <a16:creationId xmlns:a16="http://schemas.microsoft.com/office/drawing/2014/main" id="{44A7611D-9519-4D8F-9006-CF576375AAD3}"/>
                </a:ext>
              </a:extLst>
            </p:cNvPr>
            <p:cNvSpPr/>
            <p:nvPr/>
          </p:nvSpPr>
          <p:spPr>
            <a:xfrm>
              <a:off x="4765964" y="2565419"/>
              <a:ext cx="665018" cy="433598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dirty="0"/>
                <a:t>Index.html</a:t>
              </a:r>
              <a:endParaRPr lang="en-SE" sz="700" dirty="0"/>
            </a:p>
          </p:txBody>
        </p:sp>
        <p:sp>
          <p:nvSpPr>
            <p:cNvPr id="46" name="Rectangle: Single Corner Snipped 45">
              <a:extLst>
                <a:ext uri="{FF2B5EF4-FFF2-40B4-BE49-F238E27FC236}">
                  <a16:creationId xmlns:a16="http://schemas.microsoft.com/office/drawing/2014/main" id="{B6367D3F-C177-4ED7-BF50-FE23CF51AA3A}"/>
                </a:ext>
              </a:extLst>
            </p:cNvPr>
            <p:cNvSpPr/>
            <p:nvPr/>
          </p:nvSpPr>
          <p:spPr>
            <a:xfrm>
              <a:off x="4765964" y="2737407"/>
              <a:ext cx="665018" cy="433598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>
                  <a:solidFill>
                    <a:schemeClr val="tx1"/>
                  </a:solidFill>
                </a:rPr>
                <a:t>.</a:t>
              </a:r>
              <a:r>
                <a:rPr lang="en-GB" sz="1050" dirty="0" err="1">
                  <a:solidFill>
                    <a:schemeClr val="tx1"/>
                  </a:solidFill>
                </a:rPr>
                <a:t>js</a:t>
              </a:r>
              <a:endParaRPr lang="en-SE" sz="1000" dirty="0"/>
            </a:p>
          </p:txBody>
        </p:sp>
        <p:sp>
          <p:nvSpPr>
            <p:cNvPr id="47" name="Rectangle: Single Corner Snipped 46">
              <a:extLst>
                <a:ext uri="{FF2B5EF4-FFF2-40B4-BE49-F238E27FC236}">
                  <a16:creationId xmlns:a16="http://schemas.microsoft.com/office/drawing/2014/main" id="{19629082-B001-468F-98D4-5B7A47C490F3}"/>
                </a:ext>
              </a:extLst>
            </p:cNvPr>
            <p:cNvSpPr/>
            <p:nvPr/>
          </p:nvSpPr>
          <p:spPr>
            <a:xfrm>
              <a:off x="4765964" y="1477911"/>
              <a:ext cx="665018" cy="433598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sz="7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: Single Corner Snipped 49">
              <a:extLst>
                <a:ext uri="{FF2B5EF4-FFF2-40B4-BE49-F238E27FC236}">
                  <a16:creationId xmlns:a16="http://schemas.microsoft.com/office/drawing/2014/main" id="{3D900036-FBBD-47AA-894E-ADD78491DAB0}"/>
                </a:ext>
              </a:extLst>
            </p:cNvPr>
            <p:cNvSpPr/>
            <p:nvPr/>
          </p:nvSpPr>
          <p:spPr>
            <a:xfrm>
              <a:off x="4765964" y="1649899"/>
              <a:ext cx="665018" cy="433598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dirty="0"/>
                <a:t>Index.html</a:t>
              </a:r>
              <a:endParaRPr lang="en-SE" sz="700" dirty="0"/>
            </a:p>
          </p:txBody>
        </p:sp>
        <p:sp>
          <p:nvSpPr>
            <p:cNvPr id="54" name="Rectangle: Single Corner Snipped 53">
              <a:extLst>
                <a:ext uri="{FF2B5EF4-FFF2-40B4-BE49-F238E27FC236}">
                  <a16:creationId xmlns:a16="http://schemas.microsoft.com/office/drawing/2014/main" id="{792B1C16-8A57-4FEB-A36E-DC3E5F58E90E}"/>
                </a:ext>
              </a:extLst>
            </p:cNvPr>
            <p:cNvSpPr/>
            <p:nvPr/>
          </p:nvSpPr>
          <p:spPr>
            <a:xfrm>
              <a:off x="4765964" y="1821887"/>
              <a:ext cx="665018" cy="433598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>
                  <a:solidFill>
                    <a:schemeClr val="tx1"/>
                  </a:solidFill>
                </a:rPr>
                <a:t>.</a:t>
              </a:r>
              <a:r>
                <a:rPr lang="en-GB" sz="1050" dirty="0" err="1">
                  <a:solidFill>
                    <a:schemeClr val="tx1"/>
                  </a:solidFill>
                </a:rPr>
                <a:t>css</a:t>
              </a:r>
              <a:endParaRPr lang="en-SE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25025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1305</TotalTime>
  <Words>61</Words>
  <Application>Microsoft Office PowerPoint</Application>
  <PresentationFormat>Bredbild</PresentationFormat>
  <Paragraphs>23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 Israelsson</dc:creator>
  <cp:lastModifiedBy>Nenad Sekulic</cp:lastModifiedBy>
  <cp:revision>15</cp:revision>
  <dcterms:created xsi:type="dcterms:W3CDTF">2021-07-23T13:49:58Z</dcterms:created>
  <dcterms:modified xsi:type="dcterms:W3CDTF">2025-08-23T22:16:34Z</dcterms:modified>
</cp:coreProperties>
</file>