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28F0C9-8197-FE4F-A092-124242F63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948B30A-C3BB-8D3F-A3D2-71AA3A9E1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3BDB9A5-5B09-9F6C-5350-E5727FD1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F412E8-9B08-3207-2959-A129D39E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394075-EFBC-230E-5A78-2D057635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350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F625FA-9087-B4A0-728E-A2112277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90D756-6B06-76C7-C681-A92166504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BC327D-B375-F0F4-5792-FB86F3A5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82EC64-AE12-9B24-FD30-6CC8FECD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3484C4-AAFC-14BE-54B5-F9F59985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085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0A160E-4188-73EC-38E2-BF7A2C99A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DE831DD-D4BC-5C4E-562C-1ECF6F86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019171-26D6-A944-F985-2D5997F8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47CD94-B9EB-8D36-5142-62D0319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4224A4-3980-F124-32A2-3721C173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19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D2AC57-0DE9-2105-EE4D-A7BCA58B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5CB000-582F-AE2C-6F5F-5E1C9109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37FC2B-86A1-2818-E0A3-8399E92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A01328A-D169-7C88-34A7-B1CE0EDA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43D38A7-B085-8CF8-F8DA-450EE454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261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88184F-17BC-D52C-EA9D-0C365F5F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FAADC74-31F6-9804-47A6-8E84B960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4F548C-5A95-3738-EC19-9C7D8F95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9A510F1-FF63-884F-75B9-B3B91F62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399769F-E241-F8A6-5BF9-1BF598F6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204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D2CACE-0EF0-83F1-E31B-A257C304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4EE645-3B23-E3EF-31F9-395110E5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CEAC14D-9E90-1FFB-3F5B-3B1413BD8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9B57425-A663-D792-6446-4CCFE37C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E909FDF-6C10-1AAB-AA72-58432FAF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BC991F-5FB3-C8C3-9586-93B0508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784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F487A4-878C-7B92-D1D0-AF78C9DA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DE6E1E-BBBE-FD86-3BFF-C8EC7DF53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9D9FA75-2323-AF1E-787A-291E43CE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F29AD4-07A4-6A4F-D78B-FDA89CBEE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AD075FD-DF52-6A45-2721-DC2266934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C399295-7471-D787-A6DA-3A823952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A464BF9-764D-8709-6F26-6408B7BD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D74D6C5-99EF-7B77-3E4A-50631F9A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344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79F55C-BBDA-8443-D402-37567800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A31ADA1-0087-13AC-BF48-E8FE7A5E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8B1513B-31FA-568F-1AC6-45541D65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F73FDA1-5E31-B3DD-FCF4-C1B3386E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3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04E80FC-3C9A-AFEC-4D39-BF353CD7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676F7082-297C-EEC2-32A1-1B962836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E286D7-1C76-1992-1175-A08033E8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802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157515F-6595-FC55-2EF8-639BE60E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355F4B-9905-E313-84AA-7CA044A5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CFA2829-F2F0-1D63-BB01-BC1D3A3A6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67D654-576D-F2B8-6EAD-09243520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440B57B-E358-9ECF-1F3C-CCBAECE0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9FE6DFB-9782-0821-0506-5F39766F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12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066A58-2D4D-F8BC-6784-D85A7768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6F8B3B1-37B0-C823-3054-D6FEDC3D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84ED92A-558B-3A96-D489-A4B358A22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855A45F-7C9D-4D12-42F2-A5B3FD4F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1BA86D1-2558-F458-66E5-021E083A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3D90AAD-6D1B-AEB5-A865-1A0AC9B9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83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6AE71DB-2FD0-5EA5-241E-A9780C27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4EFFD0-BBAA-B829-3472-7E0860AC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0E18129-BCF0-A109-7926-382C1B3CA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0B6B3-D3DF-4157-B5A0-D9DC8388892B}" type="datetimeFigureOut">
              <a:rPr lang="sv-SE" smtClean="0"/>
              <a:t>2025-08-24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CADE062-9A1E-86D8-A930-159C28B63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6C01696-6C35-CAA6-73E6-5A7FA2696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629E7-09F1-47F4-9CBA-2A883A725CF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487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96729544-12C0-16DE-1B89-AA27A26E5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19" y="0"/>
            <a:ext cx="9159611" cy="6858000"/>
          </a:xfrm>
          <a:prstGeom prst="rect">
            <a:avLst/>
          </a:prstGeom>
        </p:spPr>
      </p:pic>
      <p:pic>
        <p:nvPicPr>
          <p:cNvPr id="7" name="Bildobjekt 6" descr="En bild som visar text, skärmbild, Teckensnitt, Varumärke">
            <a:extLst>
              <a:ext uri="{FF2B5EF4-FFF2-40B4-BE49-F238E27FC236}">
                <a16:creationId xmlns:a16="http://schemas.microsoft.com/office/drawing/2014/main" id="{C23DBFF8-6710-9F15-EB87-B1485F868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44" y="5290594"/>
            <a:ext cx="9052560" cy="15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Nenad Sekulic</dc:creator>
  <cp:lastModifiedBy>Nenad Sekulic</cp:lastModifiedBy>
  <cp:revision>2</cp:revision>
  <dcterms:created xsi:type="dcterms:W3CDTF">2025-08-24T00:33:32Z</dcterms:created>
  <dcterms:modified xsi:type="dcterms:W3CDTF">2025-08-24T17:27:49Z</dcterms:modified>
</cp:coreProperties>
</file>