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2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9DE7-8A3E-48D8-A4C3-990F1A4DE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9CD10-3F8C-43C5-B001-F06EB80CC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C0AA6-150B-4584-898A-638C933D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45B8E-7A97-4025-8CDC-30F63FBF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BAA1-9DDD-4FD2-805A-5AD1FF01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7734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3A54-5CCB-43C4-8245-7D34A47D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389AA-6A61-428E-A633-EE008F2E0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A04D-F82E-42C6-B769-00FFBFBB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3DB4D-E0CA-435D-AC6A-EEABB3BD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DD6C1-2F10-4C53-B37D-9C7F3574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218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49026-4A7A-4DD2-9B4C-7A0A9ECA6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16449-2F56-4616-908F-E782D5F73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CEE94-19F1-4250-90A7-927739E9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0C27-FB46-4DD9-919D-7CEDAE00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BCC15-26D4-4D9A-AB5E-C96C6391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960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6FF9-1D7E-4365-B192-1C2E3722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F088-E0C7-4026-B9E5-0DB4F219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862B4-49B8-4D51-A132-57B95C00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4BA35-1EE4-4095-A99D-33C7FF6F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F716-B4B8-4F6D-939D-BABF8BB7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345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67F0-12C0-4955-8861-D3C66EC5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C6F48-AAC7-4E17-9D8C-941843837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F8DC-CC81-4D91-9E66-45E4BD4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CD5E0-06F8-4501-B0F4-1A82AA59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1B222-B49E-4EB9-A69E-892348F0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70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8CEC-C222-4057-838D-D298969F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9AF3-09DD-4701-947D-3F88E873F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006F2-EE10-4F64-B69C-D29A3AB15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3E84B-FFCE-4E3B-9DBD-17764055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A708E-9C9E-4EC1-81C4-03762A09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0916D-CF27-4728-90C3-B827674F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974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0738-CA54-467D-B4E5-DC4AC845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69BE8-7566-4405-850F-8C2394164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CBE7A-03A6-460F-8514-30975460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C58DC-0FBA-410D-BEE6-976DDA175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20031-E6A2-4A8F-8343-5FA427848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8D72D-FC26-438E-A987-519CB42E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115FE-B893-4FFF-8037-85F2D7E6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5521E-34A2-4D19-A325-06AE380C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396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3931-C631-44E0-8A30-F11695AB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84F3-5D64-48A6-95B2-DB08059A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1315E-C80E-4B92-B510-F9762A57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1FDF0-8ED6-420C-97E2-DF05B64B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8249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42771-6A79-42A5-813F-0FD8B638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231C2-EA57-4082-8F78-E0A87A72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576D1-A421-40D0-A65C-A1F5A72E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003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293E-643C-4C5E-B6C5-3E16425E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05597-42EF-4727-BDC9-7E87D77B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7854E-AD71-40DE-9388-DCA857B2E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5FA1F-EC5C-4FAD-81B7-10A88F7D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0CDA8-F191-41E7-81E6-4BDACF61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BCFE1-EAC9-432E-9A42-F268396A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7763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2325-A946-489F-B77F-DF489013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A76B1-13D6-4489-9EE2-AAB79DFD6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85C16-5B89-43E9-824A-26F92ED2B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717B1-29E9-477F-A039-4E6E24ED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1546-209F-4322-BDCF-08B98A0C2003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E5200-4AE0-444C-AF76-4AE98426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5739B-C47B-4D52-A765-A46173F9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096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8FEDA-9D84-4EBE-A0E1-926C2D7A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FCA57-4F48-40AD-BDC2-209DFC539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59B0-AFF2-47B0-872E-C3D5F212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1546-209F-4322-BDCF-08B98A0C2003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15433-51BD-429E-A332-9457DAA93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7967-A365-4047-A239-121AAE0F7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9176-45CD-41D5-98EB-ADA9605B549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2801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9C474-5BE7-4394-94DF-AA964DF703BB}"/>
              </a:ext>
            </a:extLst>
          </p:cNvPr>
          <p:cNvSpPr/>
          <p:nvPr/>
        </p:nvSpPr>
        <p:spPr>
          <a:xfrm>
            <a:off x="5479717" y="1824416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Home Cooking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31B46-89C8-4AC1-8ED9-E8AC3ACC915E}"/>
              </a:ext>
            </a:extLst>
          </p:cNvPr>
          <p:cNvSpPr/>
          <p:nvPr/>
        </p:nvSpPr>
        <p:spPr>
          <a:xfrm>
            <a:off x="7139026" y="2830795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About us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EF597E-51F1-4574-9D80-7FBE16C1C088}"/>
              </a:ext>
            </a:extLst>
          </p:cNvPr>
          <p:cNvSpPr/>
          <p:nvPr/>
        </p:nvSpPr>
        <p:spPr>
          <a:xfrm>
            <a:off x="5479717" y="2830793"/>
            <a:ext cx="1136591" cy="598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Inspiration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16D7D6-4A2A-46C4-84C4-1DDD3C18466B}"/>
              </a:ext>
            </a:extLst>
          </p:cNvPr>
          <p:cNvSpPr/>
          <p:nvPr/>
        </p:nvSpPr>
        <p:spPr>
          <a:xfrm>
            <a:off x="3820408" y="2830797"/>
            <a:ext cx="1136591" cy="5982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Recipes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7266B3-03C5-48AA-B940-5F068395AB4B}"/>
              </a:ext>
            </a:extLst>
          </p:cNvPr>
          <p:cNvSpPr/>
          <p:nvPr/>
        </p:nvSpPr>
        <p:spPr>
          <a:xfrm>
            <a:off x="8798335" y="2830794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Contact</a:t>
            </a:r>
            <a:endParaRPr lang="en-SE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224B5D-5845-4A83-9809-B3AC8ED77B1C}"/>
              </a:ext>
            </a:extLst>
          </p:cNvPr>
          <p:cNvSpPr/>
          <p:nvPr/>
        </p:nvSpPr>
        <p:spPr>
          <a:xfrm>
            <a:off x="2188566" y="2830793"/>
            <a:ext cx="1136591" cy="598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Homepage</a:t>
            </a:r>
            <a:endParaRPr lang="en-SE" sz="1200" dirty="0">
              <a:solidFill>
                <a:schemeClr val="tx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7982373-7DAA-4E0B-8739-6DDC2D6DA777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2756863" y="2613197"/>
            <a:ext cx="4624881" cy="21759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84F14D7-C2A4-4691-AF5D-33650FED9F0E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5939212" y="1062691"/>
            <a:ext cx="217599" cy="331861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2F3E750-1376-452D-B388-C501289AE743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6768869" y="1892345"/>
            <a:ext cx="217593" cy="16593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0F83335-F915-4388-9780-A5F16C886B96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7598524" y="2721997"/>
            <a:ext cx="217593" cy="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5A067CE-F719-49F8-82D4-CA36865143CB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8428179" y="1892342"/>
            <a:ext cx="217592" cy="16593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4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8</Words>
  <Application>Microsoft Office PowerPoint</Application>
  <PresentationFormat>Bredbild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Israelsson</dc:creator>
  <cp:lastModifiedBy>Nenad Sekulic</cp:lastModifiedBy>
  <cp:revision>9</cp:revision>
  <dcterms:created xsi:type="dcterms:W3CDTF">2021-07-23T14:43:21Z</dcterms:created>
  <dcterms:modified xsi:type="dcterms:W3CDTF">2025-08-23T22:01:23Z</dcterms:modified>
</cp:coreProperties>
</file>