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90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DCFB0F3-21F0-428D-B41F-E4986527B3AA}" type="datetimeFigureOut">
              <a:rPr lang="en-US" smtClean="0"/>
              <a:t>12/08/2020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A13C9E1-ED65-4C25-8EC8-9217728CB96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DCFB0F3-21F0-428D-B41F-E4986527B3AA}" type="datetimeFigureOut">
              <a:rPr lang="en-US" smtClean="0"/>
              <a:t>12/08/2020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A13C9E1-ED65-4C25-8EC8-9217728CB96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DCFB0F3-21F0-428D-B41F-E4986527B3AA}" type="datetimeFigureOut">
              <a:rPr lang="en-US" smtClean="0"/>
              <a:t>12/08/2020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A13C9E1-ED65-4C25-8EC8-9217728CB96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DCFB0F3-21F0-428D-B41F-E4986527B3AA}" type="datetimeFigureOut">
              <a:rPr lang="en-US" smtClean="0"/>
              <a:t>12/08/2020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A13C9E1-ED65-4C25-8EC8-9217728CB96F}"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DCFB0F3-21F0-428D-B41F-E4986527B3AA}" type="datetimeFigureOut">
              <a:rPr lang="en-US" smtClean="0"/>
              <a:t>12/08/2020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A13C9E1-ED65-4C25-8EC8-9217728CB96F}"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DCFB0F3-21F0-428D-B41F-E4986527B3AA}" type="datetimeFigureOut">
              <a:rPr lang="en-US" smtClean="0"/>
              <a:t>12/08/2020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A13C9E1-ED65-4C25-8EC8-9217728CB96F}"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DCFB0F3-21F0-428D-B41F-E4986527B3AA}" type="datetimeFigureOut">
              <a:rPr lang="en-US" smtClean="0"/>
              <a:t>12/08/2020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A13C9E1-ED65-4C25-8EC8-9217728CB96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DCFB0F3-21F0-428D-B41F-E4986527B3AA}" type="datetimeFigureOut">
              <a:rPr lang="en-US" smtClean="0"/>
              <a:t>12/08/2020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A13C9E1-ED65-4C25-8EC8-9217728CB96F}"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DCFB0F3-21F0-428D-B41F-E4986527B3AA}" type="datetimeFigureOut">
              <a:rPr lang="en-US" smtClean="0"/>
              <a:t>12/08/2020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A13C9E1-ED65-4C25-8EC8-9217728CB96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DCFB0F3-21F0-428D-B41F-E4986527B3AA}" type="datetimeFigureOut">
              <a:rPr lang="en-US" smtClean="0"/>
              <a:t>12/08/2020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A13C9E1-ED65-4C25-8EC8-9217728CB96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DCFB0F3-21F0-428D-B41F-E4986527B3AA}" type="datetimeFigureOut">
              <a:rPr lang="en-US" smtClean="0"/>
              <a:t>12/08/2020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A13C9E1-ED65-4C25-8EC8-9217728CB96F}"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DCFB0F3-21F0-428D-B41F-E4986527B3AA}" type="datetimeFigureOut">
              <a:rPr lang="en-US" smtClean="0"/>
              <a:t>12/08/2020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A13C9E1-ED65-4C25-8EC8-9217728CB96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0"/>
            <a:ext cx="7772400" cy="1847850"/>
          </a:xfrm>
        </p:spPr>
        <p:txBody>
          <a:bodyPr>
            <a:noAutofit/>
          </a:bodyPr>
          <a:lstStyle/>
          <a:p>
            <a:pPr algn="ctr"/>
            <a:r>
              <a:rPr lang="en-US" sz="2400" b="1" dirty="0" smtClean="0"/>
              <a:t/>
            </a:r>
            <a:br>
              <a:rPr lang="en-US" sz="2400" b="1" dirty="0" smtClean="0"/>
            </a:br>
            <a:r>
              <a:rPr lang="en-US" sz="2400" dirty="0"/>
              <a:t/>
            </a:r>
            <a:br>
              <a:rPr lang="en-US" sz="2400" dirty="0"/>
            </a:br>
            <a:r>
              <a:rPr lang="en-US" sz="2400" dirty="0" smtClean="0"/>
              <a:t/>
            </a:r>
            <a:br>
              <a:rPr lang="en-US" sz="2400" dirty="0" smtClean="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b="1" dirty="0" err="1" smtClean="0"/>
              <a:t>Coursera</a:t>
            </a:r>
            <a:r>
              <a:rPr lang="en-US" sz="2400" b="1" dirty="0" smtClean="0"/>
              <a:t> Capstone</a:t>
            </a:r>
            <a:br>
              <a:rPr lang="en-US" sz="2400" b="1" dirty="0" smtClean="0"/>
            </a:br>
            <a:r>
              <a:rPr lang="en-US" sz="2400" b="1" dirty="0" smtClean="0"/>
              <a:t>IBM Applied Data Science Capstone</a:t>
            </a:r>
            <a:br>
              <a:rPr lang="en-US" sz="2400" b="1" dirty="0" smtClean="0"/>
            </a:br>
            <a:r>
              <a:rPr lang="en-US" sz="2400" b="1" dirty="0" smtClean="0"/>
              <a:t/>
            </a:r>
            <a:br>
              <a:rPr lang="en-US" sz="2400" b="1" dirty="0" smtClean="0"/>
            </a:br>
            <a:r>
              <a:rPr lang="en-US" sz="2400" dirty="0" smtClean="0"/>
              <a:t/>
            </a:r>
            <a:br>
              <a:rPr lang="en-US" sz="2400" dirty="0" smtClean="0"/>
            </a:br>
            <a:r>
              <a:rPr lang="en-US" sz="2400" dirty="0" smtClean="0"/>
              <a:t/>
            </a:r>
            <a:br>
              <a:rPr lang="en-US" sz="2400" dirty="0" smtClean="0"/>
            </a:br>
            <a:r>
              <a:rPr lang="en-US" sz="2400" dirty="0"/>
              <a:t>“</a:t>
            </a:r>
            <a:r>
              <a:rPr lang="en-US" sz="2400" i="1" dirty="0"/>
              <a:t>Opening A New Shopping Mall In Kuala Lumpur, Malaysia”</a:t>
            </a:r>
            <a:br>
              <a:rPr lang="en-US" sz="2400" i="1" dirty="0"/>
            </a:br>
            <a:r>
              <a:rPr lang="en-US" sz="2400" dirty="0"/>
              <a:t/>
            </a:r>
            <a:br>
              <a:rPr lang="en-US" sz="2400" dirty="0"/>
            </a:br>
            <a:endParaRPr lang="en-US" sz="2400" dirty="0"/>
          </a:p>
        </p:txBody>
      </p:sp>
      <p:sp>
        <p:nvSpPr>
          <p:cNvPr id="3" name="Subtitle 2"/>
          <p:cNvSpPr>
            <a:spLocks noGrp="1"/>
          </p:cNvSpPr>
          <p:nvPr>
            <p:ph type="subTitle" idx="1"/>
          </p:nvPr>
        </p:nvSpPr>
        <p:spPr/>
        <p:txBody>
          <a:bodyPr>
            <a:normAutofit fontScale="92500" lnSpcReduction="10000"/>
          </a:bodyPr>
          <a:lstStyle/>
          <a:p>
            <a:endParaRPr lang="en-US" dirty="0" smtClean="0"/>
          </a:p>
          <a:p>
            <a:r>
              <a:rPr lang="en-US" sz="2800" b="1" dirty="0"/>
              <a:t>BY:- SANIKA BIRLA</a:t>
            </a:r>
            <a:r>
              <a:rPr lang="en-US" sz="2800" dirty="0"/>
              <a:t/>
            </a:r>
            <a:br>
              <a:rPr lang="en-US" sz="2800" dirty="0"/>
            </a:b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618" y="3124200"/>
            <a:ext cx="33528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0608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In this project, we have gone through the process of identifying the business problem, specifying the data required, extracting and preparing the data, performing machine learning by clustering the data into 3 clusters based on their similarities </a:t>
            </a:r>
            <a:endParaRPr lang="en-US" dirty="0" smtClean="0"/>
          </a:p>
          <a:p>
            <a:r>
              <a:rPr lang="en-US" dirty="0"/>
              <a:t>To answer the business question that was raised in the introduction section, the answer proposed by this project is: The </a:t>
            </a:r>
            <a:r>
              <a:rPr lang="en-US" dirty="0" err="1"/>
              <a:t>neighbourhoods</a:t>
            </a:r>
            <a:r>
              <a:rPr lang="en-US" dirty="0"/>
              <a:t> in </a:t>
            </a:r>
            <a:r>
              <a:rPr lang="en-US" b="1" dirty="0" smtClean="0"/>
              <a:t>“</a:t>
            </a:r>
            <a:r>
              <a:rPr lang="en-US" b="1" i="1" dirty="0" smtClean="0"/>
              <a:t>cluster1 “</a:t>
            </a:r>
            <a:r>
              <a:rPr lang="en-US" dirty="0" smtClean="0"/>
              <a:t>are </a:t>
            </a:r>
            <a:r>
              <a:rPr lang="en-US" dirty="0"/>
              <a:t>the most preferred locations to open a new shopping </a:t>
            </a:r>
            <a:r>
              <a:rPr lang="en-US" dirty="0" smtClean="0"/>
              <a:t>mall.</a:t>
            </a:r>
            <a:endParaRPr lang="en-US" dirty="0"/>
          </a:p>
        </p:txBody>
      </p:sp>
      <p:sp>
        <p:nvSpPr>
          <p:cNvPr id="3" name="Title 2"/>
          <p:cNvSpPr>
            <a:spLocks noGrp="1"/>
          </p:cNvSpPr>
          <p:nvPr>
            <p:ph type="title"/>
          </p:nvPr>
        </p:nvSpPr>
        <p:spPr/>
        <p:txBody>
          <a:bodyPr/>
          <a:lstStyle/>
          <a:p>
            <a:r>
              <a:rPr lang="en-US" dirty="0" smtClean="0"/>
              <a:t>Conclusion</a:t>
            </a:r>
            <a:endParaRPr lang="en-US" dirty="0"/>
          </a:p>
        </p:txBody>
      </p:sp>
    </p:spTree>
    <p:extLst>
      <p:ext uri="{BB962C8B-B14F-4D97-AF65-F5344CB8AC3E}">
        <p14:creationId xmlns:p14="http://schemas.microsoft.com/office/powerpoint/2010/main" val="288738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0" y="990600"/>
            <a:ext cx="8229600" cy="5016500"/>
          </a:xfrm>
        </p:spPr>
        <p:txBody>
          <a:bodyPr/>
          <a:lstStyle/>
          <a:p>
            <a:pPr marL="109728" indent="0" algn="ctr">
              <a:buNone/>
            </a:pPr>
            <a:endParaRPr lang="en-US" sz="5400" dirty="0" smtClean="0"/>
          </a:p>
          <a:p>
            <a:pPr marL="109728" indent="0" algn="ctr">
              <a:buNone/>
            </a:pPr>
            <a:endParaRPr lang="en-US" sz="5400" dirty="0"/>
          </a:p>
          <a:p>
            <a:pPr marL="109728" indent="0" algn="ctr">
              <a:buNone/>
            </a:pPr>
            <a:r>
              <a:rPr lang="en-US" sz="5400" dirty="0" smtClean="0"/>
              <a:t>   THANK-YOU</a:t>
            </a:r>
            <a:endParaRPr lang="en-US" sz="5400" dirty="0"/>
          </a:p>
        </p:txBody>
      </p:sp>
    </p:spTree>
    <p:extLst>
      <p:ext uri="{BB962C8B-B14F-4D97-AF65-F5344CB8AC3E}">
        <p14:creationId xmlns:p14="http://schemas.microsoft.com/office/powerpoint/2010/main" val="885864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400" dirty="0"/>
              <a:t>For many shoppers, visiting shopping malls is a great way to relax and enjoy themselves during weekends and holidays. They can do grocery shopping, dine at restaurants, shop at the various fashion outlets, watch movies and perform many more activities</a:t>
            </a:r>
            <a:r>
              <a:rPr lang="en-US" sz="2400" dirty="0" smtClean="0"/>
              <a:t>.</a:t>
            </a:r>
          </a:p>
          <a:p>
            <a:r>
              <a:rPr lang="en-US" sz="2400" dirty="0" smtClean="0"/>
              <a:t> </a:t>
            </a:r>
            <a:r>
              <a:rPr lang="en-US" sz="2400" dirty="0"/>
              <a:t>Shopping malls are like a one-stop destination for all types of shoppers. </a:t>
            </a:r>
            <a:endParaRPr lang="en-US" sz="2400" dirty="0" smtClean="0"/>
          </a:p>
          <a:p>
            <a:r>
              <a:rPr lang="en-US" sz="2400" dirty="0"/>
              <a:t>Particularly, the location of the shopping mall is one of the most important decisions that will determine whether the mall will be a success or a failure. </a:t>
            </a:r>
          </a:p>
        </p:txBody>
      </p:sp>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891700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objective of this capstone project is to </a:t>
            </a:r>
            <a:r>
              <a:rPr lang="en-US" dirty="0" err="1"/>
              <a:t>analyse</a:t>
            </a:r>
            <a:r>
              <a:rPr lang="en-US" dirty="0"/>
              <a:t> and select the best locations in the city of Kuala Lumpur, Malaysia to open a new shopping mall. </a:t>
            </a:r>
          </a:p>
        </p:txBody>
      </p:sp>
      <p:sp>
        <p:nvSpPr>
          <p:cNvPr id="2" name="Title 1"/>
          <p:cNvSpPr>
            <a:spLocks noGrp="1"/>
          </p:cNvSpPr>
          <p:nvPr>
            <p:ph type="title"/>
          </p:nvPr>
        </p:nvSpPr>
        <p:spPr/>
        <p:txBody>
          <a:bodyPr/>
          <a:lstStyle/>
          <a:p>
            <a:r>
              <a:rPr lang="en-US" b="1" dirty="0"/>
              <a:t>Business Problem </a:t>
            </a:r>
            <a:endParaRPr lang="en-US" dirty="0"/>
          </a:p>
        </p:txBody>
      </p:sp>
    </p:spTree>
    <p:extLst>
      <p:ext uri="{BB962C8B-B14F-4D97-AF65-F5344CB8AC3E}">
        <p14:creationId xmlns:p14="http://schemas.microsoft.com/office/powerpoint/2010/main" val="1069680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a:p>
            <a:r>
              <a:rPr lang="en-US" dirty="0" smtClean="0"/>
              <a:t> </a:t>
            </a:r>
            <a:r>
              <a:rPr lang="en-US" dirty="0"/>
              <a:t>List of </a:t>
            </a:r>
            <a:r>
              <a:rPr lang="en-US" dirty="0" err="1"/>
              <a:t>neighbourhoods</a:t>
            </a:r>
            <a:r>
              <a:rPr lang="en-US" dirty="0"/>
              <a:t> in Kuala Lumpur </a:t>
            </a:r>
            <a:r>
              <a:rPr lang="en-US" dirty="0" smtClean="0"/>
              <a:t>.</a:t>
            </a:r>
          </a:p>
          <a:p>
            <a:endParaRPr lang="en-US" dirty="0"/>
          </a:p>
          <a:p>
            <a:r>
              <a:rPr lang="en-US" dirty="0"/>
              <a:t>Latitude and longitude coordinates of those </a:t>
            </a:r>
            <a:r>
              <a:rPr lang="en-US" dirty="0" err="1"/>
              <a:t>neighbourhoods</a:t>
            </a:r>
            <a:r>
              <a:rPr lang="en-US" dirty="0"/>
              <a:t>. This is required in order to plot the map and also to get the venue data. </a:t>
            </a:r>
          </a:p>
          <a:p>
            <a:pPr marL="109728" indent="0">
              <a:buNone/>
            </a:pPr>
            <a:endParaRPr lang="en-US" dirty="0"/>
          </a:p>
          <a:p>
            <a:r>
              <a:rPr lang="en-US" dirty="0"/>
              <a:t>Venue data, particularly data related to shopping malls. We will use this data to perform clustering on the </a:t>
            </a:r>
            <a:r>
              <a:rPr lang="en-US" dirty="0" err="1"/>
              <a:t>neighbourhoods</a:t>
            </a:r>
            <a:r>
              <a:rPr lang="en-US" dirty="0"/>
              <a:t>. </a:t>
            </a:r>
          </a:p>
          <a:p>
            <a:endParaRPr lang="en-US" dirty="0"/>
          </a:p>
          <a:p>
            <a:endParaRPr lang="en-US" dirty="0"/>
          </a:p>
        </p:txBody>
      </p:sp>
      <p:sp>
        <p:nvSpPr>
          <p:cNvPr id="3" name="Title 2"/>
          <p:cNvSpPr>
            <a:spLocks noGrp="1"/>
          </p:cNvSpPr>
          <p:nvPr>
            <p:ph type="title"/>
          </p:nvPr>
        </p:nvSpPr>
        <p:spPr/>
        <p:txBody>
          <a:bodyPr/>
          <a:lstStyle/>
          <a:p>
            <a:r>
              <a:rPr lang="en-US" dirty="0"/>
              <a:t>Data </a:t>
            </a:r>
            <a:r>
              <a:rPr lang="en-US" dirty="0" smtClean="0"/>
              <a:t> Required</a:t>
            </a:r>
            <a:endParaRPr lang="en-US" dirty="0"/>
          </a:p>
        </p:txBody>
      </p:sp>
    </p:spTree>
    <p:extLst>
      <p:ext uri="{BB962C8B-B14F-4D97-AF65-F5344CB8AC3E}">
        <p14:creationId xmlns:p14="http://schemas.microsoft.com/office/powerpoint/2010/main" val="2311914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After that, we will use Foursquare API to get the venue data for those </a:t>
            </a:r>
            <a:r>
              <a:rPr lang="en-US" dirty="0" err="1"/>
              <a:t>neighbourhoods</a:t>
            </a:r>
            <a:r>
              <a:rPr lang="en-US" dirty="0"/>
              <a:t>. Foursquare has one of the largest database of 105+ million places and is used by over 125,000 developers. Foursquare API will provide many categories of the venue data, we are particularly interested in the Shopping Mall category in order to help us to solve the business problem put forward. </a:t>
            </a:r>
            <a:endParaRPr lang="en-US" dirty="0"/>
          </a:p>
        </p:txBody>
      </p:sp>
      <p:sp>
        <p:nvSpPr>
          <p:cNvPr id="3" name="Title 2"/>
          <p:cNvSpPr>
            <a:spLocks noGrp="1"/>
          </p:cNvSpPr>
          <p:nvPr>
            <p:ph type="title"/>
          </p:nvPr>
        </p:nvSpPr>
        <p:spPr/>
        <p:txBody>
          <a:bodyPr/>
          <a:lstStyle/>
          <a:p>
            <a:r>
              <a:rPr lang="en-US" dirty="0" smtClean="0"/>
              <a:t>FOURSQUARE API</a:t>
            </a:r>
            <a:endParaRPr lang="en-US" dirty="0"/>
          </a:p>
        </p:txBody>
      </p:sp>
    </p:spTree>
    <p:extLst>
      <p:ext uri="{BB962C8B-B14F-4D97-AF65-F5344CB8AC3E}">
        <p14:creationId xmlns:p14="http://schemas.microsoft.com/office/powerpoint/2010/main" val="1378540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Web </a:t>
            </a:r>
            <a:r>
              <a:rPr lang="en-US" dirty="0" err="1"/>
              <a:t>scraaping</a:t>
            </a:r>
            <a:r>
              <a:rPr lang="en-US" dirty="0"/>
              <a:t> Wikipedia page for </a:t>
            </a:r>
            <a:r>
              <a:rPr lang="en-US" dirty="0" err="1"/>
              <a:t>neighbourhoods</a:t>
            </a:r>
            <a:r>
              <a:rPr lang="en-US" dirty="0"/>
              <a:t> list.</a:t>
            </a:r>
          </a:p>
          <a:p>
            <a:r>
              <a:rPr lang="en-US" dirty="0"/>
              <a:t>Get latitude and longitude coordinates using GEOCODER.</a:t>
            </a:r>
          </a:p>
          <a:p>
            <a:r>
              <a:rPr lang="en-US" dirty="0"/>
              <a:t>Use FOURSQUARE API</a:t>
            </a:r>
          </a:p>
          <a:p>
            <a:endParaRPr lang="en-US" dirty="0"/>
          </a:p>
        </p:txBody>
      </p:sp>
      <p:sp>
        <p:nvSpPr>
          <p:cNvPr id="3" name="Title 2"/>
          <p:cNvSpPr>
            <a:spLocks noGrp="1"/>
          </p:cNvSpPr>
          <p:nvPr>
            <p:ph type="title"/>
          </p:nvPr>
        </p:nvSpPr>
        <p:spPr/>
        <p:txBody>
          <a:bodyPr/>
          <a:lstStyle/>
          <a:p>
            <a:r>
              <a:rPr lang="en-US" dirty="0"/>
              <a:t>Methodology </a:t>
            </a:r>
            <a:endParaRPr lang="en-US" dirty="0"/>
          </a:p>
        </p:txBody>
      </p:sp>
    </p:spTree>
    <p:extLst>
      <p:ext uri="{BB962C8B-B14F-4D97-AF65-F5344CB8AC3E}">
        <p14:creationId xmlns:p14="http://schemas.microsoft.com/office/powerpoint/2010/main" val="3793814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The </a:t>
            </a:r>
            <a:r>
              <a:rPr lang="en-US" dirty="0"/>
              <a:t>results from the k-means clustering show that we can categorize the </a:t>
            </a:r>
            <a:r>
              <a:rPr lang="en-US" dirty="0" err="1"/>
              <a:t>neighbourhoods</a:t>
            </a:r>
            <a:r>
              <a:rPr lang="en-US" dirty="0"/>
              <a:t> into 3 clusters based on the frequency of occurrence for “Shopping Mall”: </a:t>
            </a:r>
          </a:p>
          <a:p>
            <a:r>
              <a:rPr lang="en-US" dirty="0" smtClean="0"/>
              <a:t>Cluster </a:t>
            </a:r>
            <a:r>
              <a:rPr lang="en-US" dirty="0"/>
              <a:t>0: </a:t>
            </a:r>
            <a:r>
              <a:rPr lang="en-US" dirty="0" err="1"/>
              <a:t>Neighbourhoods</a:t>
            </a:r>
            <a:r>
              <a:rPr lang="en-US" dirty="0"/>
              <a:t> with moderate number of shopping malls </a:t>
            </a:r>
          </a:p>
          <a:p>
            <a:r>
              <a:rPr lang="en-US" dirty="0" smtClean="0"/>
              <a:t>Cluster </a:t>
            </a:r>
            <a:r>
              <a:rPr lang="en-US" dirty="0"/>
              <a:t>1: </a:t>
            </a:r>
            <a:r>
              <a:rPr lang="en-US" dirty="0" err="1"/>
              <a:t>Neighbourhoods</a:t>
            </a:r>
            <a:r>
              <a:rPr lang="en-US" dirty="0"/>
              <a:t> with low number to no existence of shopping malls </a:t>
            </a:r>
          </a:p>
          <a:p>
            <a:r>
              <a:rPr lang="en-US" dirty="0" smtClean="0"/>
              <a:t> </a:t>
            </a:r>
            <a:r>
              <a:rPr lang="en-US" dirty="0"/>
              <a:t>Cluster 2: </a:t>
            </a:r>
            <a:r>
              <a:rPr lang="en-US" dirty="0" err="1"/>
              <a:t>Neighbourhoods</a:t>
            </a:r>
            <a:r>
              <a:rPr lang="en-US" dirty="0"/>
              <a:t> with high concentration of shopping malls </a:t>
            </a:r>
          </a:p>
        </p:txBody>
      </p:sp>
      <p:sp>
        <p:nvSpPr>
          <p:cNvPr id="3" name="Title 2"/>
          <p:cNvSpPr>
            <a:spLocks noGrp="1"/>
          </p:cNvSpPr>
          <p:nvPr>
            <p:ph type="title"/>
          </p:nvPr>
        </p:nvSpPr>
        <p:spPr/>
        <p:txBody>
          <a:bodyPr/>
          <a:lstStyle/>
          <a:p>
            <a:r>
              <a:rPr lang="en-US" dirty="0" smtClean="0"/>
              <a:t>Results</a:t>
            </a:r>
            <a:endParaRPr lang="en-US" dirty="0"/>
          </a:p>
        </p:txBody>
      </p:sp>
    </p:spTree>
    <p:extLst>
      <p:ext uri="{BB962C8B-B14F-4D97-AF65-F5344CB8AC3E}">
        <p14:creationId xmlns:p14="http://schemas.microsoft.com/office/powerpoint/2010/main" val="2183241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57200"/>
            <a:ext cx="78486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5055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As observations noted from the map in the Results section, most of the shopping malls are concentrated in the central area of Kuala Lumpur city, with the highest number in </a:t>
            </a:r>
            <a:r>
              <a:rPr lang="en-US" i="1" dirty="0"/>
              <a:t>cluster 2</a:t>
            </a:r>
            <a:r>
              <a:rPr lang="en-US" dirty="0"/>
              <a:t> and moderate number in </a:t>
            </a:r>
            <a:r>
              <a:rPr lang="en-US" i="1" dirty="0"/>
              <a:t>cluster 0</a:t>
            </a:r>
            <a:r>
              <a:rPr lang="en-US" dirty="0"/>
              <a:t>. On the other hand, </a:t>
            </a:r>
            <a:r>
              <a:rPr lang="en-US" i="1" dirty="0"/>
              <a:t>cluster 1</a:t>
            </a:r>
            <a:r>
              <a:rPr lang="en-US" dirty="0"/>
              <a:t> has very low number to no shopping mall in the </a:t>
            </a:r>
            <a:r>
              <a:rPr lang="en-US" dirty="0" err="1"/>
              <a:t>neighbourhoods</a:t>
            </a:r>
            <a:r>
              <a:rPr lang="en-US" dirty="0"/>
              <a:t>. </a:t>
            </a:r>
          </a:p>
          <a:p>
            <a:r>
              <a:rPr lang="en-US" dirty="0"/>
              <a:t>This represents a great opportunity and high potential areas to open new shopping malls as there is very little to no competition from existing malls</a:t>
            </a:r>
          </a:p>
          <a:p>
            <a:endParaRPr lang="en-US" dirty="0"/>
          </a:p>
        </p:txBody>
      </p:sp>
      <p:sp>
        <p:nvSpPr>
          <p:cNvPr id="3" name="Title 2"/>
          <p:cNvSpPr>
            <a:spLocks noGrp="1"/>
          </p:cNvSpPr>
          <p:nvPr>
            <p:ph type="title"/>
          </p:nvPr>
        </p:nvSpPr>
        <p:spPr/>
        <p:txBody>
          <a:bodyPr/>
          <a:lstStyle/>
          <a:p>
            <a:r>
              <a:rPr lang="en-US" dirty="0" smtClean="0"/>
              <a:t>DISCUSSION</a:t>
            </a:r>
            <a:endParaRPr lang="en-US" dirty="0"/>
          </a:p>
        </p:txBody>
      </p:sp>
    </p:spTree>
    <p:extLst>
      <p:ext uri="{BB962C8B-B14F-4D97-AF65-F5344CB8AC3E}">
        <p14:creationId xmlns:p14="http://schemas.microsoft.com/office/powerpoint/2010/main" val="32684006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22</TotalTime>
  <Words>505</Words>
  <Application>Microsoft Office PowerPoint</Application>
  <PresentationFormat>On-screen Show (4:3)</PresentationFormat>
  <Paragraphs>36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      Coursera Capstone IBM Applied Data Science Capstone    “Opening A New Shopping Mall In Kuala Lumpur, Malaysia”  </vt:lpstr>
      <vt:lpstr>INTRODUCTION</vt:lpstr>
      <vt:lpstr>Business Problem </vt:lpstr>
      <vt:lpstr>Data  Required</vt:lpstr>
      <vt:lpstr>FOURSQUARE API</vt:lpstr>
      <vt:lpstr>Methodology </vt:lpstr>
      <vt:lpstr>Results</vt:lpstr>
      <vt:lpstr>PowerPoint Presentation</vt:lpstr>
      <vt:lpstr>DISCUSSION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IBM Applied Data Science Capstone    “Opening A New Shopping Mall In Kuala Lumpur, Malaysia”</dc:title>
  <dc:creator>Sanika</dc:creator>
  <cp:lastModifiedBy>Sanika</cp:lastModifiedBy>
  <cp:revision>5</cp:revision>
  <dcterms:created xsi:type="dcterms:W3CDTF">2020-08-12T09:40:39Z</dcterms:created>
  <dcterms:modified xsi:type="dcterms:W3CDTF">2020-08-12T10:02:50Z</dcterms:modified>
</cp:coreProperties>
</file>