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o1vlCeYAGicfbARXvHS3g5RG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002ea78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8002ea7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002ea7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8002ea7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8002ea78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8002ea78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8002ea7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8002ea7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8002ea78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28002ea78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8002ea7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28002ea7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8002ea7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8002ea7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8002ea78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8002ea7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002ea7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8002ea7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002ea7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002ea7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8002ea7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8002ea7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8002ea7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8002ea7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8002ea7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8002ea7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book/en/v2" TargetMode="External"/><Relationship Id="rId5" Type="http://schemas.openxmlformats.org/officeDocument/2006/relationships/hyperlink" Target="https://learngitbranching.j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0" y="423100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400"/>
              <a:t>CSci 3081W: Program Design and Development</a:t>
            </a:r>
            <a:endParaRPr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Lecture 02 – Version Control and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002ea78e_0_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Practices</a:t>
            </a:r>
            <a:endParaRPr/>
          </a:p>
        </p:txBody>
      </p:sp>
      <p:sp>
        <p:nvSpPr>
          <p:cNvPr id="107" name="Google Shape;107;g328002ea78e_0_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Often: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Small, descriptive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Easier to debug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meaningful commit messages: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“Fix bug in SimulationModel.cc”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branches: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Isolate features of fixes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Code: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Collaborate</a:t>
            </a:r>
            <a:r>
              <a:rPr lang="en-US"/>
              <a:t> effectively through pull requests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002ea78e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and CI/CD Integration</a:t>
            </a:r>
            <a:endParaRPr/>
          </a:p>
        </p:txBody>
      </p:sp>
      <p:sp>
        <p:nvSpPr>
          <p:cNvPr id="113" name="Google Shape;113;g328002ea78e_0_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 Integration/Continuous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Automate testing and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Tools: GitHub Actions,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Workflow: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Commit triggers automated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Tests pass, triggering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Faster 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Fewer integration issues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8002ea78e_0_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Git Pitfalls</a:t>
            </a:r>
            <a:endParaRPr/>
          </a:p>
        </p:txBody>
      </p:sp>
      <p:sp>
        <p:nvSpPr>
          <p:cNvPr id="119" name="Google Shape;119;g328002ea78e_0_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Forgot to stage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lang="en-US"/>
              <a:t>consistently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Accidental Commits to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branches to isolate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8002ea78e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for Learning Git</a:t>
            </a:r>
            <a:endParaRPr/>
          </a:p>
        </p:txBody>
      </p:sp>
      <p:sp>
        <p:nvSpPr>
          <p:cNvPr id="125" name="Google Shape;125;g328002ea78e_0_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Git Official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Pro Git Book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Interactive Tutorial: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Learn Git Branching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What if we don’t use version control?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Don’t know which developer made which change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Don’t know if we created any integration failures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Leads to reworks and refactors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633" y="2571750"/>
            <a:ext cx="3915321" cy="246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Version control is mandatory for all group work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Version control is also helpful for solo projects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You’ll do some version control work for lab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002ea78e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Git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Git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99" y="1017725"/>
            <a:ext cx="6823002" cy="391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002ea78e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zyBooks issues?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8002ea78e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Version Control?</a:t>
            </a:r>
            <a:endParaRPr/>
          </a:p>
        </p:txBody>
      </p:sp>
      <p:sp>
        <p:nvSpPr>
          <p:cNvPr id="63" name="Google Shape;63;g328002ea78e_0_56"/>
          <p:cNvSpPr txBox="1"/>
          <p:nvPr>
            <p:ph idx="1" type="body"/>
          </p:nvPr>
        </p:nvSpPr>
        <p:spPr>
          <a:xfrm>
            <a:off x="311700" y="1152475"/>
            <a:ext cx="52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control is the practice of managing and tracking changes to code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it important for development?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Quick Primer to Version Control Using Git | by Paulina Zheng | Towards  Data Science" id="64" name="Google Shape;64;g328002ea78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167" y="-4429"/>
            <a:ext cx="3411833" cy="481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002ea78e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Version Control?</a:t>
            </a:r>
            <a:endParaRPr/>
          </a:p>
        </p:txBody>
      </p:sp>
      <p:sp>
        <p:nvSpPr>
          <p:cNvPr id="70" name="Google Shape;70;g328002ea78e_0_130"/>
          <p:cNvSpPr txBox="1"/>
          <p:nvPr>
            <p:ph idx="1" type="body"/>
          </p:nvPr>
        </p:nvSpPr>
        <p:spPr>
          <a:xfrm>
            <a:off x="311700" y="1152475"/>
            <a:ext cx="52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control is the practice of managing and tracking changes to code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Maintain a history of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Collaborate seamlessly with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Revert to previous versions if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It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Prevents data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Enhances collaboration and productivity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Quick Primer to Version Control Using Git | by Paulina Zheng | Towards  Data Science" id="71" name="Google Shape;71;g328002ea78e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167" y="-4429"/>
            <a:ext cx="3411833" cy="481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8002ea78e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Real-Life Analogy of Version Control</a:t>
            </a:r>
            <a:endParaRPr/>
          </a:p>
        </p:txBody>
      </p:sp>
      <p:sp>
        <p:nvSpPr>
          <p:cNvPr id="77" name="Google Shape;77;g328002ea78e_0_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Writing a collaborative essay.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contributor makes changes to their own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Editors merge changes into the final draft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ensure no changes are lost?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resolve conflicting edits?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8002ea78e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Git</a:t>
            </a:r>
            <a:endParaRPr/>
          </a:p>
        </p:txBody>
      </p:sp>
      <p:sp>
        <p:nvSpPr>
          <p:cNvPr id="83" name="Google Shape;83;g328002ea78e_0_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is a distributed version control system widely used for software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Track changes locally and remotely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non-linear development with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 and lightweight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Free and 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Robust community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by industry leaders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8002ea78e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Workflow</a:t>
            </a:r>
            <a:endParaRPr/>
          </a:p>
        </p:txBody>
      </p:sp>
      <p:sp>
        <p:nvSpPr>
          <p:cNvPr id="89" name="Google Shape;89;g328002ea78e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Stages: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Working Directory</a:t>
            </a:r>
            <a:r>
              <a:rPr lang="en-US"/>
              <a:t>: Local copy of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Staging Area</a:t>
            </a:r>
            <a:r>
              <a:rPr lang="en-US"/>
              <a:t>: Files marked for the next 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Repository</a:t>
            </a:r>
            <a:r>
              <a:rPr lang="en-US"/>
              <a:t>: Permanent </a:t>
            </a:r>
            <a:r>
              <a:rPr lang="en-US"/>
              <a:t>storage</a:t>
            </a:r>
            <a:r>
              <a:rPr lang="en-US"/>
              <a:t> of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Commands: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r>
              <a:rPr lang="en-US"/>
              <a:t>: Copy an existing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en-US"/>
              <a:t>: Stage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en-US"/>
              <a:t>: Save changes 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r>
              <a:rPr lang="en-US"/>
              <a:t>: Upload changes to a remote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8002ea78e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Branching and Merging</a:t>
            </a:r>
            <a:endParaRPr/>
          </a:p>
        </p:txBody>
      </p:sp>
      <p:sp>
        <p:nvSpPr>
          <p:cNvPr id="95" name="Google Shape;95;g328002ea78e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Branches</a:t>
            </a:r>
            <a:r>
              <a:rPr lang="en-US"/>
              <a:t> allow for parallel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ex. branch names: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feature-branch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bugfix-branch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Merging</a:t>
            </a:r>
            <a:r>
              <a:rPr lang="en-US"/>
              <a:t> combines </a:t>
            </a:r>
            <a:r>
              <a:rPr lang="en-US"/>
              <a:t>branches</a:t>
            </a:r>
            <a:r>
              <a:rPr lang="en-US"/>
              <a:t> into one. Resolve conflicts if changes overlap.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Commands: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-US"/>
              <a:t>: List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checkout</a:t>
            </a:r>
            <a:r>
              <a:rPr lang="en-US"/>
              <a:t>: Switch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merge</a:t>
            </a:r>
            <a:r>
              <a:rPr lang="en-US"/>
              <a:t>: Merge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002ea78e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Development</a:t>
            </a:r>
            <a:endParaRPr/>
          </a:p>
        </p:txBody>
      </p:sp>
      <p:sp>
        <p:nvSpPr>
          <p:cNvPr id="101" name="Google Shape;101;g328002ea78e_0_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remote repositories: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Platforms: GitHub, GitLab, Bitbucket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Pull requests enable code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 Resolution: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Occurs when multiple changes overlap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r>
              <a:rPr lang="en-US"/>
              <a:t> to inspect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Edit conflicting files and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Shonal Gangopadhyay</dc:creator>
</cp:coreProperties>
</file>