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HAxz/dkrxZ9OUJyumlazG6oX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12255bb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12255bb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2255bb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12255bb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12255bb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12255bb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12255bb7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12255bb7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12255bb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12255bb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12255bb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12255bb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12255bb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12255bb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2255bb7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2255bb7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12255bb7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12255bb7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12255bb7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12255bb7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12255b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12255b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2255bb7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12255bb7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12255bb7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12255bb7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12255bb7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12255bb7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2255bb7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12255bb7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12255bb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12255bb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12255bb7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12255bb7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12255bb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12255bb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12255bb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12255bb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2255bb7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12255bb7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2255bb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2255bb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12255bb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12255bb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2255bb7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12255bb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2255bb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12255bb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2255bb7a_0_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2" name="Google Shape;82;g3312255bb7a_0_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3" name="Google Shape;83;g3312255bb7a_0_5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ctrTitle"/>
          </p:nvPr>
        </p:nvSpPr>
        <p:spPr>
          <a:xfrm>
            <a:off x="415600" y="564133"/>
            <a:ext cx="11360800" cy="1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533"/>
              <a:t>CSci 3081W: Program Design and Development</a:t>
            </a:r>
            <a:endParaRPr/>
          </a:p>
        </p:txBody>
      </p:sp>
      <p:sp>
        <p:nvSpPr>
          <p:cNvPr id="89" name="Google Shape;89;p2"/>
          <p:cNvSpPr txBox="1"/>
          <p:nvPr>
            <p:ph idx="1" type="subTitle"/>
          </p:nvPr>
        </p:nvSpPr>
        <p:spPr>
          <a:xfrm>
            <a:off x="415600" y="23564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/>
              <a:t>Introduction to SDLC, Requirements, and Documentation (Doxygen)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12255bb7a_0_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Analysis /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12255bb7a_0_9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What’s the output of requirements analysis?</a:t>
            </a:r>
            <a:endParaRPr sz="29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Create a document that describes the software to be built.</a:t>
            </a:r>
            <a:endParaRPr sz="2900"/>
          </a:p>
          <a:p>
            <a:pPr indent="-4127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Software Requirements Specification Document (SRS)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3312255bb7a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29" y="4025245"/>
            <a:ext cx="4466777" cy="283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12255bb7a_0_10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Specification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12255bb7a_0_10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Contains</a:t>
            </a:r>
            <a:r>
              <a:rPr lang="en-US" sz="2900"/>
              <a:t>: overview of what the system will do, description of all the requirements, and a list of the functional requirements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Doesn’t contain</a:t>
            </a:r>
            <a:r>
              <a:rPr lang="en-US" sz="2900"/>
              <a:t>: any info about the algorithms or logic, UI discussion, details about data entities or types, technical specifications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g3312255bb7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29" y="4025245"/>
            <a:ext cx="4466777" cy="283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12255bb7a_0_1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312255bb7a_0_1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Poor requirements engineering is one of the reasons why a software engineering project can fail or produce a highly defective piece of software.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Many reasons for failure: miscommunication between management and developers, poor testing, poor user experience, unwillingness to pivot, complex to use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12255bb7a_0_1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312255bb7a_0_1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Poor requirements engineering is one of the reasons why a software engineering project can fail or produce a highly defective piece of software.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Benefits to good requirements engineering: lower cost of development, fewer defects, faster delivery, reusability, traceability, requirements get tied to test cases, global config management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12255bb7a_0_1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EARS </a:t>
            </a:r>
            <a:r>
              <a:rPr lang="en-US" sz="3900"/>
              <a:t>(Easy Approach to Requirements Syntax)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312255bb7a_0_1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2009 17th IEEE International Requirements Engineering Conference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Alistair Mavin, Philip Wilkinson, Adrian Harwood, Mark Novak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Rolls-Royce PLC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Derby, UK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12255bb7a_0_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Requirements Elicitation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312255bb7a_0_1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Requirements are often expressed in unconstrained natural language</a:t>
            </a:r>
            <a:endParaRPr sz="2900"/>
          </a:p>
          <a:p>
            <a:pPr indent="-41275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leads to ambiguity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Problems in initial requirements spread to other parts of the system</a:t>
            </a:r>
            <a:endParaRPr sz="2900"/>
          </a:p>
          <a:p>
            <a:pPr indent="-41275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volatility and risk impact program cost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Some solutions have been put forward but they come with their own issues</a:t>
            </a:r>
            <a:endParaRPr sz="2900"/>
          </a:p>
          <a:p>
            <a:pPr indent="-41275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refactors of existing requirements</a:t>
            </a:r>
            <a:endParaRPr sz="2900"/>
          </a:p>
          <a:p>
            <a:pPr indent="-4127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training overhead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12255bb7a_0_1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with Structural Rules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12255bb7a_0_1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Developed a few basic rules to solve common issues</a:t>
            </a:r>
            <a:endParaRPr/>
          </a:p>
          <a:p>
            <a:pPr indent="-41275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/>
              <a:t> ambiguity, complexity, vagueness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requirements can be written in 1 of 5 ways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Tested this method while writing requirements for airplane engine controls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these rules increased the amount of requirements as well as the quality of the requirements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12255bb7a_0_1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Problems with Natural Language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312255bb7a_0_1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Ambiguity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Vagueness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Complexity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Omission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Duplication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Wordiness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Inappropriate Implementation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Untestable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12255bb7a_0_1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five syntax templates (in EARS)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312255bb7a_0_1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Ubiquitous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Event-driven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Unwanted behaviors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State-driven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Optional features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can also combine these to make complex requirements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12255bb7a_0_1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Generic Requirements Syntax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12255bb7a_0_1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&lt;optional preconditions&gt; &lt;optional trigger&gt; 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Specialized into the five types of requirements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12255bb7a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Homework 2</a:t>
            </a:r>
            <a:endParaRPr/>
          </a:p>
        </p:txBody>
      </p:sp>
      <p:sp>
        <p:nvSpPr>
          <p:cNvPr id="95" name="Google Shape;95;g3312255bb7a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Released/releases sometime today - Tuesday, Feb 18th</a:t>
            </a:r>
            <a:endParaRPr/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Due Friday, March 7th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12255bb7a_0_1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Ubiquitous Requirements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312255bb7a_0_1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No preconditions or trigger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Not invoked by an event detected at the system boundary or in response to a defined system state (always active)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The control system shall prevent engine overspeed.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12255bb7a_0_1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Event-Driven Requirements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312255bb7a_0_1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Initiated only when a triggering event is detected at the system boundary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WHEN &lt;optional preconditions&gt; &lt;trigger&gt; 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When continuous ignition is commanded by the aircraft, the control system shall switch on continuous ignition.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2255bb7a_0_1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Unwanted Behaviors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12255bb7a_0_16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Unwanted behaviors are undesired situations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failures, disturbances, deviations from desired user behavior</a:t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unexpected behavior of interacting systems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IF &lt;optional preconditions&gt; &lt;trigger&gt;, THEN 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If the computed airspeed fault flag is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set, then the control system shall use modelled airspeed.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12255bb7a_0_1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State-Driven Requirements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12255bb7a_0_1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Active while the system is in a defined state.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WHILE &lt;in a specific state&gt; 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While the aircraft is in-flight, the control system shall maintain engine fuel flow above XX lbs/sec.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12255bb7a_0_1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 Features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312255bb7a_0_17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Applicable only in systems that include a particular feature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WHERE &lt;feature is included&gt; the &lt;system name&gt; shall &lt;system response&gt;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Where the control system includes an overspeed protection function, the control system shall test the availability of the overspeed protection function prior to aircraft dispatch.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12255bb7a_0_1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Requirement Syntax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312255bb7a_0_17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Requirements can have complex conditional clauses using combinations of WHEN, WHERE, and WHILE.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We can mix and match these keywords to build complex expressions to specify richer system behaviors.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While the aircraft is on-ground, when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reverse thrust is commanded, the control system shall enable deployment of the thrust reverser.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While the aircraft is in-flight, if reverse thrust is commanded, then the control system shall inhibit thrust reverser deployment.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Example: When selecting idle setting, if aircraft data is unavailable, then the control system shall select Approach Idle.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Documentation in this course</a:t>
            </a:r>
            <a:endParaRPr/>
          </a:p>
        </p:txBody>
      </p:sp>
      <p:sp>
        <p:nvSpPr>
          <p:cNvPr id="245" name="Google Shape;24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will not be making a requirements specification document in this course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Instead, we will document our project after the fact. After we finish coding and commenting, we will use a software called Doxygen.</a:t>
            </a:r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825" y="5227969"/>
            <a:ext cx="8338239" cy="163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Doxygen</a:t>
            </a:r>
            <a:endParaRPr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Doxygen is the de facto standard tool for generating documentation from annotated C++ sources.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Generates an online documentation browser in HTML (or .tex) from documented source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Can also visualize relations between entities via diagrams which are automatically generated</a:t>
            </a:r>
            <a:endParaRPr/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47" y="5227969"/>
            <a:ext cx="8338239" cy="163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12255bb7a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 Design and Development</a:t>
            </a:r>
            <a:endParaRPr/>
          </a:p>
        </p:txBody>
      </p:sp>
      <p:pic>
        <p:nvPicPr>
          <p:cNvPr id="101" name="Google Shape;101;g3312255bb7a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5341"/>
            <a:ext cx="7122009" cy="208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312255bb7a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835" y="1690688"/>
            <a:ext cx="4274436" cy="364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12255bb7a_0_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08" name="Google Shape;108;g3312255bb7a_0_6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What is a "requirement"?</a:t>
            </a:r>
            <a:endParaRPr b="1" sz="29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requirement in software engineering is a feature of new software that someone either wants, needs or commands.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describes what a software does as well as its limitations.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12255bb7a_0_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14" name="Google Shape;114;g3312255bb7a_0_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What’s the goal when making a requirement?</a:t>
            </a:r>
            <a:endParaRPr b="1" sz="29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 we want the system to do?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needs of the users?</a:t>
            </a:r>
            <a:endParaRPr sz="20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does the system need to do in order to achieve those needs?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12255bb7a_0_7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20" name="Google Shape;120;g3312255bb7a_0_7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Requirements can be split into two categories: </a:t>
            </a:r>
            <a:r>
              <a:rPr b="1" lang="en-US" sz="2900"/>
              <a:t>functional</a:t>
            </a:r>
            <a:r>
              <a:rPr lang="en-US" sz="2900"/>
              <a:t> and </a:t>
            </a:r>
            <a:r>
              <a:rPr b="1" lang="en-US" sz="2900"/>
              <a:t>nonfunctional</a:t>
            </a:r>
            <a:r>
              <a:rPr lang="en-US" sz="2900"/>
              <a:t> requirements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3312255bb7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02" y="3927940"/>
            <a:ext cx="5187885" cy="293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12255bb7a_0_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12255bb7a_0_8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Functional requirement</a:t>
            </a:r>
            <a:r>
              <a:rPr lang="en-US" sz="2900"/>
              <a:t>: describes what the software does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Express in terms of: data storage, any process that transforms data, and any outputs that it produces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3312255bb7a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02" y="3927940"/>
            <a:ext cx="5187885" cy="293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12255bb7a_0_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12255bb7a_0_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Non-functional requirement: </a:t>
            </a:r>
            <a:r>
              <a:rPr lang="en-US" sz="2900"/>
              <a:t>defines limitations that the software has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Express in terms of: performance, security and access, technical constraint, project constraint, organizational constraint, usability and reliability issues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3312255bb7a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2052" y="3927940"/>
            <a:ext cx="5187885" cy="293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12255bb7a_0_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 Analysis /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312255bb7a_0_9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900"/>
              <a:t>Requirements engineering (RE) is the process of defining, documenting, and maintaining requirements in the engineering design process. It is a common role in systems engineering and software engineering.</a:t>
            </a:r>
            <a:endParaRPr sz="2900"/>
          </a:p>
          <a:p>
            <a:pPr indent="-412750" lvl="0" marL="777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Wikipedia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2022-10-03T17:35:06Z</dcterms:created>
  <dc:creator>shonal.gangopadhyay@gmail.com</dc:creator>
</cp:coreProperties>
</file>