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I5i3sZ7dDc4ACnuVAwuTwqfC1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400"/>
              <a:t>CSci 3081W: Program Design and Development</a:t>
            </a:r>
            <a:endParaRPr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Lecture 8 – Creational Design Patterns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Factory Method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Factory Method aka Virtual Constructor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421340" y="1389528"/>
            <a:ext cx="815788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an interface for creating objects in a superclass but allows subclasses to alter the type of objects that will be created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62018"/>
            <a:ext cx="8382000" cy="418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76" y="950600"/>
            <a:ext cx="8319247" cy="4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84" y="914400"/>
            <a:ext cx="738895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275" y="927268"/>
            <a:ext cx="6665449" cy="421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UML Class Diagram Structure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105" y="1162802"/>
            <a:ext cx="6787895" cy="398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0" y="1294477"/>
            <a:ext cx="235610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declares the interface, which is common to all objects that can be produced by the creator and its subclasses.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UML Class Diagram Structure</a:t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105" y="1162802"/>
            <a:ext cx="6787895" cy="398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0" y="1294477"/>
            <a:ext cx="23561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Products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different implementations of the product interface.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UML Class Diagram Structure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105" y="1162802"/>
            <a:ext cx="6787895" cy="398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0" y="1294477"/>
            <a:ext cx="2356105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declares the factory method that returns new product objects. It’s important that the return type of this method matches the product interface.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UML Class Diagram Structure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105" y="1162802"/>
            <a:ext cx="6787895" cy="398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0" y="1294477"/>
            <a:ext cx="235610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Creators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the base factory method, so it returns a different type of product.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311700" y="1757082"/>
            <a:ext cx="7261412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object creation mechanisms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 To increase flexibility and reuse of existing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Factory Method - Applicability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311700" y="1174376"/>
            <a:ext cx="8520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don’t know beforehand the exact types and dependencies of the objects your code should work with.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want to provide users of your library or framework with a way to extend its internal components.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want to save system resources by reusing existing objects instead of rebuilding them each time.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big pros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11699" y="1344705"/>
            <a:ext cx="831234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tight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coupling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 creator and the concrete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SOLID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SOLID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Demo and Walkthrough of Factory Method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88" y="1152800"/>
            <a:ext cx="81134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08212" y="1712259"/>
            <a:ext cx="79516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Let's you ensure that a class has only one instance, while providing a global access point to this instance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Singleton Pattern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246" y="1089506"/>
            <a:ext cx="6423933" cy="405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136626" y="1147482"/>
            <a:ext cx="342658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pattern breaks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SOLID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2 things: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that a class has just a single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global access point to that instance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208" y="2017059"/>
            <a:ext cx="5580791" cy="306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UML Class Diagram Structure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345" y="1443318"/>
            <a:ext cx="5288742" cy="37001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311700" y="1017725"/>
            <a:ext cx="325625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declares the static method getInstance that returns the same instance of its own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Singleton’s constructor should be hidden from the client code. Calling the getInstance method should be the only way of getting the Singleton object.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Singleton Applicability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311700" y="1622612"/>
            <a:ext cx="787627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need strict control over global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your program should have exactly one instance available to all clients/users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big pros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564776" y="1568824"/>
            <a:ext cx="504497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only has one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access point to that instance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initialized once – the first time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Singleton – no code example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564777" y="1568824"/>
            <a:ext cx="69835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was one of the most used extensions for the project in this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Data Collection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Code Reuse</a:t>
            </a: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3791" l="0" r="0" t="0"/>
          <a:stretch/>
        </p:blipFill>
        <p:spPr>
          <a:xfrm>
            <a:off x="3344116" y="-1"/>
            <a:ext cx="3621460" cy="512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Code Reuse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563" y="0"/>
            <a:ext cx="495173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" y="2447364"/>
            <a:ext cx="3843597" cy="2696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457"/>
            <a:ext cx="9144000" cy="262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6748"/>
            <a:ext cx="9144000" cy="22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9156"/>
            <a:ext cx="9144000" cy="262518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/>
        </p:nvSpPr>
        <p:spPr>
          <a:xfrm>
            <a:off x="1972235" y="4153637"/>
            <a:ext cx="4007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*We are not doing this one*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1972235" y="4153637"/>
            <a:ext cx="4007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*We are not doing this one*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Creational Design Patterns</a:t>
            </a:r>
            <a:endParaRPr/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50"/>
            <a:ext cx="9144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61457"/>
            <a:ext cx="9144000" cy="262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Shonal Gangopadhyay</dc:creator>
</cp:coreProperties>
</file>