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385" r:id="rId2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lassmarks" id="{F168553D-BE63-EC43-B7FD-715E900F5DCA}">
          <p14:sldIdLst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DED1E0"/>
    <a:srgbClr val="BCA3C0"/>
    <a:srgbClr val="9B74A1"/>
    <a:srgbClr val="794681"/>
    <a:srgbClr val="581862"/>
    <a:srgbClr val="3332AD"/>
    <a:srgbClr val="0092DD"/>
    <a:srgbClr val="CDEBF9"/>
    <a:srgbClr val="323232"/>
    <a:srgbClr val="33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3" autoAdjust="0"/>
    <p:restoredTop sz="86425" autoAdjust="0"/>
  </p:normalViewPr>
  <p:slideViewPr>
    <p:cSldViewPr snapToGrid="0">
      <p:cViewPr varScale="1">
        <p:scale>
          <a:sx n="165" d="100"/>
          <a:sy n="165" d="100"/>
        </p:scale>
        <p:origin x="224" y="744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howGuides="1">
      <p:cViewPr varScale="1">
        <p:scale>
          <a:sx n="127" d="100"/>
          <a:sy n="127" d="100"/>
        </p:scale>
        <p:origin x="5640" y="2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05/12/2018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12/5/18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BBB26-879D-5B4F-9414-30BAC13D591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2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BE612-7B68-344C-AD06-0E28B924C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80" y="725893"/>
            <a:ext cx="7787231" cy="4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73" userDrawn="1">
          <p15:clr>
            <a:srgbClr val="F26B43"/>
          </p15:clr>
        </p15:guide>
        <p15:guide id="2" pos="3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2CF53E-E871-FD49-90D8-BE78661C6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" y="0"/>
            <a:ext cx="11703756" cy="6583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0BCB0-53D1-F04D-B83D-6C6920EB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B9CD08-3BC0-8B45-BCBE-1E7523B58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E2D6F0D-9928-A747-8643-508DD345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9303" y="5554762"/>
            <a:ext cx="168843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>
              <a:defRPr sz="2300">
                <a:solidFill>
                  <a:schemeClr val="tx1"/>
                </a:solidFill>
                <a:latin typeface="Sky Text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Sky Text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Sky Text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Sky Text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Sky Text" charset="0"/>
              </a:defRPr>
            </a:lvl5pPr>
            <a:lvl6pPr marL="2514600" indent="-228600" defTabSz="116998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charset="0"/>
              </a:defRPr>
            </a:lvl6pPr>
            <a:lvl7pPr marL="2971800" indent="-228600" defTabSz="116998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charset="0"/>
              </a:defRPr>
            </a:lvl7pPr>
            <a:lvl8pPr marL="3429000" indent="-228600" defTabSz="116998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charset="0"/>
              </a:defRPr>
            </a:lvl8pPr>
            <a:lvl9pPr marL="3886200" indent="-228600" defTabSz="116998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Sky Text" charset="0"/>
              </a:defRPr>
            </a:lvl9pPr>
          </a:lstStyle>
          <a:p>
            <a:pPr algn="r"/>
            <a:r>
              <a:rPr lang="en-US" altLang="en-US" sz="1000" dirty="0">
                <a:solidFill>
                  <a:srgbClr val="FFFFFF"/>
                </a:solidFill>
                <a:latin typeface="Sky Text Medium" charset="0"/>
              </a:rPr>
              <a:t>Tin Star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E63BE9-7E84-E34E-AAFA-D7486C9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550" y="5775325"/>
            <a:ext cx="1119188" cy="2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637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AEB9114B-93D1-A645-8A0B-5CCF7B5CE9A6}" vid="{17F2F602-DE25-4E4A-A1CC-AE22703024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99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Lucida Grande</vt:lpstr>
      <vt:lpstr>Sky Text</vt:lpstr>
      <vt:lpstr>Sky Text Medium</vt:lpstr>
      <vt:lpstr>Sky - Template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Ellis, Kevin</dc:creator>
  <cp:lastModifiedBy>Ellis, Kevin</cp:lastModifiedBy>
  <cp:revision>6</cp:revision>
  <cp:lastPrinted>2013-01-11T11:49:20Z</cp:lastPrinted>
  <dcterms:created xsi:type="dcterms:W3CDTF">2018-12-05T09:42:44Z</dcterms:created>
  <dcterms:modified xsi:type="dcterms:W3CDTF">2018-12-05T11:33:55Z</dcterms:modified>
</cp:coreProperties>
</file>