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
  </p:notesMasterIdLst>
  <p:handoutMasterIdLst>
    <p:handoutMasterId r:id="rId13"/>
  </p:handoutMasterIdLst>
  <p:sldIdLst>
    <p:sldId id="281" r:id="rId2"/>
    <p:sldId id="405" r:id="rId3"/>
    <p:sldId id="404" r:id="rId4"/>
    <p:sldId id="407" r:id="rId5"/>
    <p:sldId id="364" r:id="rId6"/>
    <p:sldId id="408" r:id="rId7"/>
    <p:sldId id="409" r:id="rId8"/>
    <p:sldId id="403" r:id="rId9"/>
    <p:sldId id="399" r:id="rId10"/>
    <p:sldId id="299" r:id="rId11"/>
  </p:sldIdLst>
  <p:sldSz cx="11704638" cy="6583363"/>
  <p:notesSz cx="6797675" cy="9928225"/>
  <p:defaultText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defaultTextStyle>
  <p:extLst>
    <p:ext uri="{521415D9-36F7-43E2-AB2F-B90AF26B5E84}">
      <p14:sectionLst xmlns:p14="http://schemas.microsoft.com/office/powerpoint/2010/main">
        <p14:section name="Glassmarks" id="{F168553D-BE63-EC43-B7FD-715E900F5DCA}">
          <p14:sldIdLst>
            <p14:sldId id="281"/>
            <p14:sldId id="405"/>
            <p14:sldId id="404"/>
            <p14:sldId id="407"/>
            <p14:sldId id="364"/>
            <p14:sldId id="408"/>
            <p14:sldId id="409"/>
            <p14:sldId id="403"/>
            <p14:sldId id="399"/>
            <p14:sldId id="299"/>
          </p14:sldIdLst>
        </p14:section>
      </p14:sectionLst>
    </p:ext>
    <p:ext uri="{EFAFB233-063F-42B5-8137-9DF3F51BA10A}">
      <p15:sldGuideLst xmlns:p15="http://schemas.microsoft.com/office/powerpoint/2012/main">
        <p15:guide id="1" orient="horz" pos="2067">
          <p15:clr>
            <a:srgbClr val="A4A3A4"/>
          </p15:clr>
        </p15:guide>
        <p15:guide id="2" orient="horz" pos="3773">
          <p15:clr>
            <a:srgbClr val="A4A3A4"/>
          </p15:clr>
        </p15:guide>
        <p15:guide id="3" orient="horz" pos="3563">
          <p15:clr>
            <a:srgbClr val="A4A3A4"/>
          </p15:clr>
        </p15:guide>
        <p15:guide id="4" orient="horz" pos="801">
          <p15:clr>
            <a:srgbClr val="A4A3A4"/>
          </p15:clr>
        </p15:guide>
        <p15:guide id="5" orient="horz" pos="364">
          <p15:clr>
            <a:srgbClr val="A4A3A4"/>
          </p15:clr>
        </p15:guide>
        <p15:guide id="6" orient="horz" pos="582">
          <p15:clr>
            <a:srgbClr val="A4A3A4"/>
          </p15:clr>
        </p15:guide>
        <p15:guide id="7" orient="horz" pos="1009">
          <p15:clr>
            <a:srgbClr val="A4A3A4"/>
          </p15:clr>
        </p15:guide>
        <p15:guide id="8" pos="369">
          <p15:clr>
            <a:srgbClr val="A4A3A4"/>
          </p15:clr>
        </p15:guide>
        <p15:guide id="9" pos="6997">
          <p15:clr>
            <a:srgbClr val="A4A3A4"/>
          </p15:clr>
        </p15:guide>
        <p15:guide id="10" pos="3687">
          <p15:clr>
            <a:srgbClr val="A4A3A4"/>
          </p15:clr>
        </p15:guide>
        <p15:guide id="11" pos="3614">
          <p15:clr>
            <a:srgbClr val="A4A3A4"/>
          </p15:clr>
        </p15:guide>
        <p15:guide id="12" pos="3763">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1E0"/>
    <a:srgbClr val="BCA3C0"/>
    <a:srgbClr val="9B74A1"/>
    <a:srgbClr val="794681"/>
    <a:srgbClr val="581862"/>
    <a:srgbClr val="3332AD"/>
    <a:srgbClr val="0092DD"/>
    <a:srgbClr val="CDEBF9"/>
    <a:srgbClr val="323232"/>
    <a:srgbClr val="333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59C76-1FE6-4E8E-8A93-AA354F24955F}" v="4047" dt="2019-03-05T14:07:17.856"/>
  </p1510:revLst>
</p1510:revInfo>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3" autoAdjust="0"/>
    <p:restoredTop sz="86425" autoAdjust="0"/>
  </p:normalViewPr>
  <p:slideViewPr>
    <p:cSldViewPr snapToGrid="0">
      <p:cViewPr varScale="1">
        <p:scale>
          <a:sx n="124" d="100"/>
          <a:sy n="124" d="100"/>
        </p:scale>
        <p:origin x="126" y="246"/>
      </p:cViewPr>
      <p:guideLst>
        <p:guide orient="horz" pos="2067"/>
        <p:guide orient="horz" pos="3773"/>
        <p:guide orient="horz" pos="3563"/>
        <p:guide orient="horz" pos="801"/>
        <p:guide orient="horz" pos="364"/>
        <p:guide orient="horz" pos="582"/>
        <p:guide orient="horz" pos="1009"/>
        <p:guide pos="369"/>
        <p:guide pos="6997"/>
        <p:guide pos="3687"/>
        <p:guide pos="3614"/>
        <p:guide pos="3763"/>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notesViewPr>
    <p:cSldViewPr snapToGrid="0" showGuides="1">
      <p:cViewPr varScale="1">
        <p:scale>
          <a:sx n="127" d="100"/>
          <a:sy n="127" d="100"/>
        </p:scale>
        <p:origin x="5640" y="20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Farlane, Lynn" userId="e9a5ab4f-7789-4d0b-85c6-b7cef22f231b" providerId="ADAL" clId="{EF759C76-1FE6-4E8E-8A93-AA354F24955F}"/>
    <pc:docChg chg="undo redo custSel addSld delSld modSld sldOrd modSection">
      <pc:chgData name="MacFarlane, Lynn" userId="e9a5ab4f-7789-4d0b-85c6-b7cef22f231b" providerId="ADAL" clId="{EF759C76-1FE6-4E8E-8A93-AA354F24955F}" dt="2019-03-05T14:07:17.856" v="4035" actId="20577"/>
      <pc:docMkLst>
        <pc:docMk/>
      </pc:docMkLst>
      <pc:sldChg chg="addSp delSp modSp">
        <pc:chgData name="MacFarlane, Lynn" userId="e9a5ab4f-7789-4d0b-85c6-b7cef22f231b" providerId="ADAL" clId="{EF759C76-1FE6-4E8E-8A93-AA354F24955F}" dt="2019-02-27T08:58:43.255" v="2463" actId="255"/>
        <pc:sldMkLst>
          <pc:docMk/>
          <pc:sldMk cId="2982185335" sldId="281"/>
        </pc:sldMkLst>
        <pc:spChg chg="del mod">
          <ac:chgData name="MacFarlane, Lynn" userId="e9a5ab4f-7789-4d0b-85c6-b7cef22f231b" providerId="ADAL" clId="{EF759C76-1FE6-4E8E-8A93-AA354F24955F}" dt="2019-02-27T08:58:10.322" v="2462"/>
          <ac:spMkLst>
            <pc:docMk/>
            <pc:sldMk cId="2982185335" sldId="281"/>
            <ac:spMk id="6" creationId="{00000000-0000-0000-0000-000000000000}"/>
          </ac:spMkLst>
        </pc:spChg>
        <pc:spChg chg="add">
          <ac:chgData name="MacFarlane, Lynn" userId="e9a5ab4f-7789-4d0b-85c6-b7cef22f231b" providerId="ADAL" clId="{EF759C76-1FE6-4E8E-8A93-AA354F24955F}" dt="2019-02-27T08:57:52.689" v="2460"/>
          <ac:spMkLst>
            <pc:docMk/>
            <pc:sldMk cId="2982185335" sldId="281"/>
            <ac:spMk id="7" creationId="{50D73FB6-771F-4BB3-A500-68AD944F09DB}"/>
          </ac:spMkLst>
        </pc:spChg>
        <pc:spChg chg="add mod">
          <ac:chgData name="MacFarlane, Lynn" userId="e9a5ab4f-7789-4d0b-85c6-b7cef22f231b" providerId="ADAL" clId="{EF759C76-1FE6-4E8E-8A93-AA354F24955F}" dt="2019-02-27T08:58:43.255" v="2463" actId="255"/>
          <ac:spMkLst>
            <pc:docMk/>
            <pc:sldMk cId="2982185335" sldId="281"/>
            <ac:spMk id="9" creationId="{D6BC5BC5-7F1F-4139-B5A1-F9977E882F92}"/>
          </ac:spMkLst>
        </pc:spChg>
        <pc:picChg chg="add del">
          <ac:chgData name="MacFarlane, Lynn" userId="e9a5ab4f-7789-4d0b-85c6-b7cef22f231b" providerId="ADAL" clId="{EF759C76-1FE6-4E8E-8A93-AA354F24955F}" dt="2019-02-27T08:57:50.522" v="2459"/>
          <ac:picMkLst>
            <pc:docMk/>
            <pc:sldMk cId="2982185335" sldId="281"/>
            <ac:picMk id="2" creationId="{DF83F1BB-643F-4606-8EE6-C82EE77729B1}"/>
          </ac:picMkLst>
        </pc:picChg>
      </pc:sldChg>
      <pc:sldChg chg="addSp delSp modSp add">
        <pc:chgData name="MacFarlane, Lynn" userId="e9a5ab4f-7789-4d0b-85c6-b7cef22f231b" providerId="ADAL" clId="{EF759C76-1FE6-4E8E-8A93-AA354F24955F}" dt="2019-02-27T14:40:17.090" v="2652" actId="20577"/>
        <pc:sldMkLst>
          <pc:docMk/>
          <pc:sldMk cId="4147610447" sldId="299"/>
        </pc:sldMkLst>
        <pc:spChg chg="add del mod">
          <ac:chgData name="MacFarlane, Lynn" userId="e9a5ab4f-7789-4d0b-85c6-b7cef22f231b" providerId="ADAL" clId="{EF759C76-1FE6-4E8E-8A93-AA354F24955F}" dt="2019-02-27T14:40:12.683" v="2649" actId="478"/>
          <ac:spMkLst>
            <pc:docMk/>
            <pc:sldMk cId="4147610447" sldId="299"/>
            <ac:spMk id="12" creationId="{B5FC1CD2-3D13-4EB0-A4B8-BB0F7C7D4AAE}"/>
          </ac:spMkLst>
        </pc:spChg>
        <pc:spChg chg="add mod">
          <ac:chgData name="MacFarlane, Lynn" userId="e9a5ab4f-7789-4d0b-85c6-b7cef22f231b" providerId="ADAL" clId="{EF759C76-1FE6-4E8E-8A93-AA354F24955F}" dt="2019-02-27T14:40:17.090" v="2652" actId="20577"/>
          <ac:spMkLst>
            <pc:docMk/>
            <pc:sldMk cId="4147610447" sldId="299"/>
            <ac:spMk id="13" creationId="{D423A824-0724-41D8-BF6F-BC8BBD0C9845}"/>
          </ac:spMkLst>
        </pc:spChg>
      </pc:sldChg>
      <pc:sldChg chg="addSp delSp modSp">
        <pc:chgData name="MacFarlane, Lynn" userId="e9a5ab4f-7789-4d0b-85c6-b7cef22f231b" providerId="ADAL" clId="{EF759C76-1FE6-4E8E-8A93-AA354F24955F}" dt="2019-02-21T10:41:21.662" v="1406" actId="20577"/>
        <pc:sldMkLst>
          <pc:docMk/>
          <pc:sldMk cId="2706279478" sldId="364"/>
        </pc:sldMkLst>
        <pc:spChg chg="mod">
          <ac:chgData name="MacFarlane, Lynn" userId="e9a5ab4f-7789-4d0b-85c6-b7cef22f231b" providerId="ADAL" clId="{EF759C76-1FE6-4E8E-8A93-AA354F24955F}" dt="2019-02-19T15:25:19.948" v="66" actId="20577"/>
          <ac:spMkLst>
            <pc:docMk/>
            <pc:sldMk cId="2706279478" sldId="364"/>
            <ac:spMk id="12" creationId="{00000000-0000-0000-0000-000000000000}"/>
          </ac:spMkLst>
        </pc:spChg>
        <pc:spChg chg="add mod">
          <ac:chgData name="MacFarlane, Lynn" userId="e9a5ab4f-7789-4d0b-85c6-b7cef22f231b" providerId="ADAL" clId="{EF759C76-1FE6-4E8E-8A93-AA354F24955F}" dt="2019-02-21T10:41:21.662" v="1406" actId="20577"/>
          <ac:spMkLst>
            <pc:docMk/>
            <pc:sldMk cId="2706279478" sldId="364"/>
            <ac:spMk id="12" creationId="{E6AB1905-8079-49F3-AAF1-FE8D4CFAB2D0}"/>
          </ac:spMkLst>
        </pc:spChg>
        <pc:spChg chg="mod">
          <ac:chgData name="MacFarlane, Lynn" userId="e9a5ab4f-7789-4d0b-85c6-b7cef22f231b" providerId="ADAL" clId="{EF759C76-1FE6-4E8E-8A93-AA354F24955F}" dt="2019-02-19T15:23:50.615" v="14" actId="6549"/>
          <ac:spMkLst>
            <pc:docMk/>
            <pc:sldMk cId="2706279478" sldId="364"/>
            <ac:spMk id="16" creationId="{00000000-0000-0000-0000-000000000000}"/>
          </ac:spMkLst>
        </pc:spChg>
        <pc:spChg chg="mod">
          <ac:chgData name="MacFarlane, Lynn" userId="e9a5ab4f-7789-4d0b-85c6-b7cef22f231b" providerId="ADAL" clId="{EF759C76-1FE6-4E8E-8A93-AA354F24955F}" dt="2019-02-19T15:23:53.348" v="15" actId="6549"/>
          <ac:spMkLst>
            <pc:docMk/>
            <pc:sldMk cId="2706279478" sldId="364"/>
            <ac:spMk id="20" creationId="{00000000-0000-0000-0000-000000000000}"/>
          </ac:spMkLst>
        </pc:spChg>
        <pc:spChg chg="mod">
          <ac:chgData name="MacFarlane, Lynn" userId="e9a5ab4f-7789-4d0b-85c6-b7cef22f231b" providerId="ADAL" clId="{EF759C76-1FE6-4E8E-8A93-AA354F24955F}" dt="2019-02-19T15:23:56.731" v="16" actId="6549"/>
          <ac:spMkLst>
            <pc:docMk/>
            <pc:sldMk cId="2706279478" sldId="364"/>
            <ac:spMk id="24" creationId="{00000000-0000-0000-0000-000000000000}"/>
          </ac:spMkLst>
        </pc:spChg>
        <pc:spChg chg="mod">
          <ac:chgData name="MacFarlane, Lynn" userId="e9a5ab4f-7789-4d0b-85c6-b7cef22f231b" providerId="ADAL" clId="{EF759C76-1FE6-4E8E-8A93-AA354F24955F}" dt="2019-02-19T15:23:59.499" v="17" actId="6549"/>
          <ac:spMkLst>
            <pc:docMk/>
            <pc:sldMk cId="2706279478" sldId="364"/>
            <ac:spMk id="28" creationId="{00000000-0000-0000-0000-000000000000}"/>
          </ac:spMkLst>
        </pc:spChg>
        <pc:spChg chg="mod">
          <ac:chgData name="MacFarlane, Lynn" userId="e9a5ab4f-7789-4d0b-85c6-b7cef22f231b" providerId="ADAL" clId="{EF759C76-1FE6-4E8E-8A93-AA354F24955F}" dt="2019-02-19T15:24:03.231" v="18" actId="6549"/>
          <ac:spMkLst>
            <pc:docMk/>
            <pc:sldMk cId="2706279478" sldId="364"/>
            <ac:spMk id="32" creationId="{00000000-0000-0000-0000-000000000000}"/>
          </ac:spMkLst>
        </pc:spChg>
        <pc:spChg chg="mod">
          <ac:chgData name="MacFarlane, Lynn" userId="e9a5ab4f-7789-4d0b-85c6-b7cef22f231b" providerId="ADAL" clId="{EF759C76-1FE6-4E8E-8A93-AA354F24955F}" dt="2019-02-19T15:24:07.715" v="19" actId="6549"/>
          <ac:spMkLst>
            <pc:docMk/>
            <pc:sldMk cId="2706279478" sldId="364"/>
            <ac:spMk id="36" creationId="{00000000-0000-0000-0000-000000000000}"/>
          </ac:spMkLst>
        </pc:spChg>
        <pc:spChg chg="del">
          <ac:chgData name="MacFarlane, Lynn" userId="e9a5ab4f-7789-4d0b-85c6-b7cef22f231b" providerId="ADAL" clId="{EF759C76-1FE6-4E8E-8A93-AA354F24955F}" dt="2019-02-20T15:26:02.649" v="976" actId="478"/>
          <ac:spMkLst>
            <pc:docMk/>
            <pc:sldMk cId="2706279478" sldId="364"/>
            <ac:spMk id="38" creationId="{00000000-0000-0000-0000-000000000000}"/>
          </ac:spMkLst>
        </pc:spChg>
        <pc:spChg chg="del mod">
          <ac:chgData name="MacFarlane, Lynn" userId="e9a5ab4f-7789-4d0b-85c6-b7cef22f231b" providerId="ADAL" clId="{EF759C76-1FE6-4E8E-8A93-AA354F24955F}" dt="2019-02-19T15:24:11.748" v="22"/>
          <ac:spMkLst>
            <pc:docMk/>
            <pc:sldMk cId="2706279478" sldId="364"/>
            <ac:spMk id="39" creationId="{00000000-0000-0000-0000-000000000000}"/>
          </ac:spMkLst>
        </pc:spChg>
        <pc:spChg chg="add del mod">
          <ac:chgData name="MacFarlane, Lynn" userId="e9a5ab4f-7789-4d0b-85c6-b7cef22f231b" providerId="ADAL" clId="{EF759C76-1FE6-4E8E-8A93-AA354F24955F}" dt="2019-02-21T10:41:13.229" v="1403" actId="478"/>
          <ac:spMkLst>
            <pc:docMk/>
            <pc:sldMk cId="2706279478" sldId="364"/>
            <ac:spMk id="39" creationId="{96E6B991-2D39-4E73-9B3B-732915174B03}"/>
          </ac:spMkLst>
        </pc:spChg>
        <pc:spChg chg="add mod">
          <ac:chgData name="MacFarlane, Lynn" userId="e9a5ab4f-7789-4d0b-85c6-b7cef22f231b" providerId="ADAL" clId="{EF759C76-1FE6-4E8E-8A93-AA354F24955F}" dt="2019-02-20T15:49:41.549" v="1305" actId="1076"/>
          <ac:spMkLst>
            <pc:docMk/>
            <pc:sldMk cId="2706279478" sldId="364"/>
            <ac:spMk id="43" creationId="{B1DC27A2-7689-4090-8BB3-22F5422E8099}"/>
          </ac:spMkLst>
        </pc:spChg>
        <pc:grpChg chg="del">
          <ac:chgData name="MacFarlane, Lynn" userId="e9a5ab4f-7789-4d0b-85c6-b7cef22f231b" providerId="ADAL" clId="{EF759C76-1FE6-4E8E-8A93-AA354F24955F}" dt="2019-02-20T15:25:47.165" v="969" actId="478"/>
          <ac:grpSpMkLst>
            <pc:docMk/>
            <pc:sldMk cId="2706279478" sldId="364"/>
            <ac:grpSpMk id="9" creationId="{00000000-0000-0000-0000-000000000000}"/>
          </ac:grpSpMkLst>
        </pc:grpChg>
        <pc:grpChg chg="del">
          <ac:chgData name="MacFarlane, Lynn" userId="e9a5ab4f-7789-4d0b-85c6-b7cef22f231b" providerId="ADAL" clId="{EF759C76-1FE6-4E8E-8A93-AA354F24955F}" dt="2019-02-20T15:25:49.529" v="970" actId="478"/>
          <ac:grpSpMkLst>
            <pc:docMk/>
            <pc:sldMk cId="2706279478" sldId="364"/>
            <ac:grpSpMk id="13" creationId="{00000000-0000-0000-0000-000000000000}"/>
          </ac:grpSpMkLst>
        </pc:grpChg>
        <pc:grpChg chg="del">
          <ac:chgData name="MacFarlane, Lynn" userId="e9a5ab4f-7789-4d0b-85c6-b7cef22f231b" providerId="ADAL" clId="{EF759C76-1FE6-4E8E-8A93-AA354F24955F}" dt="2019-02-20T15:25:51.548" v="971" actId="478"/>
          <ac:grpSpMkLst>
            <pc:docMk/>
            <pc:sldMk cId="2706279478" sldId="364"/>
            <ac:grpSpMk id="17" creationId="{00000000-0000-0000-0000-000000000000}"/>
          </ac:grpSpMkLst>
        </pc:grpChg>
        <pc:grpChg chg="del">
          <ac:chgData name="MacFarlane, Lynn" userId="e9a5ab4f-7789-4d0b-85c6-b7cef22f231b" providerId="ADAL" clId="{EF759C76-1FE6-4E8E-8A93-AA354F24955F}" dt="2019-02-20T15:25:53.782" v="972" actId="478"/>
          <ac:grpSpMkLst>
            <pc:docMk/>
            <pc:sldMk cId="2706279478" sldId="364"/>
            <ac:grpSpMk id="21" creationId="{00000000-0000-0000-0000-000000000000}"/>
          </ac:grpSpMkLst>
        </pc:grpChg>
        <pc:grpChg chg="del">
          <ac:chgData name="MacFarlane, Lynn" userId="e9a5ab4f-7789-4d0b-85c6-b7cef22f231b" providerId="ADAL" clId="{EF759C76-1FE6-4E8E-8A93-AA354F24955F}" dt="2019-02-20T15:25:56.066" v="973" actId="478"/>
          <ac:grpSpMkLst>
            <pc:docMk/>
            <pc:sldMk cId="2706279478" sldId="364"/>
            <ac:grpSpMk id="25" creationId="{00000000-0000-0000-0000-000000000000}"/>
          </ac:grpSpMkLst>
        </pc:grpChg>
        <pc:grpChg chg="del">
          <ac:chgData name="MacFarlane, Lynn" userId="e9a5ab4f-7789-4d0b-85c6-b7cef22f231b" providerId="ADAL" clId="{EF759C76-1FE6-4E8E-8A93-AA354F24955F}" dt="2019-02-20T15:25:58.299" v="974" actId="478"/>
          <ac:grpSpMkLst>
            <pc:docMk/>
            <pc:sldMk cId="2706279478" sldId="364"/>
            <ac:grpSpMk id="29" creationId="{00000000-0000-0000-0000-000000000000}"/>
          </ac:grpSpMkLst>
        </pc:grpChg>
        <pc:grpChg chg="del">
          <ac:chgData name="MacFarlane, Lynn" userId="e9a5ab4f-7789-4d0b-85c6-b7cef22f231b" providerId="ADAL" clId="{EF759C76-1FE6-4E8E-8A93-AA354F24955F}" dt="2019-02-20T15:26:00.248" v="975" actId="478"/>
          <ac:grpSpMkLst>
            <pc:docMk/>
            <pc:sldMk cId="2706279478" sldId="364"/>
            <ac:grpSpMk id="33" creationId="{00000000-0000-0000-0000-000000000000}"/>
          </ac:grpSpMkLst>
        </pc:grpChg>
        <pc:picChg chg="del">
          <ac:chgData name="MacFarlane, Lynn" userId="e9a5ab4f-7789-4d0b-85c6-b7cef22f231b" providerId="ADAL" clId="{EF759C76-1FE6-4E8E-8A93-AA354F24955F}" dt="2019-02-19T15:09:02.332" v="0" actId="478"/>
          <ac:picMkLst>
            <pc:docMk/>
            <pc:sldMk cId="2706279478" sldId="364"/>
            <ac:picMk id="2" creationId="{00000000-0000-0000-0000-000000000000}"/>
          </ac:picMkLst>
        </pc:picChg>
        <pc:picChg chg="add mod">
          <ac:chgData name="MacFarlane, Lynn" userId="e9a5ab4f-7789-4d0b-85c6-b7cef22f231b" providerId="ADAL" clId="{EF759C76-1FE6-4E8E-8A93-AA354F24955F}" dt="2019-02-20T15:31:36.365" v="1208" actId="1076"/>
          <ac:picMkLst>
            <pc:docMk/>
            <pc:sldMk cId="2706279478" sldId="364"/>
            <ac:picMk id="2" creationId="{1EBF79B6-057E-4906-A98D-C38A6F776793}"/>
          </ac:picMkLst>
        </pc:picChg>
        <pc:picChg chg="add mod">
          <ac:chgData name="MacFarlane, Lynn" userId="e9a5ab4f-7789-4d0b-85c6-b7cef22f231b" providerId="ADAL" clId="{EF759C76-1FE6-4E8E-8A93-AA354F24955F}" dt="2019-02-20T15:41:57.082" v="1223" actId="1076"/>
          <ac:picMkLst>
            <pc:docMk/>
            <pc:sldMk cId="2706279478" sldId="364"/>
            <ac:picMk id="3" creationId="{254E0C16-9ECF-42E9-82E5-CEEBA71973C0}"/>
          </ac:picMkLst>
        </pc:picChg>
        <pc:picChg chg="add mod">
          <ac:chgData name="MacFarlane, Lynn" userId="e9a5ab4f-7789-4d0b-85c6-b7cef22f231b" providerId="ADAL" clId="{EF759C76-1FE6-4E8E-8A93-AA354F24955F}" dt="2019-02-19T15:21:47.431" v="9" actId="1076"/>
          <ac:picMkLst>
            <pc:docMk/>
            <pc:sldMk cId="2706279478" sldId="364"/>
            <ac:picMk id="4" creationId="{D278A78C-FC86-4997-A319-F87D25BF4F19}"/>
          </ac:picMkLst>
        </pc:picChg>
        <pc:picChg chg="add mod">
          <ac:chgData name="MacFarlane, Lynn" userId="e9a5ab4f-7789-4d0b-85c6-b7cef22f231b" providerId="ADAL" clId="{EF759C76-1FE6-4E8E-8A93-AA354F24955F}" dt="2019-02-19T15:22:18.015" v="12" actId="1076"/>
          <ac:picMkLst>
            <pc:docMk/>
            <pc:sldMk cId="2706279478" sldId="364"/>
            <ac:picMk id="5" creationId="{7A06270C-3406-49A8-9551-A78899691971}"/>
          </ac:picMkLst>
        </pc:picChg>
        <pc:picChg chg="add mod">
          <ac:chgData name="MacFarlane, Lynn" userId="e9a5ab4f-7789-4d0b-85c6-b7cef22f231b" providerId="ADAL" clId="{EF759C76-1FE6-4E8E-8A93-AA354F24955F}" dt="2019-02-20T15:41:35.016" v="1220" actId="1076"/>
          <ac:picMkLst>
            <pc:docMk/>
            <pc:sldMk cId="2706279478" sldId="364"/>
            <ac:picMk id="6" creationId="{89388A07-E269-410B-AF2E-8AEA608A13FF}"/>
          </ac:picMkLst>
        </pc:picChg>
        <pc:picChg chg="add del mod">
          <ac:chgData name="MacFarlane, Lynn" userId="e9a5ab4f-7789-4d0b-85c6-b7cef22f231b" providerId="ADAL" clId="{EF759C76-1FE6-4E8E-8A93-AA354F24955F}" dt="2019-02-20T15:42:19.332" v="1225" actId="478"/>
          <ac:picMkLst>
            <pc:docMk/>
            <pc:sldMk cId="2706279478" sldId="364"/>
            <ac:picMk id="7" creationId="{38D80A47-D983-458D-BAB6-75D35C0E744D}"/>
          </ac:picMkLst>
        </pc:picChg>
        <pc:picChg chg="add del mod">
          <ac:chgData name="MacFarlane, Lynn" userId="e9a5ab4f-7789-4d0b-85c6-b7cef22f231b" providerId="ADAL" clId="{EF759C76-1FE6-4E8E-8A93-AA354F24955F}" dt="2019-02-20T15:42:44.448" v="1229" actId="478"/>
          <ac:picMkLst>
            <pc:docMk/>
            <pc:sldMk cId="2706279478" sldId="364"/>
            <ac:picMk id="37" creationId="{4155FD9B-98E8-4C69-B588-A87475A86329}"/>
          </ac:picMkLst>
        </pc:picChg>
        <pc:cxnChg chg="del">
          <ac:chgData name="MacFarlane, Lynn" userId="e9a5ab4f-7789-4d0b-85c6-b7cef22f231b" providerId="ADAL" clId="{EF759C76-1FE6-4E8E-8A93-AA354F24955F}" dt="2019-02-20T15:26:04.199" v="977" actId="478"/>
          <ac:cxnSpMkLst>
            <pc:docMk/>
            <pc:sldMk cId="2706279478" sldId="364"/>
            <ac:cxnSpMk id="40" creationId="{00000000-0000-0000-0000-000000000000}"/>
          </ac:cxnSpMkLst>
        </pc:cxnChg>
      </pc:sldChg>
      <pc:sldChg chg="delSp modSp add del">
        <pc:chgData name="MacFarlane, Lynn" userId="e9a5ab4f-7789-4d0b-85c6-b7cef22f231b" providerId="ADAL" clId="{EF759C76-1FE6-4E8E-8A93-AA354F24955F}" dt="2019-03-05T14:06:24.272" v="4028" actId="2696"/>
        <pc:sldMkLst>
          <pc:docMk/>
          <pc:sldMk cId="3185063792" sldId="385"/>
        </pc:sldMkLst>
        <pc:spChg chg="mod">
          <ac:chgData name="MacFarlane, Lynn" userId="e9a5ab4f-7789-4d0b-85c6-b7cef22f231b" providerId="ADAL" clId="{EF759C76-1FE6-4E8E-8A93-AA354F24955F}" dt="2019-02-19T15:45:56.556" v="72"/>
          <ac:spMkLst>
            <pc:docMk/>
            <pc:sldMk cId="3185063792" sldId="385"/>
            <ac:spMk id="4" creationId="{4DB9CD08-3BC0-8B45-BCBE-1E7523B5800B}"/>
          </ac:spMkLst>
        </pc:spChg>
        <pc:picChg chg="del">
          <ac:chgData name="MacFarlane, Lynn" userId="e9a5ab4f-7789-4d0b-85c6-b7cef22f231b" providerId="ADAL" clId="{EF759C76-1FE6-4E8E-8A93-AA354F24955F}" dt="2019-02-27T08:56:12.634" v="2453"/>
          <ac:picMkLst>
            <pc:docMk/>
            <pc:sldMk cId="3185063792" sldId="385"/>
            <ac:picMk id="7" creationId="{F6FC692E-B53F-40F0-A458-23C2C969F4B2}"/>
          </ac:picMkLst>
        </pc:picChg>
        <pc:picChg chg="del">
          <ac:chgData name="MacFarlane, Lynn" userId="e9a5ab4f-7789-4d0b-85c6-b7cef22f231b" providerId="ADAL" clId="{EF759C76-1FE6-4E8E-8A93-AA354F24955F}" dt="2019-02-27T08:56:18.206" v="2454"/>
          <ac:picMkLst>
            <pc:docMk/>
            <pc:sldMk cId="3185063792" sldId="385"/>
            <ac:picMk id="8" creationId="{B68E80F0-F5B4-4EAE-8AE1-A79DD6CB42EF}"/>
          </ac:picMkLst>
        </pc:picChg>
      </pc:sldChg>
      <pc:sldChg chg="addSp delSp modSp ord">
        <pc:chgData name="MacFarlane, Lynn" userId="e9a5ab4f-7789-4d0b-85c6-b7cef22f231b" providerId="ADAL" clId="{EF759C76-1FE6-4E8E-8A93-AA354F24955F}" dt="2019-03-05T14:07:17.856" v="4035" actId="20577"/>
        <pc:sldMkLst>
          <pc:docMk/>
          <pc:sldMk cId="1624966370" sldId="399"/>
        </pc:sldMkLst>
        <pc:spChg chg="mod">
          <ac:chgData name="MacFarlane, Lynn" userId="e9a5ab4f-7789-4d0b-85c6-b7cef22f231b" providerId="ADAL" clId="{EF759C76-1FE6-4E8E-8A93-AA354F24955F}" dt="2019-02-27T14:40:52.040" v="2653" actId="6549"/>
          <ac:spMkLst>
            <pc:docMk/>
            <pc:sldMk cId="1624966370" sldId="399"/>
            <ac:spMk id="8" creationId="{00000000-0000-0000-0000-000000000000}"/>
          </ac:spMkLst>
        </pc:spChg>
        <pc:spChg chg="del mod">
          <ac:chgData name="MacFarlane, Lynn" userId="e9a5ab4f-7789-4d0b-85c6-b7cef22f231b" providerId="ADAL" clId="{EF759C76-1FE6-4E8E-8A93-AA354F24955F}" dt="2019-02-21T16:01:00.350" v="1990" actId="478"/>
          <ac:spMkLst>
            <pc:docMk/>
            <pc:sldMk cId="1624966370" sldId="399"/>
            <ac:spMk id="10" creationId="{00000000-0000-0000-0000-000000000000}"/>
          </ac:spMkLst>
        </pc:spChg>
        <pc:spChg chg="del mod">
          <ac:chgData name="MacFarlane, Lynn" userId="e9a5ab4f-7789-4d0b-85c6-b7cef22f231b" providerId="ADAL" clId="{EF759C76-1FE6-4E8E-8A93-AA354F24955F}" dt="2019-02-19T15:32:23.431" v="71"/>
          <ac:spMkLst>
            <pc:docMk/>
            <pc:sldMk cId="1624966370" sldId="399"/>
            <ac:spMk id="11" creationId="{00000000-0000-0000-0000-000000000000}"/>
          </ac:spMkLst>
        </pc:spChg>
        <pc:spChg chg="add del mod">
          <ac:chgData name="MacFarlane, Lynn" userId="e9a5ab4f-7789-4d0b-85c6-b7cef22f231b" providerId="ADAL" clId="{EF759C76-1FE6-4E8E-8A93-AA354F24955F}" dt="2019-02-27T14:39:56.807" v="2647" actId="478"/>
          <ac:spMkLst>
            <pc:docMk/>
            <pc:sldMk cId="1624966370" sldId="399"/>
            <ac:spMk id="15" creationId="{17FF8F95-1DB5-416D-8DAB-25C36DE811DB}"/>
          </ac:spMkLst>
        </pc:spChg>
        <pc:spChg chg="add">
          <ac:chgData name="MacFarlane, Lynn" userId="e9a5ab4f-7789-4d0b-85c6-b7cef22f231b" providerId="ADAL" clId="{EF759C76-1FE6-4E8E-8A93-AA354F24955F}" dt="2019-02-27T14:39:57.707" v="2648"/>
          <ac:spMkLst>
            <pc:docMk/>
            <pc:sldMk cId="1624966370" sldId="399"/>
            <ac:spMk id="16" creationId="{9BDE2168-B512-41C8-BC9D-90BEB53411D7}"/>
          </ac:spMkLst>
        </pc:spChg>
        <pc:spChg chg="mod">
          <ac:chgData name="MacFarlane, Lynn" userId="e9a5ab4f-7789-4d0b-85c6-b7cef22f231b" providerId="ADAL" clId="{EF759C76-1FE6-4E8E-8A93-AA354F24955F}" dt="2019-03-05T14:07:17.856" v="4035" actId="20577"/>
          <ac:spMkLst>
            <pc:docMk/>
            <pc:sldMk cId="1624966370" sldId="399"/>
            <ac:spMk id="17"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18" creationId="{00000000-0000-0000-0000-000000000000}"/>
          </ac:spMkLst>
        </pc:spChg>
        <pc:spChg chg="mod">
          <ac:chgData name="MacFarlane, Lynn" userId="e9a5ab4f-7789-4d0b-85c6-b7cef22f231b" providerId="ADAL" clId="{EF759C76-1FE6-4E8E-8A93-AA354F24955F}" dt="2019-03-05T08:09:06.388" v="4027" actId="313"/>
          <ac:spMkLst>
            <pc:docMk/>
            <pc:sldMk cId="1624966370" sldId="399"/>
            <ac:spMk id="19"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20"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21"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22" creationId="{00000000-0000-0000-0000-000000000000}"/>
          </ac:spMkLst>
        </pc:spChg>
        <pc:spChg chg="mod">
          <ac:chgData name="MacFarlane, Lynn" userId="e9a5ab4f-7789-4d0b-85c6-b7cef22f231b" providerId="ADAL" clId="{EF759C76-1FE6-4E8E-8A93-AA354F24955F}" dt="2019-03-04T16:59:26.979" v="3780" actId="20577"/>
          <ac:spMkLst>
            <pc:docMk/>
            <pc:sldMk cId="1624966370" sldId="399"/>
            <ac:spMk id="23"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24" creationId="{00000000-0000-0000-0000-000000000000}"/>
          </ac:spMkLst>
        </pc:spChg>
        <pc:spChg chg="mod">
          <ac:chgData name="MacFarlane, Lynn" userId="e9a5ab4f-7789-4d0b-85c6-b7cef22f231b" providerId="ADAL" clId="{EF759C76-1FE6-4E8E-8A93-AA354F24955F}" dt="2019-03-04T16:37:50.828" v="3459" actId="1035"/>
          <ac:spMkLst>
            <pc:docMk/>
            <pc:sldMk cId="1624966370" sldId="399"/>
            <ac:spMk id="25" creationId="{00000000-0000-0000-0000-000000000000}"/>
          </ac:spMkLst>
        </pc:spChg>
        <pc:spChg chg="mod">
          <ac:chgData name="MacFarlane, Lynn" userId="e9a5ab4f-7789-4d0b-85c6-b7cef22f231b" providerId="ADAL" clId="{EF759C76-1FE6-4E8E-8A93-AA354F24955F}" dt="2019-03-04T16:56:46.921" v="3725" actId="1076"/>
          <ac:spMkLst>
            <pc:docMk/>
            <pc:sldMk cId="1624966370" sldId="399"/>
            <ac:spMk id="26" creationId="{00000000-0000-0000-0000-000000000000}"/>
          </ac:spMkLst>
        </pc:spChg>
        <pc:picChg chg="del">
          <ac:chgData name="MacFarlane, Lynn" userId="e9a5ab4f-7789-4d0b-85c6-b7cef22f231b" providerId="ADAL" clId="{EF759C76-1FE6-4E8E-8A93-AA354F24955F}" dt="2019-02-19T15:31:57.515" v="67" actId="478"/>
          <ac:picMkLst>
            <pc:docMk/>
            <pc:sldMk cId="1624966370" sldId="399"/>
            <ac:picMk id="9" creationId="{00000000-0000-0000-0000-000000000000}"/>
          </ac:picMkLst>
        </pc:picChg>
      </pc:sldChg>
      <pc:sldChg chg="addSp delSp modSp ord">
        <pc:chgData name="MacFarlane, Lynn" userId="e9a5ab4f-7789-4d0b-85c6-b7cef22f231b" providerId="ADAL" clId="{EF759C76-1FE6-4E8E-8A93-AA354F24955F}" dt="2019-03-04T17:03:38.176" v="3969" actId="20577"/>
        <pc:sldMkLst>
          <pc:docMk/>
          <pc:sldMk cId="1453705953" sldId="403"/>
        </pc:sldMkLst>
        <pc:spChg chg="del mod">
          <ac:chgData name="MacFarlane, Lynn" userId="e9a5ab4f-7789-4d0b-85c6-b7cef22f231b" providerId="ADAL" clId="{EF759C76-1FE6-4E8E-8A93-AA354F24955F}" dt="2019-02-21T15:43:02.967" v="1607" actId="478"/>
          <ac:spMkLst>
            <pc:docMk/>
            <pc:sldMk cId="1453705953" sldId="403"/>
            <ac:spMk id="2" creationId="{00000000-0000-0000-0000-000000000000}"/>
          </ac:spMkLst>
        </pc:spChg>
        <pc:spChg chg="mod">
          <ac:chgData name="MacFarlane, Lynn" userId="e9a5ab4f-7789-4d0b-85c6-b7cef22f231b" providerId="ADAL" clId="{EF759C76-1FE6-4E8E-8A93-AA354F24955F}" dt="2019-03-04T17:03:38.176" v="3969" actId="20577"/>
          <ac:spMkLst>
            <pc:docMk/>
            <pc:sldMk cId="1453705953" sldId="403"/>
            <ac:spMk id="3" creationId="{00000000-0000-0000-0000-000000000000}"/>
          </ac:spMkLst>
        </pc:spChg>
        <pc:spChg chg="del">
          <ac:chgData name="MacFarlane, Lynn" userId="e9a5ab4f-7789-4d0b-85c6-b7cef22f231b" providerId="ADAL" clId="{EF759C76-1FE6-4E8E-8A93-AA354F24955F}" dt="2019-02-19T15:32:13.665" v="68" actId="478"/>
          <ac:spMkLst>
            <pc:docMk/>
            <pc:sldMk cId="1453705953" sldId="403"/>
            <ac:spMk id="4" creationId="{00000000-0000-0000-0000-000000000000}"/>
          </ac:spMkLst>
        </pc:spChg>
        <pc:spChg chg="mod">
          <ac:chgData name="MacFarlane, Lynn" userId="e9a5ab4f-7789-4d0b-85c6-b7cef22f231b" providerId="ADAL" clId="{EF759C76-1FE6-4E8E-8A93-AA354F24955F}" dt="2019-03-04T17:02:46.467" v="3917" actId="20577"/>
          <ac:spMkLst>
            <pc:docMk/>
            <pc:sldMk cId="1453705953" sldId="403"/>
            <ac:spMk id="6" creationId="{2E33849F-443D-4E89-9765-D93E9206E4A3}"/>
          </ac:spMkLst>
        </pc:spChg>
        <pc:spChg chg="add del">
          <ac:chgData name="MacFarlane, Lynn" userId="e9a5ab4f-7789-4d0b-85c6-b7cef22f231b" providerId="ADAL" clId="{EF759C76-1FE6-4E8E-8A93-AA354F24955F}" dt="2019-02-21T16:06:54.006" v="2030" actId="478"/>
          <ac:spMkLst>
            <pc:docMk/>
            <pc:sldMk cId="1453705953" sldId="403"/>
            <ac:spMk id="10" creationId="{01BA11AB-C310-4F23-9094-A51A0B1B22FB}"/>
          </ac:spMkLst>
        </pc:spChg>
        <pc:spChg chg="add del">
          <ac:chgData name="MacFarlane, Lynn" userId="e9a5ab4f-7789-4d0b-85c6-b7cef22f231b" providerId="ADAL" clId="{EF759C76-1FE6-4E8E-8A93-AA354F24955F}" dt="2019-02-21T16:08:08.228" v="2032" actId="478"/>
          <ac:spMkLst>
            <pc:docMk/>
            <pc:sldMk cId="1453705953" sldId="403"/>
            <ac:spMk id="11" creationId="{07132337-51E2-464C-AF29-C640FC0A813C}"/>
          </ac:spMkLst>
        </pc:spChg>
        <pc:spChg chg="mod">
          <ac:chgData name="MacFarlane, Lynn" userId="e9a5ab4f-7789-4d0b-85c6-b7cef22f231b" providerId="ADAL" clId="{EF759C76-1FE6-4E8E-8A93-AA354F24955F}" dt="2019-02-27T14:38:52.973" v="2645" actId="6549"/>
          <ac:spMkLst>
            <pc:docMk/>
            <pc:sldMk cId="1453705953" sldId="403"/>
            <ac:spMk id="12" creationId="{00000000-0000-0000-0000-000000000000}"/>
          </ac:spMkLst>
        </pc:spChg>
        <pc:spChg chg="add del">
          <ac:chgData name="MacFarlane, Lynn" userId="e9a5ab4f-7789-4d0b-85c6-b7cef22f231b" providerId="ADAL" clId="{EF759C76-1FE6-4E8E-8A93-AA354F24955F}" dt="2019-02-21T16:10:52.137" v="2090" actId="478"/>
          <ac:spMkLst>
            <pc:docMk/>
            <pc:sldMk cId="1453705953" sldId="403"/>
            <ac:spMk id="13" creationId="{153CCBE7-733E-487D-838D-C922A8C5CB47}"/>
          </ac:spMkLst>
        </pc:spChg>
        <pc:spChg chg="add del">
          <ac:chgData name="MacFarlane, Lynn" userId="e9a5ab4f-7789-4d0b-85c6-b7cef22f231b" providerId="ADAL" clId="{EF759C76-1FE6-4E8E-8A93-AA354F24955F}" dt="2019-02-20T15:44:05.053" v="1291" actId="478"/>
          <ac:spMkLst>
            <pc:docMk/>
            <pc:sldMk cId="1453705953" sldId="403"/>
            <ac:spMk id="13" creationId="{4798AA98-D33E-4AC3-9E21-240CD243B387}"/>
          </ac:spMkLst>
        </pc:spChg>
        <pc:spChg chg="mod">
          <ac:chgData name="MacFarlane, Lynn" userId="e9a5ab4f-7789-4d0b-85c6-b7cef22f231b" providerId="ADAL" clId="{EF759C76-1FE6-4E8E-8A93-AA354F24955F}" dt="2019-02-27T08:50:19.140" v="2418" actId="20577"/>
          <ac:spMkLst>
            <pc:docMk/>
            <pc:sldMk cId="1453705953" sldId="403"/>
            <ac:spMk id="17" creationId="{00000000-0000-0000-0000-000000000000}"/>
          </ac:spMkLst>
        </pc:spChg>
        <pc:spChg chg="mod">
          <ac:chgData name="MacFarlane, Lynn" userId="e9a5ab4f-7789-4d0b-85c6-b7cef22f231b" providerId="ADAL" clId="{EF759C76-1FE6-4E8E-8A93-AA354F24955F}" dt="2019-03-04T17:03:18.454" v="3947" actId="1036"/>
          <ac:spMkLst>
            <pc:docMk/>
            <pc:sldMk cId="1453705953" sldId="403"/>
            <ac:spMk id="18" creationId="{00000000-0000-0000-0000-000000000000}"/>
          </ac:spMkLst>
        </pc:spChg>
        <pc:spChg chg="add">
          <ac:chgData name="MacFarlane, Lynn" userId="e9a5ab4f-7789-4d0b-85c6-b7cef22f231b" providerId="ADAL" clId="{EF759C76-1FE6-4E8E-8A93-AA354F24955F}" dt="2019-02-21T16:10:52.715" v="2091"/>
          <ac:spMkLst>
            <pc:docMk/>
            <pc:sldMk cId="1453705953" sldId="403"/>
            <ac:spMk id="19" creationId="{917B683D-1BBA-4DE1-8977-69D8808B0C64}"/>
          </ac:spMkLst>
        </pc:spChg>
        <pc:spChg chg="del">
          <ac:chgData name="MacFarlane, Lynn" userId="e9a5ab4f-7789-4d0b-85c6-b7cef22f231b" providerId="ADAL" clId="{EF759C76-1FE6-4E8E-8A93-AA354F24955F}" dt="2019-02-21T16:10:19.429" v="2088" actId="478"/>
          <ac:spMkLst>
            <pc:docMk/>
            <pc:sldMk cId="1453705953" sldId="403"/>
            <ac:spMk id="23" creationId="{00000000-0000-0000-0000-000000000000}"/>
          </ac:spMkLst>
        </pc:spChg>
        <pc:picChg chg="add mod">
          <ac:chgData name="MacFarlane, Lynn" userId="e9a5ab4f-7789-4d0b-85c6-b7cef22f231b" providerId="ADAL" clId="{EF759C76-1FE6-4E8E-8A93-AA354F24955F}" dt="2019-02-21T16:10:27.187" v="2089" actId="14100"/>
          <ac:picMkLst>
            <pc:docMk/>
            <pc:sldMk cId="1453705953" sldId="403"/>
            <ac:picMk id="4" creationId="{63C566C3-1858-4E13-908C-8A914CBA0350}"/>
          </ac:picMkLst>
        </pc:picChg>
        <pc:picChg chg="del">
          <ac:chgData name="MacFarlane, Lynn" userId="e9a5ab4f-7789-4d0b-85c6-b7cef22f231b" providerId="ADAL" clId="{EF759C76-1FE6-4E8E-8A93-AA354F24955F}" dt="2019-02-21T15:52:05.328" v="1694" actId="478"/>
          <ac:picMkLst>
            <pc:docMk/>
            <pc:sldMk cId="1453705953" sldId="403"/>
            <ac:picMk id="5" creationId="{8F633975-190F-4F9E-ABF6-AAA03FDC255A}"/>
          </ac:picMkLst>
        </pc:picChg>
        <pc:picChg chg="add mod">
          <ac:chgData name="MacFarlane, Lynn" userId="e9a5ab4f-7789-4d0b-85c6-b7cef22f231b" providerId="ADAL" clId="{EF759C76-1FE6-4E8E-8A93-AA354F24955F}" dt="2019-02-27T08:47:12.480" v="2115" actId="1036"/>
          <ac:picMkLst>
            <pc:docMk/>
            <pc:sldMk cId="1453705953" sldId="403"/>
            <ac:picMk id="7" creationId="{6D0FB7A9-DC42-4E48-9A28-7436E4029A4F}"/>
          </ac:picMkLst>
        </pc:picChg>
        <pc:picChg chg="del">
          <ac:chgData name="MacFarlane, Lynn" userId="e9a5ab4f-7789-4d0b-85c6-b7cef22f231b" providerId="ADAL" clId="{EF759C76-1FE6-4E8E-8A93-AA354F24955F}" dt="2019-02-21T15:53:19.454" v="1715" actId="478"/>
          <ac:picMkLst>
            <pc:docMk/>
            <pc:sldMk cId="1453705953" sldId="403"/>
            <ac:picMk id="8" creationId="{00000000-0000-0000-0000-000000000000}"/>
          </ac:picMkLst>
        </pc:picChg>
        <pc:picChg chg="del">
          <ac:chgData name="MacFarlane, Lynn" userId="e9a5ab4f-7789-4d0b-85c6-b7cef22f231b" providerId="ADAL" clId="{EF759C76-1FE6-4E8E-8A93-AA354F24955F}" dt="2019-02-21T16:08:31.610" v="2035" actId="478"/>
          <ac:picMkLst>
            <pc:docMk/>
            <pc:sldMk cId="1453705953" sldId="403"/>
            <ac:picMk id="9" creationId="{00000000-0000-0000-0000-000000000000}"/>
          </ac:picMkLst>
        </pc:picChg>
        <pc:picChg chg="add mod">
          <ac:chgData name="MacFarlane, Lynn" userId="e9a5ab4f-7789-4d0b-85c6-b7cef22f231b" providerId="ADAL" clId="{EF759C76-1FE6-4E8E-8A93-AA354F24955F}" dt="2019-02-27T08:47:26.382" v="2151" actId="1035"/>
          <ac:picMkLst>
            <pc:docMk/>
            <pc:sldMk cId="1453705953" sldId="403"/>
            <ac:picMk id="14" creationId="{C12E4E99-903C-42B1-A0E4-2676E690B782}"/>
          </ac:picMkLst>
        </pc:picChg>
        <pc:picChg chg="del">
          <ac:chgData name="MacFarlane, Lynn" userId="e9a5ab4f-7789-4d0b-85c6-b7cef22f231b" providerId="ADAL" clId="{EF759C76-1FE6-4E8E-8A93-AA354F24955F}" dt="2019-02-21T16:10:17.348" v="2087" actId="478"/>
          <ac:picMkLst>
            <pc:docMk/>
            <pc:sldMk cId="1453705953" sldId="403"/>
            <ac:picMk id="22" creationId="{00000000-0000-0000-0000-000000000000}"/>
          </ac:picMkLst>
        </pc:picChg>
      </pc:sldChg>
      <pc:sldChg chg="addSp delSp modSp">
        <pc:chgData name="MacFarlane, Lynn" userId="e9a5ab4f-7789-4d0b-85c6-b7cef22f231b" providerId="ADAL" clId="{EF759C76-1FE6-4E8E-8A93-AA354F24955F}" dt="2019-03-04T16:36:37.626" v="3423" actId="1035"/>
        <pc:sldMkLst>
          <pc:docMk/>
          <pc:sldMk cId="4075591859" sldId="404"/>
        </pc:sldMkLst>
        <pc:spChg chg="mod">
          <ac:chgData name="MacFarlane, Lynn" userId="e9a5ab4f-7789-4d0b-85c6-b7cef22f231b" providerId="ADAL" clId="{EF759C76-1FE6-4E8E-8A93-AA354F24955F}" dt="2019-02-20T15:34:10.182" v="1210" actId="20577"/>
          <ac:spMkLst>
            <pc:docMk/>
            <pc:sldMk cId="4075591859" sldId="404"/>
            <ac:spMk id="2" creationId="{00000000-0000-0000-0000-000000000000}"/>
          </ac:spMkLst>
        </pc:spChg>
        <pc:spChg chg="mod">
          <ac:chgData name="MacFarlane, Lynn" userId="e9a5ab4f-7789-4d0b-85c6-b7cef22f231b" providerId="ADAL" clId="{EF759C76-1FE6-4E8E-8A93-AA354F24955F}" dt="2019-03-04T16:36:37.626" v="3423" actId="1035"/>
          <ac:spMkLst>
            <pc:docMk/>
            <pc:sldMk cId="4075591859" sldId="404"/>
            <ac:spMk id="3" creationId="{00000000-0000-0000-0000-000000000000}"/>
          </ac:spMkLst>
        </pc:spChg>
        <pc:spChg chg="add del mod">
          <ac:chgData name="MacFarlane, Lynn" userId="e9a5ab4f-7789-4d0b-85c6-b7cef22f231b" providerId="ADAL" clId="{EF759C76-1FE6-4E8E-8A93-AA354F24955F}" dt="2019-03-04T16:31:19.979" v="3332" actId="113"/>
          <ac:spMkLst>
            <pc:docMk/>
            <pc:sldMk cId="4075591859" sldId="404"/>
            <ac:spMk id="6" creationId="{2E33849F-443D-4E89-9765-D93E9206E4A3}"/>
          </ac:spMkLst>
        </pc:spChg>
        <pc:spChg chg="mod">
          <ac:chgData name="MacFarlane, Lynn" userId="e9a5ab4f-7789-4d0b-85c6-b7cef22f231b" providerId="ADAL" clId="{EF759C76-1FE6-4E8E-8A93-AA354F24955F}" dt="2019-02-20T09:42:39.432" v="89" actId="20577"/>
          <ac:spMkLst>
            <pc:docMk/>
            <pc:sldMk cId="4075591859" sldId="404"/>
            <ac:spMk id="12" creationId="{00000000-0000-0000-0000-000000000000}"/>
          </ac:spMkLst>
        </pc:spChg>
        <pc:spChg chg="del mod">
          <ac:chgData name="MacFarlane, Lynn" userId="e9a5ab4f-7789-4d0b-85c6-b7cef22f231b" providerId="ADAL" clId="{EF759C76-1FE6-4E8E-8A93-AA354F24955F}" dt="2019-02-20T10:28:14.375" v="165" actId="478"/>
          <ac:spMkLst>
            <pc:docMk/>
            <pc:sldMk cId="4075591859" sldId="404"/>
            <ac:spMk id="17" creationId="{00000000-0000-0000-0000-000000000000}"/>
          </ac:spMkLst>
        </pc:spChg>
        <pc:spChg chg="del">
          <ac:chgData name="MacFarlane, Lynn" userId="e9a5ab4f-7789-4d0b-85c6-b7cef22f231b" providerId="ADAL" clId="{EF759C76-1FE6-4E8E-8A93-AA354F24955F}" dt="2019-02-20T10:29:09.122" v="263" actId="478"/>
          <ac:spMkLst>
            <pc:docMk/>
            <pc:sldMk cId="4075591859" sldId="404"/>
            <ac:spMk id="18" creationId="{00000000-0000-0000-0000-000000000000}"/>
          </ac:spMkLst>
        </pc:spChg>
        <pc:spChg chg="del">
          <ac:chgData name="MacFarlane, Lynn" userId="e9a5ab4f-7789-4d0b-85c6-b7cef22f231b" providerId="ADAL" clId="{EF759C76-1FE6-4E8E-8A93-AA354F24955F}" dt="2019-02-20T10:29:11.275" v="264" actId="478"/>
          <ac:spMkLst>
            <pc:docMk/>
            <pc:sldMk cId="4075591859" sldId="404"/>
            <ac:spMk id="23" creationId="{00000000-0000-0000-0000-000000000000}"/>
          </ac:spMkLst>
        </pc:spChg>
        <pc:picChg chg="add del mod">
          <ac:chgData name="MacFarlane, Lynn" userId="e9a5ab4f-7789-4d0b-85c6-b7cef22f231b" providerId="ADAL" clId="{EF759C76-1FE6-4E8E-8A93-AA354F24955F}" dt="2019-02-20T10:27:55.224" v="161" actId="478"/>
          <ac:picMkLst>
            <pc:docMk/>
            <pc:sldMk cId="4075591859" sldId="404"/>
            <ac:picMk id="4" creationId="{E18D2FA8-3E7B-42E2-B1CF-501B09FAF4BC}"/>
          </ac:picMkLst>
        </pc:picChg>
        <pc:picChg chg="del">
          <ac:chgData name="MacFarlane, Lynn" userId="e9a5ab4f-7789-4d0b-85c6-b7cef22f231b" providerId="ADAL" clId="{EF759C76-1FE6-4E8E-8A93-AA354F24955F}" dt="2019-02-20T09:42:45.546" v="91" actId="478"/>
          <ac:picMkLst>
            <pc:docMk/>
            <pc:sldMk cId="4075591859" sldId="404"/>
            <ac:picMk id="5" creationId="{8F633975-190F-4F9E-ABF6-AAA03FDC255A}"/>
          </ac:picMkLst>
        </pc:picChg>
        <pc:picChg chg="add mod">
          <ac:chgData name="MacFarlane, Lynn" userId="e9a5ab4f-7789-4d0b-85c6-b7cef22f231b" providerId="ADAL" clId="{EF759C76-1FE6-4E8E-8A93-AA354F24955F}" dt="2019-02-20T15:28:39.966" v="1205" actId="1076"/>
          <ac:picMkLst>
            <pc:docMk/>
            <pc:sldMk cId="4075591859" sldId="404"/>
            <ac:picMk id="7" creationId="{9F321F5B-6068-4C71-BD1E-DDC225062FEB}"/>
          </ac:picMkLst>
        </pc:picChg>
        <pc:picChg chg="del">
          <ac:chgData name="MacFarlane, Lynn" userId="e9a5ab4f-7789-4d0b-85c6-b7cef22f231b" providerId="ADAL" clId="{EF759C76-1FE6-4E8E-8A93-AA354F24955F}" dt="2019-02-20T09:42:46.355" v="92" actId="478"/>
          <ac:picMkLst>
            <pc:docMk/>
            <pc:sldMk cId="4075591859" sldId="404"/>
            <ac:picMk id="8" creationId="{00000000-0000-0000-0000-000000000000}"/>
          </ac:picMkLst>
        </pc:picChg>
        <pc:picChg chg="del">
          <ac:chgData name="MacFarlane, Lynn" userId="e9a5ab4f-7789-4d0b-85c6-b7cef22f231b" providerId="ADAL" clId="{EF759C76-1FE6-4E8E-8A93-AA354F24955F}" dt="2019-02-20T09:42:44.187" v="90" actId="478"/>
          <ac:picMkLst>
            <pc:docMk/>
            <pc:sldMk cId="4075591859" sldId="404"/>
            <ac:picMk id="9" creationId="{00000000-0000-0000-0000-000000000000}"/>
          </ac:picMkLst>
        </pc:picChg>
        <pc:picChg chg="del">
          <ac:chgData name="MacFarlane, Lynn" userId="e9a5ab4f-7789-4d0b-85c6-b7cef22f231b" providerId="ADAL" clId="{EF759C76-1FE6-4E8E-8A93-AA354F24955F}" dt="2019-02-20T09:42:47.099" v="93" actId="478"/>
          <ac:picMkLst>
            <pc:docMk/>
            <pc:sldMk cId="4075591859" sldId="404"/>
            <ac:picMk id="22" creationId="{00000000-0000-0000-0000-000000000000}"/>
          </ac:picMkLst>
        </pc:picChg>
      </pc:sldChg>
      <pc:sldChg chg="addSp delSp modSp">
        <pc:chgData name="MacFarlane, Lynn" userId="e9a5ab4f-7789-4d0b-85c6-b7cef22f231b" providerId="ADAL" clId="{EF759C76-1FE6-4E8E-8A93-AA354F24955F}" dt="2019-03-04T16:25:43.941" v="3188" actId="478"/>
        <pc:sldMkLst>
          <pc:docMk/>
          <pc:sldMk cId="2470127728" sldId="405"/>
        </pc:sldMkLst>
        <pc:spChg chg="add del mod">
          <ac:chgData name="MacFarlane, Lynn" userId="e9a5ab4f-7789-4d0b-85c6-b7cef22f231b" providerId="ADAL" clId="{EF759C76-1FE6-4E8E-8A93-AA354F24955F}" dt="2019-02-27T11:15:22.428" v="2476"/>
          <ac:spMkLst>
            <pc:docMk/>
            <pc:sldMk cId="2470127728" sldId="405"/>
            <ac:spMk id="2" creationId="{198AC101-1261-4D2B-BD75-DDA589945A71}"/>
          </ac:spMkLst>
        </pc:spChg>
        <pc:spChg chg="add del">
          <ac:chgData name="MacFarlane, Lynn" userId="e9a5ab4f-7789-4d0b-85c6-b7cef22f231b" providerId="ADAL" clId="{EF759C76-1FE6-4E8E-8A93-AA354F24955F}" dt="2019-02-20T11:37:04.199" v="936"/>
          <ac:spMkLst>
            <pc:docMk/>
            <pc:sldMk cId="2470127728" sldId="405"/>
            <ac:spMk id="2" creationId="{33559383-C118-4B15-A485-326A2AB79FD0}"/>
          </ac:spMkLst>
        </pc:spChg>
        <pc:spChg chg="add del">
          <ac:chgData name="MacFarlane, Lynn" userId="e9a5ab4f-7789-4d0b-85c6-b7cef22f231b" providerId="ADAL" clId="{EF759C76-1FE6-4E8E-8A93-AA354F24955F}" dt="2019-02-20T11:37:08.016" v="938"/>
          <ac:spMkLst>
            <pc:docMk/>
            <pc:sldMk cId="2470127728" sldId="405"/>
            <ac:spMk id="6" creationId="{4C8AD8FE-58A3-481B-A789-B7A8F79354DA}"/>
          </ac:spMkLst>
        </pc:spChg>
        <pc:spChg chg="add mod">
          <ac:chgData name="MacFarlane, Lynn" userId="e9a5ab4f-7789-4d0b-85c6-b7cef22f231b" providerId="ADAL" clId="{EF759C76-1FE6-4E8E-8A93-AA354F24955F}" dt="2019-02-21T10:40:40.829" v="1401" actId="20577"/>
          <ac:spMkLst>
            <pc:docMk/>
            <pc:sldMk cId="2470127728" sldId="405"/>
            <ac:spMk id="7" creationId="{A01E6A26-D6C8-4AA6-9698-C812F900D21D}"/>
          </ac:spMkLst>
        </pc:spChg>
        <pc:spChg chg="mod">
          <ac:chgData name="MacFarlane, Lynn" userId="e9a5ab4f-7789-4d0b-85c6-b7cef22f231b" providerId="ADAL" clId="{EF759C76-1FE6-4E8E-8A93-AA354F24955F}" dt="2019-02-20T11:29:09.315" v="930" actId="122"/>
          <ac:spMkLst>
            <pc:docMk/>
            <pc:sldMk cId="2470127728" sldId="405"/>
            <ac:spMk id="11" creationId="{00000000-0000-0000-0000-000000000000}"/>
          </ac:spMkLst>
        </pc:spChg>
        <pc:spChg chg="mod">
          <ac:chgData name="MacFarlane, Lynn" userId="e9a5ab4f-7789-4d0b-85c6-b7cef22f231b" providerId="ADAL" clId="{EF759C76-1FE6-4E8E-8A93-AA354F24955F}" dt="2019-02-20T15:25:24.315" v="968" actId="20577"/>
          <ac:spMkLst>
            <pc:docMk/>
            <pc:sldMk cId="2470127728" sldId="405"/>
            <ac:spMk id="12" creationId="{00000000-0000-0000-0000-000000000000}"/>
          </ac:spMkLst>
        </pc:spChg>
        <pc:spChg chg="mod">
          <ac:chgData name="MacFarlane, Lynn" userId="e9a5ab4f-7789-4d0b-85c6-b7cef22f231b" providerId="ADAL" clId="{EF759C76-1FE6-4E8E-8A93-AA354F24955F}" dt="2019-02-27T14:49:41.306" v="2898" actId="1037"/>
          <ac:spMkLst>
            <pc:docMk/>
            <pc:sldMk cId="2470127728" sldId="405"/>
            <ac:spMk id="15" creationId="{00000000-0000-0000-0000-000000000000}"/>
          </ac:spMkLst>
        </pc:spChg>
        <pc:spChg chg="mod">
          <ac:chgData name="MacFarlane, Lynn" userId="e9a5ab4f-7789-4d0b-85c6-b7cef22f231b" providerId="ADAL" clId="{EF759C76-1FE6-4E8E-8A93-AA354F24955F}" dt="2019-02-20T11:29:11.365" v="931" actId="122"/>
          <ac:spMkLst>
            <pc:docMk/>
            <pc:sldMk cId="2470127728" sldId="405"/>
            <ac:spMk id="16" creationId="{00000000-0000-0000-0000-000000000000}"/>
          </ac:spMkLst>
        </pc:spChg>
        <pc:spChg chg="mod">
          <ac:chgData name="MacFarlane, Lynn" userId="e9a5ab4f-7789-4d0b-85c6-b7cef22f231b" providerId="ADAL" clId="{EF759C76-1FE6-4E8E-8A93-AA354F24955F}" dt="2019-02-20T11:29:09.315" v="930" actId="122"/>
          <ac:spMkLst>
            <pc:docMk/>
            <pc:sldMk cId="2470127728" sldId="405"/>
            <ac:spMk id="19" creationId="{00000000-0000-0000-0000-000000000000}"/>
          </ac:spMkLst>
        </pc:spChg>
        <pc:spChg chg="mod">
          <ac:chgData name="MacFarlane, Lynn" userId="e9a5ab4f-7789-4d0b-85c6-b7cef22f231b" providerId="ADAL" clId="{EF759C76-1FE6-4E8E-8A93-AA354F24955F}" dt="2019-02-21T10:40:08.779" v="1387"/>
          <ac:spMkLst>
            <pc:docMk/>
            <pc:sldMk cId="2470127728" sldId="405"/>
            <ac:spMk id="20" creationId="{00000000-0000-0000-0000-000000000000}"/>
          </ac:spMkLst>
        </pc:spChg>
        <pc:spChg chg="mod">
          <ac:chgData name="MacFarlane, Lynn" userId="e9a5ab4f-7789-4d0b-85c6-b7cef22f231b" providerId="ADAL" clId="{EF759C76-1FE6-4E8E-8A93-AA354F24955F}" dt="2019-02-27T14:45:35.640" v="2850" actId="207"/>
          <ac:spMkLst>
            <pc:docMk/>
            <pc:sldMk cId="2470127728" sldId="405"/>
            <ac:spMk id="23" creationId="{00000000-0000-0000-0000-000000000000}"/>
          </ac:spMkLst>
        </pc:spChg>
        <pc:spChg chg="mod">
          <ac:chgData name="MacFarlane, Lynn" userId="e9a5ab4f-7789-4d0b-85c6-b7cef22f231b" providerId="ADAL" clId="{EF759C76-1FE6-4E8E-8A93-AA354F24955F}" dt="2019-02-27T14:36:57.957" v="2487" actId="108"/>
          <ac:spMkLst>
            <pc:docMk/>
            <pc:sldMk cId="2470127728" sldId="405"/>
            <ac:spMk id="24" creationId="{00000000-0000-0000-0000-000000000000}"/>
          </ac:spMkLst>
        </pc:spChg>
        <pc:spChg chg="mod">
          <ac:chgData name="MacFarlane, Lynn" userId="e9a5ab4f-7789-4d0b-85c6-b7cef22f231b" providerId="ADAL" clId="{EF759C76-1FE6-4E8E-8A93-AA354F24955F}" dt="2019-02-27T14:47:03.856" v="2853" actId="207"/>
          <ac:spMkLst>
            <pc:docMk/>
            <pc:sldMk cId="2470127728" sldId="405"/>
            <ac:spMk id="27" creationId="{00000000-0000-0000-0000-000000000000}"/>
          </ac:spMkLst>
        </pc:spChg>
        <pc:spChg chg="mod">
          <ac:chgData name="MacFarlane, Lynn" userId="e9a5ab4f-7789-4d0b-85c6-b7cef22f231b" providerId="ADAL" clId="{EF759C76-1FE6-4E8E-8A93-AA354F24955F}" dt="2019-02-27T11:15:48.274" v="2479" actId="108"/>
          <ac:spMkLst>
            <pc:docMk/>
            <pc:sldMk cId="2470127728" sldId="405"/>
            <ac:spMk id="28" creationId="{00000000-0000-0000-0000-000000000000}"/>
          </ac:spMkLst>
        </pc:spChg>
        <pc:spChg chg="mod">
          <ac:chgData name="MacFarlane, Lynn" userId="e9a5ab4f-7789-4d0b-85c6-b7cef22f231b" providerId="ADAL" clId="{EF759C76-1FE6-4E8E-8A93-AA354F24955F}" dt="2019-02-27T14:48:05.623" v="2855" actId="207"/>
          <ac:spMkLst>
            <pc:docMk/>
            <pc:sldMk cId="2470127728" sldId="405"/>
            <ac:spMk id="31" creationId="{00000000-0000-0000-0000-000000000000}"/>
          </ac:spMkLst>
        </pc:spChg>
        <pc:spChg chg="mod">
          <ac:chgData name="MacFarlane, Lynn" userId="e9a5ab4f-7789-4d0b-85c6-b7cef22f231b" providerId="ADAL" clId="{EF759C76-1FE6-4E8E-8A93-AA354F24955F}" dt="2019-02-27T11:15:55.290" v="2480" actId="108"/>
          <ac:spMkLst>
            <pc:docMk/>
            <pc:sldMk cId="2470127728" sldId="405"/>
            <ac:spMk id="32" creationId="{00000000-0000-0000-0000-000000000000}"/>
          </ac:spMkLst>
        </pc:spChg>
        <pc:spChg chg="mod">
          <ac:chgData name="MacFarlane, Lynn" userId="e9a5ab4f-7789-4d0b-85c6-b7cef22f231b" providerId="ADAL" clId="{EF759C76-1FE6-4E8E-8A93-AA354F24955F}" dt="2019-02-27T14:49:18.507" v="2895" actId="14100"/>
          <ac:spMkLst>
            <pc:docMk/>
            <pc:sldMk cId="2470127728" sldId="405"/>
            <ac:spMk id="35" creationId="{00000000-0000-0000-0000-000000000000}"/>
          </ac:spMkLst>
        </pc:spChg>
        <pc:spChg chg="mod">
          <ac:chgData name="MacFarlane, Lynn" userId="e9a5ab4f-7789-4d0b-85c6-b7cef22f231b" providerId="ADAL" clId="{EF759C76-1FE6-4E8E-8A93-AA354F24955F}" dt="2019-02-27T14:49:30.690" v="2896" actId="14100"/>
          <ac:spMkLst>
            <pc:docMk/>
            <pc:sldMk cId="2470127728" sldId="405"/>
            <ac:spMk id="36" creationId="{00000000-0000-0000-0000-000000000000}"/>
          </ac:spMkLst>
        </pc:spChg>
        <pc:spChg chg="del mod">
          <ac:chgData name="MacFarlane, Lynn" userId="e9a5ab4f-7789-4d0b-85c6-b7cef22f231b" providerId="ADAL" clId="{EF759C76-1FE6-4E8E-8A93-AA354F24955F}" dt="2019-03-04T16:25:42.736" v="3187" actId="478"/>
          <ac:spMkLst>
            <pc:docMk/>
            <pc:sldMk cId="2470127728" sldId="405"/>
            <ac:spMk id="38" creationId="{00000000-0000-0000-0000-000000000000}"/>
          </ac:spMkLst>
        </pc:spChg>
        <pc:grpChg chg="mod">
          <ac:chgData name="MacFarlane, Lynn" userId="e9a5ab4f-7789-4d0b-85c6-b7cef22f231b" providerId="ADAL" clId="{EF759C76-1FE6-4E8E-8A93-AA354F24955F}" dt="2019-02-27T11:15:26.457" v="2477"/>
          <ac:grpSpMkLst>
            <pc:docMk/>
            <pc:sldMk cId="2470127728" sldId="405"/>
            <ac:grpSpMk id="21" creationId="{00000000-0000-0000-0000-000000000000}"/>
          </ac:grpSpMkLst>
        </pc:grpChg>
        <pc:grpChg chg="mod">
          <ac:chgData name="MacFarlane, Lynn" userId="e9a5ab4f-7789-4d0b-85c6-b7cef22f231b" providerId="ADAL" clId="{EF759C76-1FE6-4E8E-8A93-AA354F24955F}" dt="2019-02-27T11:15:29.157" v="2478"/>
          <ac:grpSpMkLst>
            <pc:docMk/>
            <pc:sldMk cId="2470127728" sldId="405"/>
            <ac:grpSpMk id="25" creationId="{00000000-0000-0000-0000-000000000000}"/>
          </ac:grpSpMkLst>
        </pc:grpChg>
        <pc:grpChg chg="mod">
          <ac:chgData name="MacFarlane, Lynn" userId="e9a5ab4f-7789-4d0b-85c6-b7cef22f231b" providerId="ADAL" clId="{EF759C76-1FE6-4E8E-8A93-AA354F24955F}" dt="2019-02-27T11:15:20.657" v="2474"/>
          <ac:grpSpMkLst>
            <pc:docMk/>
            <pc:sldMk cId="2470127728" sldId="405"/>
            <ac:grpSpMk id="29" creationId="{00000000-0000-0000-0000-000000000000}"/>
          </ac:grpSpMkLst>
        </pc:grpChg>
        <pc:grpChg chg="mod">
          <ac:chgData name="MacFarlane, Lynn" userId="e9a5ab4f-7789-4d0b-85c6-b7cef22f231b" providerId="ADAL" clId="{EF759C76-1FE6-4E8E-8A93-AA354F24955F}" dt="2019-02-27T14:49:12.590" v="2894" actId="14100"/>
          <ac:grpSpMkLst>
            <pc:docMk/>
            <pc:sldMk cId="2470127728" sldId="405"/>
            <ac:grpSpMk id="33" creationId="{00000000-0000-0000-0000-000000000000}"/>
          </ac:grpSpMkLst>
        </pc:grpChg>
        <pc:picChg chg="del">
          <ac:chgData name="MacFarlane, Lynn" userId="e9a5ab4f-7789-4d0b-85c6-b7cef22f231b" providerId="ADAL" clId="{EF759C76-1FE6-4E8E-8A93-AA354F24955F}" dt="2019-02-20T11:28:53.366" v="928" actId="478"/>
          <ac:picMkLst>
            <pc:docMk/>
            <pc:sldMk cId="2470127728" sldId="405"/>
            <ac:picMk id="3" creationId="{254E0C16-9ECF-42E9-82E5-CEEBA71973C0}"/>
          </ac:picMkLst>
        </pc:picChg>
        <pc:picChg chg="add del">
          <ac:chgData name="MacFarlane, Lynn" userId="e9a5ab4f-7789-4d0b-85c6-b7cef22f231b" providerId="ADAL" clId="{EF759C76-1FE6-4E8E-8A93-AA354F24955F}" dt="2019-02-20T11:29:17.803" v="933" actId="478"/>
          <ac:picMkLst>
            <pc:docMk/>
            <pc:sldMk cId="2470127728" sldId="405"/>
            <ac:picMk id="4" creationId="{D278A78C-FC86-4997-A319-F87D25BF4F19}"/>
          </ac:picMkLst>
        </pc:picChg>
        <pc:picChg chg="del">
          <ac:chgData name="MacFarlane, Lynn" userId="e9a5ab4f-7789-4d0b-85c6-b7cef22f231b" providerId="ADAL" clId="{EF759C76-1FE6-4E8E-8A93-AA354F24955F}" dt="2019-02-20T11:28:51.816" v="927" actId="478"/>
          <ac:picMkLst>
            <pc:docMk/>
            <pc:sldMk cId="2470127728" sldId="405"/>
            <ac:picMk id="5" creationId="{7A06270C-3406-49A8-9551-A78899691971}"/>
          </ac:picMkLst>
        </pc:picChg>
        <pc:cxnChg chg="del">
          <ac:chgData name="MacFarlane, Lynn" userId="e9a5ab4f-7789-4d0b-85c6-b7cef22f231b" providerId="ADAL" clId="{EF759C76-1FE6-4E8E-8A93-AA354F24955F}" dt="2019-03-04T16:25:43.941" v="3188" actId="478"/>
          <ac:cxnSpMkLst>
            <pc:docMk/>
            <pc:sldMk cId="2470127728" sldId="405"/>
            <ac:cxnSpMk id="40" creationId="{00000000-0000-0000-0000-000000000000}"/>
          </ac:cxnSpMkLst>
        </pc:cxnChg>
      </pc:sldChg>
      <pc:sldChg chg="addSp delSp modSp add ord">
        <pc:chgData name="MacFarlane, Lynn" userId="e9a5ab4f-7789-4d0b-85c6-b7cef22f231b" providerId="ADAL" clId="{EF759C76-1FE6-4E8E-8A93-AA354F24955F}" dt="2019-02-21T15:41:45.830" v="1585" actId="6549"/>
        <pc:sldMkLst>
          <pc:docMk/>
          <pc:sldMk cId="678288779" sldId="407"/>
        </pc:sldMkLst>
        <pc:spChg chg="add mod">
          <ac:chgData name="MacFarlane, Lynn" userId="e9a5ab4f-7789-4d0b-85c6-b7cef22f231b" providerId="ADAL" clId="{EF759C76-1FE6-4E8E-8A93-AA354F24955F}" dt="2019-02-21T15:41:45.830" v="1585" actId="6549"/>
          <ac:spMkLst>
            <pc:docMk/>
            <pc:sldMk cId="678288779" sldId="407"/>
            <ac:spMk id="2" creationId="{94A85334-C228-4C70-B9D0-595BFD408176}"/>
          </ac:spMkLst>
        </pc:spChg>
        <pc:spChg chg="mod">
          <ac:chgData name="MacFarlane, Lynn" userId="e9a5ab4f-7789-4d0b-85c6-b7cef22f231b" providerId="ADAL" clId="{EF759C76-1FE6-4E8E-8A93-AA354F24955F}" dt="2019-02-21T10:41:49.862" v="1411" actId="14100"/>
          <ac:spMkLst>
            <pc:docMk/>
            <pc:sldMk cId="678288779" sldId="407"/>
            <ac:spMk id="8" creationId="{00000000-0000-0000-0000-000000000000}"/>
          </ac:spMkLst>
        </pc:spChg>
        <pc:spChg chg="add del mod">
          <ac:chgData name="MacFarlane, Lynn" userId="e9a5ab4f-7789-4d0b-85c6-b7cef22f231b" providerId="ADAL" clId="{EF759C76-1FE6-4E8E-8A93-AA354F24955F}" dt="2019-02-21T10:46:13.829" v="1515"/>
          <ac:spMkLst>
            <pc:docMk/>
            <pc:sldMk cId="678288779" sldId="407"/>
            <ac:spMk id="10" creationId="{1D5F10F3-6687-4A93-8B27-E890AFE9C07F}"/>
          </ac:spMkLst>
        </pc:spChg>
        <pc:spChg chg="add mod">
          <ac:chgData name="MacFarlane, Lynn" userId="e9a5ab4f-7789-4d0b-85c6-b7cef22f231b" providerId="ADAL" clId="{EF759C76-1FE6-4E8E-8A93-AA354F24955F}" dt="2019-02-21T10:46:45.795" v="1543" actId="1076"/>
          <ac:spMkLst>
            <pc:docMk/>
            <pc:sldMk cId="678288779" sldId="407"/>
            <ac:spMk id="11" creationId="{14189024-85BF-47ED-99A9-D20ACCA40822}"/>
          </ac:spMkLst>
        </pc:spChg>
        <pc:picChg chg="mod">
          <ac:chgData name="MacFarlane, Lynn" userId="e9a5ab4f-7789-4d0b-85c6-b7cef22f231b" providerId="ADAL" clId="{EF759C76-1FE6-4E8E-8A93-AA354F24955F}" dt="2019-02-21T10:43:56.865" v="1508" actId="14100"/>
          <ac:picMkLst>
            <pc:docMk/>
            <pc:sldMk cId="678288779" sldId="407"/>
            <ac:picMk id="9" creationId="{59CAA289-B975-460A-ADB1-09D9FE2A9665}"/>
          </ac:picMkLst>
        </pc:picChg>
      </pc:sldChg>
      <pc:sldChg chg="addSp delSp modSp add">
        <pc:chgData name="MacFarlane, Lynn" userId="e9a5ab4f-7789-4d0b-85c6-b7cef22f231b" providerId="ADAL" clId="{EF759C76-1FE6-4E8E-8A93-AA354F24955F}" dt="2019-03-05T08:08:36.038" v="4026" actId="6549"/>
        <pc:sldMkLst>
          <pc:docMk/>
          <pc:sldMk cId="2231537267" sldId="408"/>
        </pc:sldMkLst>
        <pc:spChg chg="del">
          <ac:chgData name="MacFarlane, Lynn" userId="e9a5ab4f-7789-4d0b-85c6-b7cef22f231b" providerId="ADAL" clId="{EF759C76-1FE6-4E8E-8A93-AA354F24955F}" dt="2019-02-21T16:02:23.298" v="2003" actId="478"/>
          <ac:spMkLst>
            <pc:docMk/>
            <pc:sldMk cId="2231537267" sldId="408"/>
            <ac:spMk id="2" creationId="{198AC101-1261-4D2B-BD75-DDA589945A71}"/>
          </ac:spMkLst>
        </pc:spChg>
        <pc:spChg chg="add del">
          <ac:chgData name="MacFarlane, Lynn" userId="e9a5ab4f-7789-4d0b-85c6-b7cef22f231b" providerId="ADAL" clId="{EF759C76-1FE6-4E8E-8A93-AA354F24955F}" dt="2019-02-21T16:03:58.410" v="2017"/>
          <ac:spMkLst>
            <pc:docMk/>
            <pc:sldMk cId="2231537267" sldId="408"/>
            <ac:spMk id="3" creationId="{77BC1D13-802A-4D92-BF9B-6AEA455FFD47}"/>
          </ac:spMkLst>
        </pc:spChg>
        <pc:spChg chg="add mod">
          <ac:chgData name="MacFarlane, Lynn" userId="e9a5ab4f-7789-4d0b-85c6-b7cef22f231b" providerId="ADAL" clId="{EF759C76-1FE6-4E8E-8A93-AA354F24955F}" dt="2019-02-27T14:37:04.990" v="2493" actId="20577"/>
          <ac:spMkLst>
            <pc:docMk/>
            <pc:sldMk cId="2231537267" sldId="408"/>
            <ac:spMk id="5" creationId="{34CDC025-A147-496A-9B0D-E95B23E2C888}"/>
          </ac:spMkLst>
        </pc:spChg>
        <pc:spChg chg="del">
          <ac:chgData name="MacFarlane, Lynn" userId="e9a5ab4f-7789-4d0b-85c6-b7cef22f231b" providerId="ADAL" clId="{EF759C76-1FE6-4E8E-8A93-AA354F24955F}" dt="2019-02-21T16:02:12.960" v="1999" actId="478"/>
          <ac:spMkLst>
            <pc:docMk/>
            <pc:sldMk cId="2231537267" sldId="408"/>
            <ac:spMk id="7" creationId="{A01E6A26-D6C8-4AA6-9698-C812F900D21D}"/>
          </ac:spMkLst>
        </pc:spChg>
        <pc:spChg chg="add del mod">
          <ac:chgData name="MacFarlane, Lynn" userId="e9a5ab4f-7789-4d0b-85c6-b7cef22f231b" providerId="ADAL" clId="{EF759C76-1FE6-4E8E-8A93-AA354F24955F}" dt="2019-02-21T16:03:38.773" v="2015" actId="478"/>
          <ac:spMkLst>
            <pc:docMk/>
            <pc:sldMk cId="2231537267" sldId="408"/>
            <ac:spMk id="37" creationId="{DF5BBC9D-FD81-41FE-993F-A4FD19AB9732}"/>
          </ac:spMkLst>
        </pc:spChg>
        <pc:spChg chg="del">
          <ac:chgData name="MacFarlane, Lynn" userId="e9a5ab4f-7789-4d0b-85c6-b7cef22f231b" providerId="ADAL" clId="{EF759C76-1FE6-4E8E-8A93-AA354F24955F}" dt="2019-02-21T16:02:32.964" v="2008" actId="478"/>
          <ac:spMkLst>
            <pc:docMk/>
            <pc:sldMk cId="2231537267" sldId="408"/>
            <ac:spMk id="38" creationId="{00000000-0000-0000-0000-000000000000}"/>
          </ac:spMkLst>
        </pc:spChg>
        <pc:spChg chg="add del">
          <ac:chgData name="MacFarlane, Lynn" userId="e9a5ab4f-7789-4d0b-85c6-b7cef22f231b" providerId="ADAL" clId="{EF759C76-1FE6-4E8E-8A93-AA354F24955F}" dt="2019-02-21T16:03:38.251" v="2014"/>
          <ac:spMkLst>
            <pc:docMk/>
            <pc:sldMk cId="2231537267" sldId="408"/>
            <ac:spMk id="39" creationId="{3687E335-E5F8-45BD-94EC-0860B90C9391}"/>
          </ac:spMkLst>
        </pc:spChg>
        <pc:spChg chg="add mod">
          <ac:chgData name="MacFarlane, Lynn" userId="e9a5ab4f-7789-4d0b-85c6-b7cef22f231b" providerId="ADAL" clId="{EF759C76-1FE6-4E8E-8A93-AA354F24955F}" dt="2019-03-05T08:08:36.038" v="4026" actId="6549"/>
          <ac:spMkLst>
            <pc:docMk/>
            <pc:sldMk cId="2231537267" sldId="408"/>
            <ac:spMk id="42" creationId="{653F47F1-D446-4E33-8D09-067397A4F52B}"/>
          </ac:spMkLst>
        </pc:spChg>
        <pc:grpChg chg="del">
          <ac:chgData name="MacFarlane, Lynn" userId="e9a5ab4f-7789-4d0b-85c6-b7cef22f231b" providerId="ADAL" clId="{EF759C76-1FE6-4E8E-8A93-AA354F24955F}" dt="2019-02-21T16:02:06.064" v="1997" actId="478"/>
          <ac:grpSpMkLst>
            <pc:docMk/>
            <pc:sldMk cId="2231537267" sldId="408"/>
            <ac:grpSpMk id="9" creationId="{00000000-0000-0000-0000-000000000000}"/>
          </ac:grpSpMkLst>
        </pc:grpChg>
        <pc:grpChg chg="del">
          <ac:chgData name="MacFarlane, Lynn" userId="e9a5ab4f-7789-4d0b-85c6-b7cef22f231b" providerId="ADAL" clId="{EF759C76-1FE6-4E8E-8A93-AA354F24955F}" dt="2019-02-21T16:02:10.540" v="1998" actId="478"/>
          <ac:grpSpMkLst>
            <pc:docMk/>
            <pc:sldMk cId="2231537267" sldId="408"/>
            <ac:grpSpMk id="13" creationId="{00000000-0000-0000-0000-000000000000}"/>
          </ac:grpSpMkLst>
        </pc:grpChg>
        <pc:grpChg chg="del">
          <ac:chgData name="MacFarlane, Lynn" userId="e9a5ab4f-7789-4d0b-85c6-b7cef22f231b" providerId="ADAL" clId="{EF759C76-1FE6-4E8E-8A93-AA354F24955F}" dt="2019-02-21T16:02:14.773" v="2000" actId="478"/>
          <ac:grpSpMkLst>
            <pc:docMk/>
            <pc:sldMk cId="2231537267" sldId="408"/>
            <ac:grpSpMk id="17" creationId="{00000000-0000-0000-0000-000000000000}"/>
          </ac:grpSpMkLst>
        </pc:grpChg>
        <pc:grpChg chg="del">
          <ac:chgData name="MacFarlane, Lynn" userId="e9a5ab4f-7789-4d0b-85c6-b7cef22f231b" providerId="ADAL" clId="{EF759C76-1FE6-4E8E-8A93-AA354F24955F}" dt="2019-02-21T16:02:17.138" v="2001" actId="478"/>
          <ac:grpSpMkLst>
            <pc:docMk/>
            <pc:sldMk cId="2231537267" sldId="408"/>
            <ac:grpSpMk id="21" creationId="{00000000-0000-0000-0000-000000000000}"/>
          </ac:grpSpMkLst>
        </pc:grpChg>
        <pc:grpChg chg="del">
          <ac:chgData name="MacFarlane, Lynn" userId="e9a5ab4f-7789-4d0b-85c6-b7cef22f231b" providerId="ADAL" clId="{EF759C76-1FE6-4E8E-8A93-AA354F24955F}" dt="2019-02-21T16:02:20.804" v="2002" actId="478"/>
          <ac:grpSpMkLst>
            <pc:docMk/>
            <pc:sldMk cId="2231537267" sldId="408"/>
            <ac:grpSpMk id="25" creationId="{00000000-0000-0000-0000-000000000000}"/>
          </ac:grpSpMkLst>
        </pc:grpChg>
        <pc:grpChg chg="del mod">
          <ac:chgData name="MacFarlane, Lynn" userId="e9a5ab4f-7789-4d0b-85c6-b7cef22f231b" providerId="ADAL" clId="{EF759C76-1FE6-4E8E-8A93-AA354F24955F}" dt="2019-02-21T16:02:25.588" v="2005" actId="478"/>
          <ac:grpSpMkLst>
            <pc:docMk/>
            <pc:sldMk cId="2231537267" sldId="408"/>
            <ac:grpSpMk id="29" creationId="{00000000-0000-0000-0000-000000000000}"/>
          </ac:grpSpMkLst>
        </pc:grpChg>
        <pc:grpChg chg="del">
          <ac:chgData name="MacFarlane, Lynn" userId="e9a5ab4f-7789-4d0b-85c6-b7cef22f231b" providerId="ADAL" clId="{EF759C76-1FE6-4E8E-8A93-AA354F24955F}" dt="2019-02-21T16:02:27.692" v="2006" actId="478"/>
          <ac:grpSpMkLst>
            <pc:docMk/>
            <pc:sldMk cId="2231537267" sldId="408"/>
            <ac:grpSpMk id="33" creationId="{00000000-0000-0000-0000-000000000000}"/>
          </ac:grpSpMkLst>
        </pc:grpChg>
        <pc:picChg chg="add del">
          <ac:chgData name="MacFarlane, Lynn" userId="e9a5ab4f-7789-4d0b-85c6-b7cef22f231b" providerId="ADAL" clId="{EF759C76-1FE6-4E8E-8A93-AA354F24955F}" dt="2019-02-21T16:04:04.651" v="2019"/>
          <ac:picMkLst>
            <pc:docMk/>
            <pc:sldMk cId="2231537267" sldId="408"/>
            <ac:picMk id="4" creationId="{D66B79D7-296B-467C-B591-61E21F55F67C}"/>
          </ac:picMkLst>
        </pc:picChg>
        <pc:picChg chg="add">
          <ac:chgData name="MacFarlane, Lynn" userId="e9a5ab4f-7789-4d0b-85c6-b7cef22f231b" providerId="ADAL" clId="{EF759C76-1FE6-4E8E-8A93-AA354F24955F}" dt="2019-02-21T16:04:35.475" v="2025"/>
          <ac:picMkLst>
            <pc:docMk/>
            <pc:sldMk cId="2231537267" sldId="408"/>
            <ac:picMk id="43" creationId="{87822803-6282-41DB-905A-76066F610844}"/>
          </ac:picMkLst>
        </pc:picChg>
        <pc:picChg chg="add">
          <ac:chgData name="MacFarlane, Lynn" userId="e9a5ab4f-7789-4d0b-85c6-b7cef22f231b" providerId="ADAL" clId="{EF759C76-1FE6-4E8E-8A93-AA354F24955F}" dt="2019-02-21T16:04:41.788" v="2026"/>
          <ac:picMkLst>
            <pc:docMk/>
            <pc:sldMk cId="2231537267" sldId="408"/>
            <ac:picMk id="44" creationId="{EEFD0365-47EE-4639-9C21-42CB237AD4D6}"/>
          </ac:picMkLst>
        </pc:picChg>
        <pc:cxnChg chg="del">
          <ac:chgData name="MacFarlane, Lynn" userId="e9a5ab4f-7789-4d0b-85c6-b7cef22f231b" providerId="ADAL" clId="{EF759C76-1FE6-4E8E-8A93-AA354F24955F}" dt="2019-02-21T16:02:29.971" v="2007" actId="478"/>
          <ac:cxnSpMkLst>
            <pc:docMk/>
            <pc:sldMk cId="2231537267" sldId="408"/>
            <ac:cxnSpMk id="40" creationId="{00000000-0000-0000-0000-000000000000}"/>
          </ac:cxnSpMkLst>
        </pc:cxnChg>
      </pc:sldChg>
      <pc:sldChg chg="addSp delSp modSp add">
        <pc:chgData name="MacFarlane, Lynn" userId="e9a5ab4f-7789-4d0b-85c6-b7cef22f231b" providerId="ADAL" clId="{EF759C76-1FE6-4E8E-8A93-AA354F24955F}" dt="2019-03-04T16:49:26.760" v="3714" actId="14100"/>
        <pc:sldMkLst>
          <pc:docMk/>
          <pc:sldMk cId="4041773312" sldId="409"/>
        </pc:sldMkLst>
        <pc:spChg chg="add del">
          <ac:chgData name="MacFarlane, Lynn" userId="e9a5ab4f-7789-4d0b-85c6-b7cef22f231b" providerId="ADAL" clId="{EF759C76-1FE6-4E8E-8A93-AA354F24955F}" dt="2019-03-04T16:38:59.312" v="3502"/>
          <ac:spMkLst>
            <pc:docMk/>
            <pc:sldMk cId="4041773312" sldId="409"/>
            <ac:spMk id="2" creationId="{7304F659-79FF-435D-B562-923FE0B0F87D}"/>
          </ac:spMkLst>
        </pc:spChg>
        <pc:spChg chg="mod">
          <ac:chgData name="MacFarlane, Lynn" userId="e9a5ab4f-7789-4d0b-85c6-b7cef22f231b" providerId="ADAL" clId="{EF759C76-1FE6-4E8E-8A93-AA354F24955F}" dt="2019-02-27T15:18:48.361" v="2961" actId="20577"/>
          <ac:spMkLst>
            <pc:docMk/>
            <pc:sldMk cId="4041773312" sldId="409"/>
            <ac:spMk id="5" creationId="{34CDC025-A147-496A-9B0D-E95B23E2C888}"/>
          </ac:spMkLst>
        </pc:spChg>
        <pc:spChg chg="add del">
          <ac:chgData name="MacFarlane, Lynn" userId="e9a5ab4f-7789-4d0b-85c6-b7cef22f231b" providerId="ADAL" clId="{EF759C76-1FE6-4E8E-8A93-AA354F24955F}" dt="2019-03-04T16:37:20.053" v="3426"/>
          <ac:spMkLst>
            <pc:docMk/>
            <pc:sldMk cId="4041773312" sldId="409"/>
            <ac:spMk id="7" creationId="{03E048E4-46B7-4D90-9686-DCA157C16597}"/>
          </ac:spMkLst>
        </pc:spChg>
        <pc:spChg chg="add mod">
          <ac:chgData name="MacFarlane, Lynn" userId="e9a5ab4f-7789-4d0b-85c6-b7cef22f231b" providerId="ADAL" clId="{EF759C76-1FE6-4E8E-8A93-AA354F24955F}" dt="2019-03-04T16:42:28.784" v="3699" actId="20577"/>
          <ac:spMkLst>
            <pc:docMk/>
            <pc:sldMk cId="4041773312" sldId="409"/>
            <ac:spMk id="9" creationId="{515FFC2A-BE4F-4783-8866-12A0C55CE55F}"/>
          </ac:spMkLst>
        </pc:spChg>
        <pc:spChg chg="add del">
          <ac:chgData name="MacFarlane, Lynn" userId="e9a5ab4f-7789-4d0b-85c6-b7cef22f231b" providerId="ADAL" clId="{EF759C76-1FE6-4E8E-8A93-AA354F24955F}" dt="2019-03-04T16:37:21.755" v="3427" actId="478"/>
          <ac:spMkLst>
            <pc:docMk/>
            <pc:sldMk cId="4041773312" sldId="409"/>
            <ac:spMk id="37" creationId="{DF5BBC9D-FD81-41FE-993F-A4FD19AB9732}"/>
          </ac:spMkLst>
        </pc:spChg>
        <pc:spChg chg="del">
          <ac:chgData name="MacFarlane, Lynn" userId="e9a5ab4f-7789-4d0b-85c6-b7cef22f231b" providerId="ADAL" clId="{EF759C76-1FE6-4E8E-8A93-AA354F24955F}" dt="2019-02-27T15:18:37.506" v="2934" actId="478"/>
          <ac:spMkLst>
            <pc:docMk/>
            <pc:sldMk cId="4041773312" sldId="409"/>
            <ac:spMk id="42" creationId="{653F47F1-D446-4E33-8D09-067397A4F52B}"/>
          </ac:spMkLst>
        </pc:spChg>
        <pc:picChg chg="add del mod">
          <ac:chgData name="MacFarlane, Lynn" userId="e9a5ab4f-7789-4d0b-85c6-b7cef22f231b" providerId="ADAL" clId="{EF759C76-1FE6-4E8E-8A93-AA354F24955F}" dt="2019-03-04T16:42:06.719" v="3697" actId="478"/>
          <ac:picMkLst>
            <pc:docMk/>
            <pc:sldMk cId="4041773312" sldId="409"/>
            <ac:picMk id="3" creationId="{001A9E4E-5A2A-4512-8AA9-F82EEE0F6AFD}"/>
          </ac:picMkLst>
        </pc:picChg>
        <pc:picChg chg="add mod ord">
          <ac:chgData name="MacFarlane, Lynn" userId="e9a5ab4f-7789-4d0b-85c6-b7cef22f231b" providerId="ADAL" clId="{EF759C76-1FE6-4E8E-8A93-AA354F24955F}" dt="2019-03-04T16:43:57.919" v="3706" actId="1076"/>
          <ac:picMkLst>
            <pc:docMk/>
            <pc:sldMk cId="4041773312" sldId="409"/>
            <ac:picMk id="4" creationId="{9A1FB923-BA61-4B70-B519-5DE70D976E94}"/>
          </ac:picMkLst>
        </pc:picChg>
        <pc:picChg chg="add mod">
          <ac:chgData name="MacFarlane, Lynn" userId="e9a5ab4f-7789-4d0b-85c6-b7cef22f231b" providerId="ADAL" clId="{EF759C76-1FE6-4E8E-8A93-AA354F24955F}" dt="2019-03-04T16:49:26.760" v="3714" actId="14100"/>
          <ac:picMkLst>
            <pc:docMk/>
            <pc:sldMk cId="4041773312" sldId="409"/>
            <ac:picMk id="6" creationId="{5D04B44A-96FC-4A89-8E67-7FC70BF8E5DC}"/>
          </ac:picMkLst>
        </pc:picChg>
        <pc:picChg chg="del">
          <ac:chgData name="MacFarlane, Lynn" userId="e9a5ab4f-7789-4d0b-85c6-b7cef22f231b" providerId="ADAL" clId="{EF759C76-1FE6-4E8E-8A93-AA354F24955F}" dt="2019-02-27T14:55:04.518" v="2932" actId="478"/>
          <ac:picMkLst>
            <pc:docMk/>
            <pc:sldMk cId="4041773312" sldId="409"/>
            <ac:picMk id="43" creationId="{87822803-6282-41DB-905A-76066F610844}"/>
          </ac:picMkLst>
        </pc:picChg>
        <pc:picChg chg="del">
          <ac:chgData name="MacFarlane, Lynn" userId="e9a5ab4f-7789-4d0b-85c6-b7cef22f231b" providerId="ADAL" clId="{EF759C76-1FE6-4E8E-8A93-AA354F24955F}" dt="2019-02-27T14:55:08.106" v="2933" actId="478"/>
          <ac:picMkLst>
            <pc:docMk/>
            <pc:sldMk cId="4041773312" sldId="409"/>
            <ac:picMk id="44" creationId="{EEFD0365-47EE-4639-9C21-42CB237AD4D6}"/>
          </ac:picMkLst>
        </pc:picChg>
      </pc:sldChg>
      <pc:sldMasterChg chg="delSldLayout">
        <pc:chgData name="MacFarlane, Lynn" userId="e9a5ab4f-7789-4d0b-85c6-b7cef22f231b" providerId="ADAL" clId="{EF759C76-1FE6-4E8E-8A93-AA354F24955F}" dt="2019-02-21T16:04:57.015" v="2028" actId="2696"/>
        <pc:sldMasterMkLst>
          <pc:docMk/>
          <pc:sldMasterMk cId="2982954148" sldId="2147483656"/>
        </pc:sldMasterMkLst>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image" Target="../media/image2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7ABA-7A3A-F14D-B575-0FE19115B6BB}" type="doc">
      <dgm:prSet loTypeId="urn:microsoft.com/office/officeart/2008/layout/CircularPictureCallout" loCatId="list" qsTypeId="urn:microsoft.com/office/officeart/2005/8/quickstyle/simple2" qsCatId="simple" csTypeId="urn:microsoft.com/office/officeart/2005/8/colors/accent1_1" csCatId="accent1" phldr="1"/>
      <dgm:spPr/>
      <dgm:t>
        <a:bodyPr/>
        <a:lstStyle/>
        <a:p>
          <a:endParaRPr lang="en-US"/>
        </a:p>
      </dgm:t>
    </dgm:pt>
    <dgm:pt modelId="{15D4AC92-9577-9640-AE52-63F2612E8041}">
      <dgm:prSet/>
      <dgm:spPr/>
      <dgm:t>
        <a:bodyPr/>
        <a:lstStyle/>
        <a:p>
          <a:pPr rtl="0"/>
          <a:endParaRPr lang="en-GB" dirty="0"/>
        </a:p>
      </dgm:t>
    </dgm:pt>
    <dgm:pt modelId="{7AB8D4DE-C645-0347-A854-25A0CDEE4FF8}" type="parTrans" cxnId="{464C94BB-460E-FB4B-A4B4-67F6200B6B41}">
      <dgm:prSet/>
      <dgm:spPr/>
      <dgm:t>
        <a:bodyPr/>
        <a:lstStyle/>
        <a:p>
          <a:endParaRPr lang="en-US"/>
        </a:p>
      </dgm:t>
    </dgm:pt>
    <dgm:pt modelId="{C94F7E98-C6D6-2E4A-A9BA-5270E3B597B9}" type="sibTrans" cxnId="{464C94BB-460E-FB4B-A4B4-67F6200B6B41}">
      <dgm:prSet/>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dgm:spPr>
      <dgm:t>
        <a:bodyPr/>
        <a:lstStyle/>
        <a:p>
          <a:endParaRPr lang="en-US"/>
        </a:p>
      </dgm:t>
    </dgm:pt>
    <dgm:pt modelId="{83C325AD-90A8-6548-88FD-9F2CEF60947D}">
      <dgm:prSet/>
      <dgm:spPr/>
      <dgm:t>
        <a:bodyPr/>
        <a:lstStyle/>
        <a:p>
          <a:pPr rtl="0"/>
          <a:r>
            <a:rPr lang="en-GB" dirty="0">
              <a:latin typeface="Calibri" charset="0"/>
              <a:ea typeface="Calibri" charset="0"/>
              <a:cs typeface="Calibri" charset="0"/>
            </a:rPr>
            <a:t>Forefront of digital innovation as you start building your career</a:t>
          </a:r>
        </a:p>
      </dgm:t>
    </dgm:pt>
    <dgm:pt modelId="{736DC58B-15AD-D641-8323-E4C98781952B}" type="parTrans" cxnId="{05D39F85-762D-6448-9B79-8F03872646A7}">
      <dgm:prSet/>
      <dgm:spPr/>
      <dgm:t>
        <a:bodyPr/>
        <a:lstStyle/>
        <a:p>
          <a:endParaRPr lang="en-US"/>
        </a:p>
      </dgm:t>
    </dgm:pt>
    <dgm:pt modelId="{1E0A1E5B-6F74-874F-88F9-ABE061C56406}" type="sibTrans" cxnId="{05D39F85-762D-6448-9B79-8F03872646A7}">
      <dgm:prSet/>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t>
        <a:bodyPr/>
        <a:lstStyle/>
        <a:p>
          <a:endParaRPr lang="en-US"/>
        </a:p>
      </dgm:t>
    </dgm:pt>
    <dgm:pt modelId="{EDBF5C19-185F-FB4A-88A4-BB5C881BA3BE}">
      <dgm:prSet/>
      <dgm:spPr/>
      <dgm:t>
        <a:bodyPr/>
        <a:lstStyle/>
        <a:p>
          <a:pPr rtl="0"/>
          <a:r>
            <a:rPr lang="en-GB" dirty="0">
              <a:latin typeface="Calibri" charset="0"/>
              <a:ea typeface="Calibri" charset="0"/>
              <a:cs typeface="Calibri" charset="0"/>
            </a:rPr>
            <a:t>Agile delivery, cutting edge technology, TDD, CBI, real scrum team experience</a:t>
          </a:r>
        </a:p>
      </dgm:t>
    </dgm:pt>
    <dgm:pt modelId="{DB1E86AD-7216-B946-B8B2-6FE2666AC3FC}" type="parTrans" cxnId="{A965B230-1C0D-5449-8F98-4FFA9E74297B}">
      <dgm:prSet/>
      <dgm:spPr/>
      <dgm:t>
        <a:bodyPr/>
        <a:lstStyle/>
        <a:p>
          <a:endParaRPr lang="en-US"/>
        </a:p>
      </dgm:t>
    </dgm:pt>
    <dgm:pt modelId="{0E04C281-186C-3340-960A-D431D5DE84D9}" type="sibTrans" cxnId="{A965B230-1C0D-5449-8F98-4FFA9E74297B}">
      <dgm:prSet/>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t>
        <a:bodyPr/>
        <a:lstStyle/>
        <a:p>
          <a:endParaRPr lang="en-US"/>
        </a:p>
      </dgm:t>
    </dgm:pt>
    <dgm:pt modelId="{03E3E4A3-EECC-7B46-BE63-161399D4A685}">
      <dgm:prSet/>
      <dgm:spPr/>
      <dgm:t>
        <a:bodyPr/>
        <a:lstStyle/>
        <a:p>
          <a:pPr rtl="0"/>
          <a:r>
            <a:rPr lang="en-GB" dirty="0">
              <a:latin typeface="Calibri" charset="0"/>
              <a:ea typeface="Calibri" charset="0"/>
              <a:cs typeface="Calibri" charset="0"/>
            </a:rPr>
            <a:t>Support from our Senior Software Engineering professionals</a:t>
          </a:r>
        </a:p>
      </dgm:t>
    </dgm:pt>
    <dgm:pt modelId="{A2E7D339-049C-8E4B-A280-099593520B7D}" type="parTrans" cxnId="{1E969C63-7074-7443-B790-FBAB96BF2E95}">
      <dgm:prSet/>
      <dgm:spPr/>
      <dgm:t>
        <a:bodyPr/>
        <a:lstStyle/>
        <a:p>
          <a:endParaRPr lang="en-US"/>
        </a:p>
      </dgm:t>
    </dgm:pt>
    <dgm:pt modelId="{A971353E-43E6-C743-9513-ABEE229BF6BB}" type="sibTrans" cxnId="{1E969C63-7074-7443-B790-FBAB96BF2E95}">
      <dgm:prSet/>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t>
        <a:bodyPr/>
        <a:lstStyle/>
        <a:p>
          <a:endParaRPr lang="en-US"/>
        </a:p>
      </dgm:t>
    </dgm:pt>
    <dgm:pt modelId="{795BA97F-6651-1F41-819A-49BF06D198F5}">
      <dgm:prSet/>
      <dgm:spPr/>
      <dgm:t>
        <a:bodyPr/>
        <a:lstStyle/>
        <a:p>
          <a:pPr rtl="0"/>
          <a:r>
            <a:rPr lang="en-GB" dirty="0">
              <a:latin typeface="Calibri" charset="0"/>
              <a:ea typeface="Calibri" charset="0"/>
              <a:cs typeface="Calibri" charset="0"/>
            </a:rPr>
            <a:t>Evolve people into Software Engineers which are a good fit for our business</a:t>
          </a:r>
        </a:p>
      </dgm:t>
    </dgm:pt>
    <dgm:pt modelId="{4135F373-76FB-5549-9056-6392C6A69DC9}" type="parTrans" cxnId="{376501D8-C11B-904E-9066-ABB705CDC4B2}">
      <dgm:prSet/>
      <dgm:spPr/>
      <dgm:t>
        <a:bodyPr/>
        <a:lstStyle/>
        <a:p>
          <a:endParaRPr lang="en-US"/>
        </a:p>
      </dgm:t>
    </dgm:pt>
    <dgm:pt modelId="{B9BEB04B-9C90-6843-B977-49BC30571CE8}" type="sibTrans" cxnId="{376501D8-C11B-904E-9066-ABB705CDC4B2}">
      <dgm:prSet/>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t>
        <a:bodyPr/>
        <a:lstStyle/>
        <a:p>
          <a:endParaRPr lang="en-US"/>
        </a:p>
      </dgm:t>
    </dgm:pt>
    <dgm:pt modelId="{30F33C4A-75B6-604E-B9F5-B7C7EE019E36}" type="pres">
      <dgm:prSet presAssocID="{1D937ABA-7A3A-F14D-B575-0FE19115B6BB}" presName="Name0" presStyleCnt="0">
        <dgm:presLayoutVars>
          <dgm:chMax val="7"/>
          <dgm:chPref val="7"/>
          <dgm:dir/>
        </dgm:presLayoutVars>
      </dgm:prSet>
      <dgm:spPr/>
    </dgm:pt>
    <dgm:pt modelId="{E2F24A37-E6AF-E842-9592-F2E1433090C0}" type="pres">
      <dgm:prSet presAssocID="{1D937ABA-7A3A-F14D-B575-0FE19115B6BB}" presName="Name1" presStyleCnt="0"/>
      <dgm:spPr/>
    </dgm:pt>
    <dgm:pt modelId="{A5E0E469-F7A4-CE4B-B180-80B95E247D46}" type="pres">
      <dgm:prSet presAssocID="{C94F7E98-C6D6-2E4A-A9BA-5270E3B597B9}" presName="picture_1" presStyleCnt="0"/>
      <dgm:spPr/>
    </dgm:pt>
    <dgm:pt modelId="{C8B6EF81-1575-3F48-A64E-05DE627A70D8}" type="pres">
      <dgm:prSet presAssocID="{C94F7E98-C6D6-2E4A-A9BA-5270E3B597B9}" presName="pictureRepeatNode" presStyleLbl="alignImgPlace1" presStyleIdx="0" presStyleCnt="5"/>
      <dgm:spPr/>
    </dgm:pt>
    <dgm:pt modelId="{9EBC698C-D142-4941-B9D3-9123E43EA4E5}" type="pres">
      <dgm:prSet presAssocID="{15D4AC92-9577-9640-AE52-63F2612E8041}" presName="text_1" presStyleLbl="node1" presStyleIdx="0" presStyleCnt="0">
        <dgm:presLayoutVars>
          <dgm:bulletEnabled val="1"/>
        </dgm:presLayoutVars>
      </dgm:prSet>
      <dgm:spPr/>
    </dgm:pt>
    <dgm:pt modelId="{04678F7F-B4B6-D44D-8F48-7886BB69C6FF}" type="pres">
      <dgm:prSet presAssocID="{1E0A1E5B-6F74-874F-88F9-ABE061C56406}" presName="picture_2" presStyleCnt="0"/>
      <dgm:spPr/>
    </dgm:pt>
    <dgm:pt modelId="{F67AD354-E025-AF4A-9F4D-F00B0D9458B5}" type="pres">
      <dgm:prSet presAssocID="{1E0A1E5B-6F74-874F-88F9-ABE061C56406}" presName="pictureRepeatNode" presStyleLbl="alignImgPlace1" presStyleIdx="1" presStyleCnt="5"/>
      <dgm:spPr/>
    </dgm:pt>
    <dgm:pt modelId="{06371F3F-57FA-0542-B0BC-1C0735423797}" type="pres">
      <dgm:prSet presAssocID="{83C325AD-90A8-6548-88FD-9F2CEF60947D}" presName="line_2" presStyleLbl="parChTrans1D1" presStyleIdx="0" presStyleCnt="4"/>
      <dgm:spPr/>
    </dgm:pt>
    <dgm:pt modelId="{4773AC19-BC98-9B4C-B217-18A21814FF70}" type="pres">
      <dgm:prSet presAssocID="{83C325AD-90A8-6548-88FD-9F2CEF60947D}" presName="textparent_2" presStyleLbl="node1" presStyleIdx="0" presStyleCnt="0"/>
      <dgm:spPr/>
    </dgm:pt>
    <dgm:pt modelId="{CE2E855F-E94D-2144-8F86-502FF315DD1B}" type="pres">
      <dgm:prSet presAssocID="{83C325AD-90A8-6548-88FD-9F2CEF60947D}" presName="text_2" presStyleLbl="revTx" presStyleIdx="0" presStyleCnt="4">
        <dgm:presLayoutVars>
          <dgm:bulletEnabled val="1"/>
        </dgm:presLayoutVars>
      </dgm:prSet>
      <dgm:spPr/>
    </dgm:pt>
    <dgm:pt modelId="{80B3A2DB-7E22-F742-BE78-41A89EEF931F}" type="pres">
      <dgm:prSet presAssocID="{0E04C281-186C-3340-960A-D431D5DE84D9}" presName="picture_3" presStyleCnt="0"/>
      <dgm:spPr/>
    </dgm:pt>
    <dgm:pt modelId="{6CD68E59-A42C-984D-9B60-DE0594AB6C2B}" type="pres">
      <dgm:prSet presAssocID="{0E04C281-186C-3340-960A-D431D5DE84D9}" presName="pictureRepeatNode" presStyleLbl="alignImgPlace1" presStyleIdx="2" presStyleCnt="5"/>
      <dgm:spPr/>
    </dgm:pt>
    <dgm:pt modelId="{61B44C33-230E-7843-BEED-D612D611EF91}" type="pres">
      <dgm:prSet presAssocID="{EDBF5C19-185F-FB4A-88A4-BB5C881BA3BE}" presName="line_3" presStyleLbl="parChTrans1D1" presStyleIdx="1" presStyleCnt="4"/>
      <dgm:spPr/>
    </dgm:pt>
    <dgm:pt modelId="{08D4BB10-493B-394C-8AF1-F072F2E8CC65}" type="pres">
      <dgm:prSet presAssocID="{EDBF5C19-185F-FB4A-88A4-BB5C881BA3BE}" presName="textparent_3" presStyleLbl="node1" presStyleIdx="0" presStyleCnt="0"/>
      <dgm:spPr/>
    </dgm:pt>
    <dgm:pt modelId="{B02C473D-ABDE-C247-BA42-257B7BC69D13}" type="pres">
      <dgm:prSet presAssocID="{EDBF5C19-185F-FB4A-88A4-BB5C881BA3BE}" presName="text_3" presStyleLbl="revTx" presStyleIdx="1" presStyleCnt="4">
        <dgm:presLayoutVars>
          <dgm:bulletEnabled val="1"/>
        </dgm:presLayoutVars>
      </dgm:prSet>
      <dgm:spPr/>
    </dgm:pt>
    <dgm:pt modelId="{861D8A6E-CD06-FC49-8835-CA8C50078080}" type="pres">
      <dgm:prSet presAssocID="{A971353E-43E6-C743-9513-ABEE229BF6BB}" presName="picture_4" presStyleCnt="0"/>
      <dgm:spPr/>
    </dgm:pt>
    <dgm:pt modelId="{59542AD2-7177-D049-9AB5-75F1A28EA763}" type="pres">
      <dgm:prSet presAssocID="{A971353E-43E6-C743-9513-ABEE229BF6BB}" presName="pictureRepeatNode" presStyleLbl="alignImgPlace1" presStyleIdx="3" presStyleCnt="5"/>
      <dgm:spPr/>
    </dgm:pt>
    <dgm:pt modelId="{CF276B4D-FDB7-6D4C-8183-BF1AF5B581D8}" type="pres">
      <dgm:prSet presAssocID="{03E3E4A3-EECC-7B46-BE63-161399D4A685}" presName="line_4" presStyleLbl="parChTrans1D1" presStyleIdx="2" presStyleCnt="4"/>
      <dgm:spPr/>
    </dgm:pt>
    <dgm:pt modelId="{315C9BCD-3B31-CA48-9380-6924E146CC2C}" type="pres">
      <dgm:prSet presAssocID="{03E3E4A3-EECC-7B46-BE63-161399D4A685}" presName="textparent_4" presStyleLbl="node1" presStyleIdx="0" presStyleCnt="0"/>
      <dgm:spPr/>
    </dgm:pt>
    <dgm:pt modelId="{7392DF6E-D7BA-1543-BA64-22A40C812EFC}" type="pres">
      <dgm:prSet presAssocID="{03E3E4A3-EECC-7B46-BE63-161399D4A685}" presName="text_4" presStyleLbl="revTx" presStyleIdx="2" presStyleCnt="4">
        <dgm:presLayoutVars>
          <dgm:bulletEnabled val="1"/>
        </dgm:presLayoutVars>
      </dgm:prSet>
      <dgm:spPr/>
    </dgm:pt>
    <dgm:pt modelId="{EF4E56FA-9A34-2549-803F-B04CF5DB215C}" type="pres">
      <dgm:prSet presAssocID="{B9BEB04B-9C90-6843-B977-49BC30571CE8}" presName="picture_5" presStyleCnt="0"/>
      <dgm:spPr/>
    </dgm:pt>
    <dgm:pt modelId="{2CA3D76E-EE3D-4E46-A2F6-4B8B0EA86BE8}" type="pres">
      <dgm:prSet presAssocID="{B9BEB04B-9C90-6843-B977-49BC30571CE8}" presName="pictureRepeatNode" presStyleLbl="alignImgPlace1" presStyleIdx="4" presStyleCnt="5"/>
      <dgm:spPr/>
    </dgm:pt>
    <dgm:pt modelId="{9DDFF0A1-51F5-324B-BF36-07EE3FC903F3}" type="pres">
      <dgm:prSet presAssocID="{795BA97F-6651-1F41-819A-49BF06D198F5}" presName="line_5" presStyleLbl="parChTrans1D1" presStyleIdx="3" presStyleCnt="4"/>
      <dgm:spPr/>
    </dgm:pt>
    <dgm:pt modelId="{AFB51E00-C794-954C-B2D0-929777E65A4B}" type="pres">
      <dgm:prSet presAssocID="{795BA97F-6651-1F41-819A-49BF06D198F5}" presName="textparent_5" presStyleLbl="node1" presStyleIdx="0" presStyleCnt="0"/>
      <dgm:spPr/>
    </dgm:pt>
    <dgm:pt modelId="{683A0F20-780B-AD4C-A67D-FE3CDB79E8FF}" type="pres">
      <dgm:prSet presAssocID="{795BA97F-6651-1F41-819A-49BF06D198F5}" presName="text_5" presStyleLbl="revTx" presStyleIdx="3" presStyleCnt="4">
        <dgm:presLayoutVars>
          <dgm:bulletEnabled val="1"/>
        </dgm:presLayoutVars>
      </dgm:prSet>
      <dgm:spPr/>
    </dgm:pt>
  </dgm:ptLst>
  <dgm:cxnLst>
    <dgm:cxn modelId="{F984E10C-FF82-BF48-AEA7-39F79C9C49D3}" type="presOf" srcId="{795BA97F-6651-1F41-819A-49BF06D198F5}" destId="{683A0F20-780B-AD4C-A67D-FE3CDB79E8FF}" srcOrd="0" destOrd="0" presId="urn:microsoft.com/office/officeart/2008/layout/CircularPictureCallout"/>
    <dgm:cxn modelId="{572ED627-10BB-BC4B-92A0-3C4DCC654405}" type="presOf" srcId="{EDBF5C19-185F-FB4A-88A4-BB5C881BA3BE}" destId="{B02C473D-ABDE-C247-BA42-257B7BC69D13}" srcOrd="0" destOrd="0" presId="urn:microsoft.com/office/officeart/2008/layout/CircularPictureCallout"/>
    <dgm:cxn modelId="{FD27B52E-CC0F-C641-98A1-B71DA393E3BC}" type="presOf" srcId="{03E3E4A3-EECC-7B46-BE63-161399D4A685}" destId="{7392DF6E-D7BA-1543-BA64-22A40C812EFC}" srcOrd="0" destOrd="0" presId="urn:microsoft.com/office/officeart/2008/layout/CircularPictureCallout"/>
    <dgm:cxn modelId="{A965B230-1C0D-5449-8F98-4FFA9E74297B}" srcId="{1D937ABA-7A3A-F14D-B575-0FE19115B6BB}" destId="{EDBF5C19-185F-FB4A-88A4-BB5C881BA3BE}" srcOrd="2" destOrd="0" parTransId="{DB1E86AD-7216-B946-B8B2-6FE2666AC3FC}" sibTransId="{0E04C281-186C-3340-960A-D431D5DE84D9}"/>
    <dgm:cxn modelId="{1E969C63-7074-7443-B790-FBAB96BF2E95}" srcId="{1D937ABA-7A3A-F14D-B575-0FE19115B6BB}" destId="{03E3E4A3-EECC-7B46-BE63-161399D4A685}" srcOrd="3" destOrd="0" parTransId="{A2E7D339-049C-8E4B-A280-099593520B7D}" sibTransId="{A971353E-43E6-C743-9513-ABEE229BF6BB}"/>
    <dgm:cxn modelId="{05D39F85-762D-6448-9B79-8F03872646A7}" srcId="{1D937ABA-7A3A-F14D-B575-0FE19115B6BB}" destId="{83C325AD-90A8-6548-88FD-9F2CEF60947D}" srcOrd="1" destOrd="0" parTransId="{736DC58B-15AD-D641-8323-E4C98781952B}" sibTransId="{1E0A1E5B-6F74-874F-88F9-ABE061C56406}"/>
    <dgm:cxn modelId="{7B5AC58A-720F-2249-8DA6-DEC3FA04182E}" type="presOf" srcId="{C94F7E98-C6D6-2E4A-A9BA-5270E3B597B9}" destId="{C8B6EF81-1575-3F48-A64E-05DE627A70D8}" srcOrd="0" destOrd="0" presId="urn:microsoft.com/office/officeart/2008/layout/CircularPictureCallout"/>
    <dgm:cxn modelId="{25E1C28C-16DE-1848-8F7F-31A19AFDE1D1}" type="presOf" srcId="{1D937ABA-7A3A-F14D-B575-0FE19115B6BB}" destId="{30F33C4A-75B6-604E-B9F5-B7C7EE019E36}" srcOrd="0" destOrd="0" presId="urn:microsoft.com/office/officeart/2008/layout/CircularPictureCallout"/>
    <dgm:cxn modelId="{796418A0-DBD0-B54D-9A52-5B1AB706E959}" type="presOf" srcId="{83C325AD-90A8-6548-88FD-9F2CEF60947D}" destId="{CE2E855F-E94D-2144-8F86-502FF315DD1B}" srcOrd="0" destOrd="0" presId="urn:microsoft.com/office/officeart/2008/layout/CircularPictureCallout"/>
    <dgm:cxn modelId="{68FB05B1-C895-8244-B369-D278ED98FB49}" type="presOf" srcId="{1E0A1E5B-6F74-874F-88F9-ABE061C56406}" destId="{F67AD354-E025-AF4A-9F4D-F00B0D9458B5}" srcOrd="0" destOrd="0" presId="urn:microsoft.com/office/officeart/2008/layout/CircularPictureCallout"/>
    <dgm:cxn modelId="{464C94BB-460E-FB4B-A4B4-67F6200B6B41}" srcId="{1D937ABA-7A3A-F14D-B575-0FE19115B6BB}" destId="{15D4AC92-9577-9640-AE52-63F2612E8041}" srcOrd="0" destOrd="0" parTransId="{7AB8D4DE-C645-0347-A854-25A0CDEE4FF8}" sibTransId="{C94F7E98-C6D6-2E4A-A9BA-5270E3B597B9}"/>
    <dgm:cxn modelId="{0768E9C3-63D1-B547-A024-ECC5459D410D}" type="presOf" srcId="{15D4AC92-9577-9640-AE52-63F2612E8041}" destId="{9EBC698C-D142-4941-B9D3-9123E43EA4E5}" srcOrd="0" destOrd="0" presId="urn:microsoft.com/office/officeart/2008/layout/CircularPictureCallout"/>
    <dgm:cxn modelId="{376501D8-C11B-904E-9066-ABB705CDC4B2}" srcId="{1D937ABA-7A3A-F14D-B575-0FE19115B6BB}" destId="{795BA97F-6651-1F41-819A-49BF06D198F5}" srcOrd="4" destOrd="0" parTransId="{4135F373-76FB-5549-9056-6392C6A69DC9}" sibTransId="{B9BEB04B-9C90-6843-B977-49BC30571CE8}"/>
    <dgm:cxn modelId="{0CABCFDE-C802-4647-BA48-114E3B1DCE8B}" type="presOf" srcId="{A971353E-43E6-C743-9513-ABEE229BF6BB}" destId="{59542AD2-7177-D049-9AB5-75F1A28EA763}" srcOrd="0" destOrd="0" presId="urn:microsoft.com/office/officeart/2008/layout/CircularPictureCallout"/>
    <dgm:cxn modelId="{A900D4EC-9678-9C47-B251-373CAA9DBB83}" type="presOf" srcId="{B9BEB04B-9C90-6843-B977-49BC30571CE8}" destId="{2CA3D76E-EE3D-4E46-A2F6-4B8B0EA86BE8}" srcOrd="0" destOrd="0" presId="urn:microsoft.com/office/officeart/2008/layout/CircularPictureCallout"/>
    <dgm:cxn modelId="{C076FBF2-394B-EE44-AC62-BC14404D4399}" type="presOf" srcId="{0E04C281-186C-3340-960A-D431D5DE84D9}" destId="{6CD68E59-A42C-984D-9B60-DE0594AB6C2B}" srcOrd="0" destOrd="0" presId="urn:microsoft.com/office/officeart/2008/layout/CircularPictureCallout"/>
    <dgm:cxn modelId="{51A7D7F8-CA5B-3F41-B87D-DF3A1A3B3594}" type="presParOf" srcId="{30F33C4A-75B6-604E-B9F5-B7C7EE019E36}" destId="{E2F24A37-E6AF-E842-9592-F2E1433090C0}" srcOrd="0" destOrd="0" presId="urn:microsoft.com/office/officeart/2008/layout/CircularPictureCallout"/>
    <dgm:cxn modelId="{62F6EDF1-B465-0B44-8A62-D7544C2B21E2}" type="presParOf" srcId="{E2F24A37-E6AF-E842-9592-F2E1433090C0}" destId="{A5E0E469-F7A4-CE4B-B180-80B95E247D46}" srcOrd="0" destOrd="0" presId="urn:microsoft.com/office/officeart/2008/layout/CircularPictureCallout"/>
    <dgm:cxn modelId="{A0FEC2C6-74B8-2A4D-9D48-CB81784B27EE}" type="presParOf" srcId="{A5E0E469-F7A4-CE4B-B180-80B95E247D46}" destId="{C8B6EF81-1575-3F48-A64E-05DE627A70D8}" srcOrd="0" destOrd="0" presId="urn:microsoft.com/office/officeart/2008/layout/CircularPictureCallout"/>
    <dgm:cxn modelId="{ABCB26F6-2497-CC4D-A6CB-B844D2938EE5}" type="presParOf" srcId="{E2F24A37-E6AF-E842-9592-F2E1433090C0}" destId="{9EBC698C-D142-4941-B9D3-9123E43EA4E5}" srcOrd="1" destOrd="0" presId="urn:microsoft.com/office/officeart/2008/layout/CircularPictureCallout"/>
    <dgm:cxn modelId="{E150FA51-BAC7-AE47-9943-54E8DE0C4814}" type="presParOf" srcId="{E2F24A37-E6AF-E842-9592-F2E1433090C0}" destId="{04678F7F-B4B6-D44D-8F48-7886BB69C6FF}" srcOrd="2" destOrd="0" presId="urn:microsoft.com/office/officeart/2008/layout/CircularPictureCallout"/>
    <dgm:cxn modelId="{089CC5EE-18BB-FE43-8535-92B3FEF9D0CD}" type="presParOf" srcId="{04678F7F-B4B6-D44D-8F48-7886BB69C6FF}" destId="{F67AD354-E025-AF4A-9F4D-F00B0D9458B5}" srcOrd="0" destOrd="0" presId="urn:microsoft.com/office/officeart/2008/layout/CircularPictureCallout"/>
    <dgm:cxn modelId="{E76EBE3D-5D32-6C4C-8FDD-9D11A28D6303}" type="presParOf" srcId="{E2F24A37-E6AF-E842-9592-F2E1433090C0}" destId="{06371F3F-57FA-0542-B0BC-1C0735423797}" srcOrd="3" destOrd="0" presId="urn:microsoft.com/office/officeart/2008/layout/CircularPictureCallout"/>
    <dgm:cxn modelId="{457164D3-89F6-0E41-9442-9FBA18F15E62}" type="presParOf" srcId="{E2F24A37-E6AF-E842-9592-F2E1433090C0}" destId="{4773AC19-BC98-9B4C-B217-18A21814FF70}" srcOrd="4" destOrd="0" presId="urn:microsoft.com/office/officeart/2008/layout/CircularPictureCallout"/>
    <dgm:cxn modelId="{50C7A358-0086-6A44-A84A-2B0E4A1C25AE}" type="presParOf" srcId="{4773AC19-BC98-9B4C-B217-18A21814FF70}" destId="{CE2E855F-E94D-2144-8F86-502FF315DD1B}" srcOrd="0" destOrd="0" presId="urn:microsoft.com/office/officeart/2008/layout/CircularPictureCallout"/>
    <dgm:cxn modelId="{0ACEDD0B-0E89-C442-8183-346B2DFBA3CB}" type="presParOf" srcId="{E2F24A37-E6AF-E842-9592-F2E1433090C0}" destId="{80B3A2DB-7E22-F742-BE78-41A89EEF931F}" srcOrd="5" destOrd="0" presId="urn:microsoft.com/office/officeart/2008/layout/CircularPictureCallout"/>
    <dgm:cxn modelId="{997337D8-DD6B-A64B-87F8-8076A513983D}" type="presParOf" srcId="{80B3A2DB-7E22-F742-BE78-41A89EEF931F}" destId="{6CD68E59-A42C-984D-9B60-DE0594AB6C2B}" srcOrd="0" destOrd="0" presId="urn:microsoft.com/office/officeart/2008/layout/CircularPictureCallout"/>
    <dgm:cxn modelId="{E10C1428-82E3-A94D-B4A1-52D49CDE13AB}" type="presParOf" srcId="{E2F24A37-E6AF-E842-9592-F2E1433090C0}" destId="{61B44C33-230E-7843-BEED-D612D611EF91}" srcOrd="6" destOrd="0" presId="urn:microsoft.com/office/officeart/2008/layout/CircularPictureCallout"/>
    <dgm:cxn modelId="{A2C4B134-5DCD-9245-A0E1-C5F1EFD5E105}" type="presParOf" srcId="{E2F24A37-E6AF-E842-9592-F2E1433090C0}" destId="{08D4BB10-493B-394C-8AF1-F072F2E8CC65}" srcOrd="7" destOrd="0" presId="urn:microsoft.com/office/officeart/2008/layout/CircularPictureCallout"/>
    <dgm:cxn modelId="{034576A7-B973-FF43-B29A-26C5201A5B61}" type="presParOf" srcId="{08D4BB10-493B-394C-8AF1-F072F2E8CC65}" destId="{B02C473D-ABDE-C247-BA42-257B7BC69D13}" srcOrd="0" destOrd="0" presId="urn:microsoft.com/office/officeart/2008/layout/CircularPictureCallout"/>
    <dgm:cxn modelId="{250AD591-AF73-084D-9B54-67C3CF4F87F1}" type="presParOf" srcId="{E2F24A37-E6AF-E842-9592-F2E1433090C0}" destId="{861D8A6E-CD06-FC49-8835-CA8C50078080}" srcOrd="8" destOrd="0" presId="urn:microsoft.com/office/officeart/2008/layout/CircularPictureCallout"/>
    <dgm:cxn modelId="{8B166F1C-8A2F-944D-A48D-C67E70C1CF9F}" type="presParOf" srcId="{861D8A6E-CD06-FC49-8835-CA8C50078080}" destId="{59542AD2-7177-D049-9AB5-75F1A28EA763}" srcOrd="0" destOrd="0" presId="urn:microsoft.com/office/officeart/2008/layout/CircularPictureCallout"/>
    <dgm:cxn modelId="{D656A2EE-C0CF-0147-8CDC-91E6F65CE740}" type="presParOf" srcId="{E2F24A37-E6AF-E842-9592-F2E1433090C0}" destId="{CF276B4D-FDB7-6D4C-8183-BF1AF5B581D8}" srcOrd="9" destOrd="0" presId="urn:microsoft.com/office/officeart/2008/layout/CircularPictureCallout"/>
    <dgm:cxn modelId="{EEDDA3BC-58F8-514C-8051-64B28EAADFAD}" type="presParOf" srcId="{E2F24A37-E6AF-E842-9592-F2E1433090C0}" destId="{315C9BCD-3B31-CA48-9380-6924E146CC2C}" srcOrd="10" destOrd="0" presId="urn:microsoft.com/office/officeart/2008/layout/CircularPictureCallout"/>
    <dgm:cxn modelId="{F9FC66AF-50A8-8342-AC73-D37C96EEB044}" type="presParOf" srcId="{315C9BCD-3B31-CA48-9380-6924E146CC2C}" destId="{7392DF6E-D7BA-1543-BA64-22A40C812EFC}" srcOrd="0" destOrd="0" presId="urn:microsoft.com/office/officeart/2008/layout/CircularPictureCallout"/>
    <dgm:cxn modelId="{F5C8A5CB-B6CD-F944-9824-704EC980D1A3}" type="presParOf" srcId="{E2F24A37-E6AF-E842-9592-F2E1433090C0}" destId="{EF4E56FA-9A34-2549-803F-B04CF5DB215C}" srcOrd="11" destOrd="0" presId="urn:microsoft.com/office/officeart/2008/layout/CircularPictureCallout"/>
    <dgm:cxn modelId="{6D7F1684-7E3F-E34A-BC7C-83F2D3A2CA23}" type="presParOf" srcId="{EF4E56FA-9A34-2549-803F-B04CF5DB215C}" destId="{2CA3D76E-EE3D-4E46-A2F6-4B8B0EA86BE8}" srcOrd="0" destOrd="0" presId="urn:microsoft.com/office/officeart/2008/layout/CircularPictureCallout"/>
    <dgm:cxn modelId="{948F13C5-B360-7C47-81B6-0C79101EBB8D}" type="presParOf" srcId="{E2F24A37-E6AF-E842-9592-F2E1433090C0}" destId="{9DDFF0A1-51F5-324B-BF36-07EE3FC903F3}" srcOrd="12" destOrd="0" presId="urn:microsoft.com/office/officeart/2008/layout/CircularPictureCallout"/>
    <dgm:cxn modelId="{6792B7FD-F8C8-7446-A09E-C1183501B20F}" type="presParOf" srcId="{E2F24A37-E6AF-E842-9592-F2E1433090C0}" destId="{AFB51E00-C794-954C-B2D0-929777E65A4B}" srcOrd="13" destOrd="0" presId="urn:microsoft.com/office/officeart/2008/layout/CircularPictureCallout"/>
    <dgm:cxn modelId="{83718E4A-4A3D-F946-BB11-EF5DAFFD54E5}" type="presParOf" srcId="{AFB51E00-C794-954C-B2D0-929777E65A4B}" destId="{683A0F20-780B-AD4C-A67D-FE3CDB79E8FF}"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11A14-CA28-984B-8AF0-33BCD3CBBFB6}"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E2F726FD-93A2-E343-80AA-AC30DE261AFF}">
      <dgm:prSet/>
      <dgm:spPr/>
      <dgm:t>
        <a:bodyPr/>
        <a:lstStyle/>
        <a:p>
          <a:pPr rtl="0"/>
          <a:r>
            <a:rPr lang="en-US" dirty="0">
              <a:latin typeface="Calibri" charset="0"/>
              <a:ea typeface="Calibri" charset="0"/>
              <a:cs typeface="Calibri" charset="0"/>
            </a:rPr>
            <a:t>Attraction and Selection</a:t>
          </a:r>
        </a:p>
        <a:p>
          <a:pPr rtl="0"/>
          <a:r>
            <a:rPr lang="en-US" b="1" dirty="0">
              <a:latin typeface="Calibri" charset="0"/>
              <a:ea typeface="Calibri" charset="0"/>
              <a:cs typeface="Calibri" charset="0"/>
            </a:rPr>
            <a:t>(Coding Test and Assessment Day)</a:t>
          </a:r>
        </a:p>
      </dgm:t>
    </dgm:pt>
    <dgm:pt modelId="{A2167EAC-55E6-B343-A36B-B0E7B8415FBA}" type="parTrans" cxnId="{338F5E54-F228-FE42-8293-E7A041A1E653}">
      <dgm:prSet/>
      <dgm:spPr/>
      <dgm:t>
        <a:bodyPr/>
        <a:lstStyle/>
        <a:p>
          <a:endParaRPr lang="en-US"/>
        </a:p>
      </dgm:t>
    </dgm:pt>
    <dgm:pt modelId="{42D5B814-BA59-4C4F-A752-9D5E5ED1FEA4}" type="sibTrans" cxnId="{338F5E54-F228-FE42-8293-E7A041A1E653}">
      <dgm:prSet/>
      <dgm:spPr/>
      <dgm:t>
        <a:bodyPr/>
        <a:lstStyle/>
        <a:p>
          <a:endParaRPr lang="en-US"/>
        </a:p>
      </dgm:t>
    </dgm:pt>
    <dgm:pt modelId="{089E44AD-D961-1C4F-81E1-D7FF88789B8D}">
      <dgm:prSet/>
      <dgm:spPr/>
      <dgm:t>
        <a:bodyPr/>
        <a:lstStyle/>
        <a:p>
          <a:pPr rtl="0"/>
          <a:r>
            <a:rPr lang="en-US" dirty="0">
              <a:latin typeface="Calibri" charset="0"/>
              <a:ea typeface="Calibri" charset="0"/>
              <a:cs typeface="Calibri" charset="0"/>
            </a:rPr>
            <a:t>5 weeks boot camp</a:t>
          </a:r>
        </a:p>
        <a:p>
          <a:pPr rtl="0"/>
          <a:r>
            <a:rPr lang="en-US" b="1" dirty="0">
              <a:latin typeface="Calibri" charset="0"/>
              <a:ea typeface="Calibri" charset="0"/>
              <a:cs typeface="Calibri" charset="0"/>
            </a:rPr>
            <a:t>In Leeds or </a:t>
          </a:r>
          <a:r>
            <a:rPr lang="en-US" b="1" dirty="0" err="1">
              <a:latin typeface="Calibri" charset="0"/>
              <a:ea typeface="Calibri" charset="0"/>
              <a:cs typeface="Calibri" charset="0"/>
            </a:rPr>
            <a:t>Osterley</a:t>
          </a:r>
          <a:endParaRPr lang="en-US" b="1" dirty="0">
            <a:latin typeface="Calibri" charset="0"/>
            <a:ea typeface="Calibri" charset="0"/>
            <a:cs typeface="Calibri" charset="0"/>
          </a:endParaRPr>
        </a:p>
      </dgm:t>
    </dgm:pt>
    <dgm:pt modelId="{87F6D854-448C-3B43-B69F-9224020C32C8}" type="parTrans" cxnId="{048B0C47-D07B-394C-9BAC-A07F03F496C7}">
      <dgm:prSet/>
      <dgm:spPr/>
      <dgm:t>
        <a:bodyPr/>
        <a:lstStyle/>
        <a:p>
          <a:endParaRPr lang="en-US"/>
        </a:p>
      </dgm:t>
    </dgm:pt>
    <dgm:pt modelId="{D7F52FD5-3757-5248-BF48-B726E740CF7C}" type="sibTrans" cxnId="{048B0C47-D07B-394C-9BAC-A07F03F496C7}">
      <dgm:prSet/>
      <dgm:spPr/>
      <dgm:t>
        <a:bodyPr/>
        <a:lstStyle/>
        <a:p>
          <a:endParaRPr lang="en-US"/>
        </a:p>
      </dgm:t>
    </dgm:pt>
    <dgm:pt modelId="{251AD503-A8C7-EE47-A743-80122A2B6378}">
      <dgm:prSet/>
      <dgm:spPr/>
      <dgm:t>
        <a:bodyPr/>
        <a:lstStyle/>
        <a:p>
          <a:pPr rtl="0"/>
          <a:endParaRPr lang="en-US" dirty="0"/>
        </a:p>
        <a:p>
          <a:pPr rtl="0"/>
          <a:r>
            <a:rPr lang="en-US" dirty="0"/>
            <a:t>4</a:t>
          </a:r>
          <a:r>
            <a:rPr lang="en-US" dirty="0">
              <a:latin typeface="Calibri" charset="0"/>
              <a:ea typeface="Calibri" charset="0"/>
              <a:cs typeface="Calibri" charset="0"/>
            </a:rPr>
            <a:t> months Educational projects</a:t>
          </a:r>
        </a:p>
      </dgm:t>
    </dgm:pt>
    <dgm:pt modelId="{DEAB159D-874C-DF40-A0DE-60D3EAF974AB}" type="parTrans" cxnId="{756F5AD1-EF21-7F45-B11F-C7388AF3CC50}">
      <dgm:prSet/>
      <dgm:spPr/>
      <dgm:t>
        <a:bodyPr/>
        <a:lstStyle/>
        <a:p>
          <a:endParaRPr lang="en-US"/>
        </a:p>
      </dgm:t>
    </dgm:pt>
    <dgm:pt modelId="{05C04580-63B8-F14F-85C2-AA1BA8941079}" type="sibTrans" cxnId="{756F5AD1-EF21-7F45-B11F-C7388AF3CC50}">
      <dgm:prSet/>
      <dgm:spPr/>
      <dgm:t>
        <a:bodyPr/>
        <a:lstStyle/>
        <a:p>
          <a:endParaRPr lang="en-US"/>
        </a:p>
      </dgm:t>
    </dgm:pt>
    <dgm:pt modelId="{CF21D705-BBF8-C946-8562-5C3C2D9AF624}">
      <dgm:prSet/>
      <dgm:spPr/>
      <dgm:t>
        <a:bodyPr/>
        <a:lstStyle/>
        <a:p>
          <a:pPr rtl="0"/>
          <a:r>
            <a:rPr lang="en-US" dirty="0">
              <a:latin typeface="Calibri" charset="0"/>
              <a:ea typeface="Calibri" charset="0"/>
              <a:cs typeface="Calibri" charset="0"/>
            </a:rPr>
            <a:t>2 months Delivery team placement</a:t>
          </a:r>
        </a:p>
      </dgm:t>
    </dgm:pt>
    <dgm:pt modelId="{2D6CD5A7-67F3-CC44-A97F-83B2663F89A1}" type="parTrans" cxnId="{58F06977-9ED8-934A-89A8-704A636752B8}">
      <dgm:prSet/>
      <dgm:spPr/>
      <dgm:t>
        <a:bodyPr/>
        <a:lstStyle/>
        <a:p>
          <a:endParaRPr lang="en-US"/>
        </a:p>
      </dgm:t>
    </dgm:pt>
    <dgm:pt modelId="{B0D0FD39-5C75-BE40-BF9D-D494C5B73C33}" type="sibTrans" cxnId="{58F06977-9ED8-934A-89A8-704A636752B8}">
      <dgm:prSet/>
      <dgm:spPr/>
      <dgm:t>
        <a:bodyPr/>
        <a:lstStyle/>
        <a:p>
          <a:endParaRPr lang="en-US"/>
        </a:p>
      </dgm:t>
    </dgm:pt>
    <dgm:pt modelId="{4C24DD70-3A25-294C-8BA3-62221E5F8C8C}">
      <dgm:prSet/>
      <dgm:spPr/>
      <dgm:t>
        <a:bodyPr/>
        <a:lstStyle/>
        <a:p>
          <a:pPr rtl="0"/>
          <a:r>
            <a:rPr lang="en-US" dirty="0">
              <a:latin typeface="Calibri" charset="0"/>
              <a:ea typeface="Calibri" charset="0"/>
              <a:cs typeface="Calibri" charset="0"/>
            </a:rPr>
            <a:t>Post Placement</a:t>
          </a:r>
        </a:p>
      </dgm:t>
    </dgm:pt>
    <dgm:pt modelId="{D606A066-68C5-F041-8378-DDEFFCA79454}" type="parTrans" cxnId="{87CAC2F9-4C53-AE4C-A65C-21F5DFFAEDAA}">
      <dgm:prSet/>
      <dgm:spPr/>
      <dgm:t>
        <a:bodyPr/>
        <a:lstStyle/>
        <a:p>
          <a:endParaRPr lang="en-US"/>
        </a:p>
      </dgm:t>
    </dgm:pt>
    <dgm:pt modelId="{FD4CA85B-0EA2-4D42-A317-F0DF6C69FCB2}" type="sibTrans" cxnId="{87CAC2F9-4C53-AE4C-A65C-21F5DFFAEDAA}">
      <dgm:prSet/>
      <dgm:spPr/>
      <dgm:t>
        <a:bodyPr/>
        <a:lstStyle/>
        <a:p>
          <a:endParaRPr lang="en-US"/>
        </a:p>
      </dgm:t>
    </dgm:pt>
    <dgm:pt modelId="{67AD840A-5553-D946-A53A-D4364EC62800}" type="pres">
      <dgm:prSet presAssocID="{FAF11A14-CA28-984B-8AF0-33BCD3CBBFB6}" presName="Name0" presStyleCnt="0">
        <dgm:presLayoutVars>
          <dgm:dir/>
          <dgm:resizeHandles val="exact"/>
        </dgm:presLayoutVars>
      </dgm:prSet>
      <dgm:spPr/>
    </dgm:pt>
    <dgm:pt modelId="{7943337E-C83C-DB45-A449-1CFBBC6CBE86}" type="pres">
      <dgm:prSet presAssocID="{FAF11A14-CA28-984B-8AF0-33BCD3CBBFB6}" presName="fgShape" presStyleLbl="fgShp" presStyleIdx="0" presStyleCnt="1" custLinFactNeighborX="-91" custLinFactNeighborY="-7130"/>
      <dgm:spPr/>
    </dgm:pt>
    <dgm:pt modelId="{5E92BD09-DA9C-6040-90A4-607A3D133F26}" type="pres">
      <dgm:prSet presAssocID="{FAF11A14-CA28-984B-8AF0-33BCD3CBBFB6}" presName="linComp" presStyleCnt="0"/>
      <dgm:spPr/>
    </dgm:pt>
    <dgm:pt modelId="{944AAD54-947B-0943-906C-DBAE0D2C0175}" type="pres">
      <dgm:prSet presAssocID="{E2F726FD-93A2-E343-80AA-AC30DE261AFF}" presName="compNode" presStyleCnt="0"/>
      <dgm:spPr/>
    </dgm:pt>
    <dgm:pt modelId="{412611A8-3C07-154F-8145-2640C3F8E5D9}" type="pres">
      <dgm:prSet presAssocID="{E2F726FD-93A2-E343-80AA-AC30DE261AFF}" presName="bkgdShape" presStyleLbl="node1" presStyleIdx="0" presStyleCnt="5"/>
      <dgm:spPr/>
    </dgm:pt>
    <dgm:pt modelId="{D160FAA5-11FD-0545-85CA-8C7DB8BE4827}" type="pres">
      <dgm:prSet presAssocID="{E2F726FD-93A2-E343-80AA-AC30DE261AFF}" presName="nodeTx" presStyleLbl="node1" presStyleIdx="0" presStyleCnt="5">
        <dgm:presLayoutVars>
          <dgm:bulletEnabled val="1"/>
        </dgm:presLayoutVars>
      </dgm:prSet>
      <dgm:spPr/>
    </dgm:pt>
    <dgm:pt modelId="{471AABD4-E766-AB41-A63F-708E1680988F}" type="pres">
      <dgm:prSet presAssocID="{E2F726FD-93A2-E343-80AA-AC30DE261AFF}" presName="invisiNode" presStyleLbl="node1" presStyleIdx="0" presStyleCnt="5"/>
      <dgm:spPr/>
    </dgm:pt>
    <dgm:pt modelId="{1DB1DDFB-B0F6-4443-9300-DEE949FC6446}" type="pres">
      <dgm:prSet presAssocID="{E2F726FD-93A2-E343-80AA-AC30DE261AFF}" presName="imagNode" presStyleLbl="fgImgPlace1" presStyleIdx="0" presStyleCnt="5"/>
      <dgm:spPr/>
    </dgm:pt>
    <dgm:pt modelId="{0C60C784-305C-D646-A1AC-2A13CE13F3D7}" type="pres">
      <dgm:prSet presAssocID="{42D5B814-BA59-4C4F-A752-9D5E5ED1FEA4}" presName="sibTrans" presStyleLbl="sibTrans2D1" presStyleIdx="0" presStyleCnt="0"/>
      <dgm:spPr/>
    </dgm:pt>
    <dgm:pt modelId="{36DB9828-2687-FB48-A653-CF16D5252D93}" type="pres">
      <dgm:prSet presAssocID="{089E44AD-D961-1C4F-81E1-D7FF88789B8D}" presName="compNode" presStyleCnt="0"/>
      <dgm:spPr/>
    </dgm:pt>
    <dgm:pt modelId="{9611A362-19B9-9D43-8DD1-145A51752AA4}" type="pres">
      <dgm:prSet presAssocID="{089E44AD-D961-1C4F-81E1-D7FF88789B8D}" presName="bkgdShape" presStyleLbl="node1" presStyleIdx="1" presStyleCnt="5"/>
      <dgm:spPr/>
    </dgm:pt>
    <dgm:pt modelId="{FF2CCA74-E96F-4248-9362-B718C95AF34E}" type="pres">
      <dgm:prSet presAssocID="{089E44AD-D961-1C4F-81E1-D7FF88789B8D}" presName="nodeTx" presStyleLbl="node1" presStyleIdx="1" presStyleCnt="5">
        <dgm:presLayoutVars>
          <dgm:bulletEnabled val="1"/>
        </dgm:presLayoutVars>
      </dgm:prSet>
      <dgm:spPr/>
    </dgm:pt>
    <dgm:pt modelId="{86ECE666-5713-3A40-BED1-9F286051FF11}" type="pres">
      <dgm:prSet presAssocID="{089E44AD-D961-1C4F-81E1-D7FF88789B8D}" presName="invisiNode" presStyleLbl="node1" presStyleIdx="1" presStyleCnt="5"/>
      <dgm:spPr/>
    </dgm:pt>
    <dgm:pt modelId="{8BDCDF7A-48C1-FB4C-A575-63E925156868}" type="pres">
      <dgm:prSet presAssocID="{089E44AD-D961-1C4F-81E1-D7FF88789B8D}" presName="imagNode" presStyleLbl="fgImgPlace1" presStyleIdx="1" presStyleCnt="5"/>
      <dgm:spPr/>
    </dgm:pt>
    <dgm:pt modelId="{8F04658D-435F-FD44-8441-9949E61E542C}" type="pres">
      <dgm:prSet presAssocID="{D7F52FD5-3757-5248-BF48-B726E740CF7C}" presName="sibTrans" presStyleLbl="sibTrans2D1" presStyleIdx="0" presStyleCnt="0"/>
      <dgm:spPr/>
    </dgm:pt>
    <dgm:pt modelId="{4C1B5106-793D-B446-8E17-E77424A3D454}" type="pres">
      <dgm:prSet presAssocID="{251AD503-A8C7-EE47-A743-80122A2B6378}" presName="compNode" presStyleCnt="0"/>
      <dgm:spPr/>
    </dgm:pt>
    <dgm:pt modelId="{1A65D653-75A1-9B42-8CC8-C323E0E05279}" type="pres">
      <dgm:prSet presAssocID="{251AD503-A8C7-EE47-A743-80122A2B6378}" presName="bkgdShape" presStyleLbl="node1" presStyleIdx="2" presStyleCnt="5"/>
      <dgm:spPr/>
    </dgm:pt>
    <dgm:pt modelId="{61B73480-D19D-544E-B0AE-552377717FFE}" type="pres">
      <dgm:prSet presAssocID="{251AD503-A8C7-EE47-A743-80122A2B6378}" presName="nodeTx" presStyleLbl="node1" presStyleIdx="2" presStyleCnt="5">
        <dgm:presLayoutVars>
          <dgm:bulletEnabled val="1"/>
        </dgm:presLayoutVars>
      </dgm:prSet>
      <dgm:spPr/>
    </dgm:pt>
    <dgm:pt modelId="{B1DE60C1-27EE-974C-92FF-06B5C95F7245}" type="pres">
      <dgm:prSet presAssocID="{251AD503-A8C7-EE47-A743-80122A2B6378}" presName="invisiNode" presStyleLbl="node1" presStyleIdx="2" presStyleCnt="5"/>
      <dgm:spPr/>
    </dgm:pt>
    <dgm:pt modelId="{78BC9EA2-0A16-FE4C-A214-73184CA22171}" type="pres">
      <dgm:prSet presAssocID="{251AD503-A8C7-EE47-A743-80122A2B6378}" presName="imagNode" presStyleLbl="fgImgPlace1" presStyleIdx="2" presStyleCnt="5"/>
      <dgm:spPr/>
    </dgm:pt>
    <dgm:pt modelId="{303C6F95-6F65-F64F-A58E-695891FA5555}" type="pres">
      <dgm:prSet presAssocID="{05C04580-63B8-F14F-85C2-AA1BA8941079}" presName="sibTrans" presStyleLbl="sibTrans2D1" presStyleIdx="0" presStyleCnt="0"/>
      <dgm:spPr/>
    </dgm:pt>
    <dgm:pt modelId="{950E1FB6-3096-5F46-9409-41CDBF12697C}" type="pres">
      <dgm:prSet presAssocID="{CF21D705-BBF8-C946-8562-5C3C2D9AF624}" presName="compNode" presStyleCnt="0"/>
      <dgm:spPr/>
    </dgm:pt>
    <dgm:pt modelId="{8679FD44-27E8-E04C-A642-AF15DE98DF47}" type="pres">
      <dgm:prSet presAssocID="{CF21D705-BBF8-C946-8562-5C3C2D9AF624}" presName="bkgdShape" presStyleLbl="node1" presStyleIdx="3" presStyleCnt="5" custLinFactNeighborX="-845" custLinFactNeighborY="2638"/>
      <dgm:spPr/>
    </dgm:pt>
    <dgm:pt modelId="{16F34581-8A06-BD4D-A6D8-018B1CB3A5B2}" type="pres">
      <dgm:prSet presAssocID="{CF21D705-BBF8-C946-8562-5C3C2D9AF624}" presName="nodeTx" presStyleLbl="node1" presStyleIdx="3" presStyleCnt="5">
        <dgm:presLayoutVars>
          <dgm:bulletEnabled val="1"/>
        </dgm:presLayoutVars>
      </dgm:prSet>
      <dgm:spPr/>
    </dgm:pt>
    <dgm:pt modelId="{0A560337-F44B-DF4F-B3AA-75C6B57111BC}" type="pres">
      <dgm:prSet presAssocID="{CF21D705-BBF8-C946-8562-5C3C2D9AF624}" presName="invisiNode" presStyleLbl="node1" presStyleIdx="3" presStyleCnt="5"/>
      <dgm:spPr/>
    </dgm:pt>
    <dgm:pt modelId="{8A4EE9A7-3F31-324C-9C69-3FBFB4712DB2}" type="pres">
      <dgm:prSet presAssocID="{CF21D705-BBF8-C946-8562-5C3C2D9AF624}" presName="imagNode" presStyleLbl="fgImgPlace1" presStyleIdx="3" presStyleCnt="5"/>
      <dgm:spPr/>
    </dgm:pt>
    <dgm:pt modelId="{A1AAAC44-8589-F04D-AB7F-19D229313ACF}" type="pres">
      <dgm:prSet presAssocID="{B0D0FD39-5C75-BE40-BF9D-D494C5B73C33}" presName="sibTrans" presStyleLbl="sibTrans2D1" presStyleIdx="0" presStyleCnt="0"/>
      <dgm:spPr/>
    </dgm:pt>
    <dgm:pt modelId="{56140314-F73B-DC49-8F2D-A725E3391857}" type="pres">
      <dgm:prSet presAssocID="{4C24DD70-3A25-294C-8BA3-62221E5F8C8C}" presName="compNode" presStyleCnt="0"/>
      <dgm:spPr/>
    </dgm:pt>
    <dgm:pt modelId="{3D30D91A-D9A0-7D41-B3D3-54A32178B7CB}" type="pres">
      <dgm:prSet presAssocID="{4C24DD70-3A25-294C-8BA3-62221E5F8C8C}" presName="bkgdShape" presStyleLbl="node1" presStyleIdx="4" presStyleCnt="5"/>
      <dgm:spPr/>
    </dgm:pt>
    <dgm:pt modelId="{5232DF51-5DF9-AE46-8D82-38D7AAF182C7}" type="pres">
      <dgm:prSet presAssocID="{4C24DD70-3A25-294C-8BA3-62221E5F8C8C}" presName="nodeTx" presStyleLbl="node1" presStyleIdx="4" presStyleCnt="5">
        <dgm:presLayoutVars>
          <dgm:bulletEnabled val="1"/>
        </dgm:presLayoutVars>
      </dgm:prSet>
      <dgm:spPr/>
    </dgm:pt>
    <dgm:pt modelId="{1A3279C9-D8B7-694A-B0A0-966B1F5932EF}" type="pres">
      <dgm:prSet presAssocID="{4C24DD70-3A25-294C-8BA3-62221E5F8C8C}" presName="invisiNode" presStyleLbl="node1" presStyleIdx="4" presStyleCnt="5"/>
      <dgm:spPr/>
    </dgm:pt>
    <dgm:pt modelId="{AC9051D2-2C8F-404D-899F-F4C1178A6A02}" type="pres">
      <dgm:prSet presAssocID="{4C24DD70-3A25-294C-8BA3-62221E5F8C8C}" presName="imagNode" presStyleLbl="fgImgPlace1" presStyleIdx="4" presStyleCnt="5"/>
      <dgm:spPr/>
    </dgm:pt>
  </dgm:ptLst>
  <dgm:cxnLst>
    <dgm:cxn modelId="{ACEE640A-65B5-4F4F-A27A-842DF7058C9D}" type="presOf" srcId="{CF21D705-BBF8-C946-8562-5C3C2D9AF624}" destId="{16F34581-8A06-BD4D-A6D8-018B1CB3A5B2}" srcOrd="1" destOrd="0" presId="urn:microsoft.com/office/officeart/2005/8/layout/hList7"/>
    <dgm:cxn modelId="{089FDF1C-155B-0144-9474-11EDB6C8FF7D}" type="presOf" srcId="{4C24DD70-3A25-294C-8BA3-62221E5F8C8C}" destId="{3D30D91A-D9A0-7D41-B3D3-54A32178B7CB}" srcOrd="0" destOrd="0" presId="urn:microsoft.com/office/officeart/2005/8/layout/hList7"/>
    <dgm:cxn modelId="{D60E3036-E0DA-BE45-814F-7DD4857876E2}" type="presOf" srcId="{42D5B814-BA59-4C4F-A752-9D5E5ED1FEA4}" destId="{0C60C784-305C-D646-A1AC-2A13CE13F3D7}" srcOrd="0" destOrd="0" presId="urn:microsoft.com/office/officeart/2005/8/layout/hList7"/>
    <dgm:cxn modelId="{048B0C47-D07B-394C-9BAC-A07F03F496C7}" srcId="{FAF11A14-CA28-984B-8AF0-33BCD3CBBFB6}" destId="{089E44AD-D961-1C4F-81E1-D7FF88789B8D}" srcOrd="1" destOrd="0" parTransId="{87F6D854-448C-3B43-B69F-9224020C32C8}" sibTransId="{D7F52FD5-3757-5248-BF48-B726E740CF7C}"/>
    <dgm:cxn modelId="{C102686A-749E-424C-BBD5-7FC7280B1087}" type="presOf" srcId="{089E44AD-D961-1C4F-81E1-D7FF88789B8D}" destId="{FF2CCA74-E96F-4248-9362-B718C95AF34E}" srcOrd="1" destOrd="0" presId="urn:microsoft.com/office/officeart/2005/8/layout/hList7"/>
    <dgm:cxn modelId="{080C066F-69DF-D340-B63E-0286CB45BAFF}" type="presOf" srcId="{251AD503-A8C7-EE47-A743-80122A2B6378}" destId="{1A65D653-75A1-9B42-8CC8-C323E0E05279}" srcOrd="0" destOrd="0" presId="urn:microsoft.com/office/officeart/2005/8/layout/hList7"/>
    <dgm:cxn modelId="{61623853-D5D3-094B-91DF-F57B1B94D362}" type="presOf" srcId="{089E44AD-D961-1C4F-81E1-D7FF88789B8D}" destId="{9611A362-19B9-9D43-8DD1-145A51752AA4}" srcOrd="0" destOrd="0" presId="urn:microsoft.com/office/officeart/2005/8/layout/hList7"/>
    <dgm:cxn modelId="{338F5E54-F228-FE42-8293-E7A041A1E653}" srcId="{FAF11A14-CA28-984B-8AF0-33BCD3CBBFB6}" destId="{E2F726FD-93A2-E343-80AA-AC30DE261AFF}" srcOrd="0" destOrd="0" parTransId="{A2167EAC-55E6-B343-A36B-B0E7B8415FBA}" sibTransId="{42D5B814-BA59-4C4F-A752-9D5E5ED1FEA4}"/>
    <dgm:cxn modelId="{58F06977-9ED8-934A-89A8-704A636752B8}" srcId="{FAF11A14-CA28-984B-8AF0-33BCD3CBBFB6}" destId="{CF21D705-BBF8-C946-8562-5C3C2D9AF624}" srcOrd="3" destOrd="0" parTransId="{2D6CD5A7-67F3-CC44-A97F-83B2663F89A1}" sibTransId="{B0D0FD39-5C75-BE40-BF9D-D494C5B73C33}"/>
    <dgm:cxn modelId="{C45D8B8F-B8F0-D544-A3D4-53C0D196B0EF}" type="presOf" srcId="{E2F726FD-93A2-E343-80AA-AC30DE261AFF}" destId="{D160FAA5-11FD-0545-85CA-8C7DB8BE4827}" srcOrd="1" destOrd="0" presId="urn:microsoft.com/office/officeart/2005/8/layout/hList7"/>
    <dgm:cxn modelId="{0F8CDA93-8D40-4945-88A2-5F5D50EAB6FA}" type="presOf" srcId="{B0D0FD39-5C75-BE40-BF9D-D494C5B73C33}" destId="{A1AAAC44-8589-F04D-AB7F-19D229313ACF}" srcOrd="0" destOrd="0" presId="urn:microsoft.com/office/officeart/2005/8/layout/hList7"/>
    <dgm:cxn modelId="{4647F49A-4D37-0B4D-AF59-D3971032A9FE}" type="presOf" srcId="{D7F52FD5-3757-5248-BF48-B726E740CF7C}" destId="{8F04658D-435F-FD44-8441-9949E61E542C}" srcOrd="0" destOrd="0" presId="urn:microsoft.com/office/officeart/2005/8/layout/hList7"/>
    <dgm:cxn modelId="{D44FEDAD-E2DF-0D4A-B1AB-571CA77DCFC9}" type="presOf" srcId="{FAF11A14-CA28-984B-8AF0-33BCD3CBBFB6}" destId="{67AD840A-5553-D946-A53A-D4364EC62800}" srcOrd="0" destOrd="0" presId="urn:microsoft.com/office/officeart/2005/8/layout/hList7"/>
    <dgm:cxn modelId="{E4EBD5C2-2757-9048-A3E5-5B2EAB2A6095}" type="presOf" srcId="{E2F726FD-93A2-E343-80AA-AC30DE261AFF}" destId="{412611A8-3C07-154F-8145-2640C3F8E5D9}" srcOrd="0" destOrd="0" presId="urn:microsoft.com/office/officeart/2005/8/layout/hList7"/>
    <dgm:cxn modelId="{E4D74BCE-411F-DC49-85D4-3BD687AA00C4}" type="presOf" srcId="{251AD503-A8C7-EE47-A743-80122A2B6378}" destId="{61B73480-D19D-544E-B0AE-552377717FFE}" srcOrd="1" destOrd="0" presId="urn:microsoft.com/office/officeart/2005/8/layout/hList7"/>
    <dgm:cxn modelId="{756F5AD1-EF21-7F45-B11F-C7388AF3CC50}" srcId="{FAF11A14-CA28-984B-8AF0-33BCD3CBBFB6}" destId="{251AD503-A8C7-EE47-A743-80122A2B6378}" srcOrd="2" destOrd="0" parTransId="{DEAB159D-874C-DF40-A0DE-60D3EAF974AB}" sibTransId="{05C04580-63B8-F14F-85C2-AA1BA8941079}"/>
    <dgm:cxn modelId="{AB076DF1-DE7E-8E4A-B5AD-1DABF9314E20}" type="presOf" srcId="{CF21D705-BBF8-C946-8562-5C3C2D9AF624}" destId="{8679FD44-27E8-E04C-A642-AF15DE98DF47}" srcOrd="0" destOrd="0" presId="urn:microsoft.com/office/officeart/2005/8/layout/hList7"/>
    <dgm:cxn modelId="{FB62B6F5-7DDC-B545-A660-C7771C99CB56}" type="presOf" srcId="{4C24DD70-3A25-294C-8BA3-62221E5F8C8C}" destId="{5232DF51-5DF9-AE46-8D82-38D7AAF182C7}" srcOrd="1" destOrd="0" presId="urn:microsoft.com/office/officeart/2005/8/layout/hList7"/>
    <dgm:cxn modelId="{09EE54F8-1F7E-CC4F-83E4-331873F3349C}" type="presOf" srcId="{05C04580-63B8-F14F-85C2-AA1BA8941079}" destId="{303C6F95-6F65-F64F-A58E-695891FA5555}" srcOrd="0" destOrd="0" presId="urn:microsoft.com/office/officeart/2005/8/layout/hList7"/>
    <dgm:cxn modelId="{87CAC2F9-4C53-AE4C-A65C-21F5DFFAEDAA}" srcId="{FAF11A14-CA28-984B-8AF0-33BCD3CBBFB6}" destId="{4C24DD70-3A25-294C-8BA3-62221E5F8C8C}" srcOrd="4" destOrd="0" parTransId="{D606A066-68C5-F041-8378-DDEFFCA79454}" sibTransId="{FD4CA85B-0EA2-4D42-A317-F0DF6C69FCB2}"/>
    <dgm:cxn modelId="{52C2EE74-F217-2E4C-9D96-987666224003}" type="presParOf" srcId="{67AD840A-5553-D946-A53A-D4364EC62800}" destId="{7943337E-C83C-DB45-A449-1CFBBC6CBE86}" srcOrd="0" destOrd="0" presId="urn:microsoft.com/office/officeart/2005/8/layout/hList7"/>
    <dgm:cxn modelId="{0A8D6E31-B7CB-DD43-B058-18CA202B9E10}" type="presParOf" srcId="{67AD840A-5553-D946-A53A-D4364EC62800}" destId="{5E92BD09-DA9C-6040-90A4-607A3D133F26}" srcOrd="1" destOrd="0" presId="urn:microsoft.com/office/officeart/2005/8/layout/hList7"/>
    <dgm:cxn modelId="{9379519A-EA0E-EC47-893F-3BB26E18C2CD}" type="presParOf" srcId="{5E92BD09-DA9C-6040-90A4-607A3D133F26}" destId="{944AAD54-947B-0943-906C-DBAE0D2C0175}" srcOrd="0" destOrd="0" presId="urn:microsoft.com/office/officeart/2005/8/layout/hList7"/>
    <dgm:cxn modelId="{394310E3-9060-5643-B473-A08B3879E6F9}" type="presParOf" srcId="{944AAD54-947B-0943-906C-DBAE0D2C0175}" destId="{412611A8-3C07-154F-8145-2640C3F8E5D9}" srcOrd="0" destOrd="0" presId="urn:microsoft.com/office/officeart/2005/8/layout/hList7"/>
    <dgm:cxn modelId="{920D9A43-F478-3A46-B3E3-211594AA5F13}" type="presParOf" srcId="{944AAD54-947B-0943-906C-DBAE0D2C0175}" destId="{D160FAA5-11FD-0545-85CA-8C7DB8BE4827}" srcOrd="1" destOrd="0" presId="urn:microsoft.com/office/officeart/2005/8/layout/hList7"/>
    <dgm:cxn modelId="{A66EE1CC-6C73-AC42-80FE-DAFCDBE46BBB}" type="presParOf" srcId="{944AAD54-947B-0943-906C-DBAE0D2C0175}" destId="{471AABD4-E766-AB41-A63F-708E1680988F}" srcOrd="2" destOrd="0" presId="urn:microsoft.com/office/officeart/2005/8/layout/hList7"/>
    <dgm:cxn modelId="{AF08192D-95CC-9A43-8102-587171F0DCAA}" type="presParOf" srcId="{944AAD54-947B-0943-906C-DBAE0D2C0175}" destId="{1DB1DDFB-B0F6-4443-9300-DEE949FC6446}" srcOrd="3" destOrd="0" presId="urn:microsoft.com/office/officeart/2005/8/layout/hList7"/>
    <dgm:cxn modelId="{B08AB1D4-E12A-0F44-965B-84E909C2417E}" type="presParOf" srcId="{5E92BD09-DA9C-6040-90A4-607A3D133F26}" destId="{0C60C784-305C-D646-A1AC-2A13CE13F3D7}" srcOrd="1" destOrd="0" presId="urn:microsoft.com/office/officeart/2005/8/layout/hList7"/>
    <dgm:cxn modelId="{A5DF0DB1-3EF7-9248-9CB2-E402D78B1EEC}" type="presParOf" srcId="{5E92BD09-DA9C-6040-90A4-607A3D133F26}" destId="{36DB9828-2687-FB48-A653-CF16D5252D93}" srcOrd="2" destOrd="0" presId="urn:microsoft.com/office/officeart/2005/8/layout/hList7"/>
    <dgm:cxn modelId="{02082B7E-9AEE-C943-A674-B712A15DD61D}" type="presParOf" srcId="{36DB9828-2687-FB48-A653-CF16D5252D93}" destId="{9611A362-19B9-9D43-8DD1-145A51752AA4}" srcOrd="0" destOrd="0" presId="urn:microsoft.com/office/officeart/2005/8/layout/hList7"/>
    <dgm:cxn modelId="{AE7618C8-EA5F-6045-AF72-DDA818E9DA89}" type="presParOf" srcId="{36DB9828-2687-FB48-A653-CF16D5252D93}" destId="{FF2CCA74-E96F-4248-9362-B718C95AF34E}" srcOrd="1" destOrd="0" presId="urn:microsoft.com/office/officeart/2005/8/layout/hList7"/>
    <dgm:cxn modelId="{41978FA4-F8E3-3D44-AEDC-1E9D4A23F516}" type="presParOf" srcId="{36DB9828-2687-FB48-A653-CF16D5252D93}" destId="{86ECE666-5713-3A40-BED1-9F286051FF11}" srcOrd="2" destOrd="0" presId="urn:microsoft.com/office/officeart/2005/8/layout/hList7"/>
    <dgm:cxn modelId="{56F1F123-C67A-9849-9FFC-F010DFBA8F80}" type="presParOf" srcId="{36DB9828-2687-FB48-A653-CF16D5252D93}" destId="{8BDCDF7A-48C1-FB4C-A575-63E925156868}" srcOrd="3" destOrd="0" presId="urn:microsoft.com/office/officeart/2005/8/layout/hList7"/>
    <dgm:cxn modelId="{483A2CD0-F816-4640-908C-3ABA7A879611}" type="presParOf" srcId="{5E92BD09-DA9C-6040-90A4-607A3D133F26}" destId="{8F04658D-435F-FD44-8441-9949E61E542C}" srcOrd="3" destOrd="0" presId="urn:microsoft.com/office/officeart/2005/8/layout/hList7"/>
    <dgm:cxn modelId="{3C80CA7D-B113-0343-9F59-D42591F8CE82}" type="presParOf" srcId="{5E92BD09-DA9C-6040-90A4-607A3D133F26}" destId="{4C1B5106-793D-B446-8E17-E77424A3D454}" srcOrd="4" destOrd="0" presId="urn:microsoft.com/office/officeart/2005/8/layout/hList7"/>
    <dgm:cxn modelId="{009F28A5-2024-B74E-94EB-113EA41B952D}" type="presParOf" srcId="{4C1B5106-793D-B446-8E17-E77424A3D454}" destId="{1A65D653-75A1-9B42-8CC8-C323E0E05279}" srcOrd="0" destOrd="0" presId="urn:microsoft.com/office/officeart/2005/8/layout/hList7"/>
    <dgm:cxn modelId="{C2809561-0053-FA43-9484-66F9ECDFE0B3}" type="presParOf" srcId="{4C1B5106-793D-B446-8E17-E77424A3D454}" destId="{61B73480-D19D-544E-B0AE-552377717FFE}" srcOrd="1" destOrd="0" presId="urn:microsoft.com/office/officeart/2005/8/layout/hList7"/>
    <dgm:cxn modelId="{C2F6D884-5314-FB44-AC9D-D7321421BF6B}" type="presParOf" srcId="{4C1B5106-793D-B446-8E17-E77424A3D454}" destId="{B1DE60C1-27EE-974C-92FF-06B5C95F7245}" srcOrd="2" destOrd="0" presId="urn:microsoft.com/office/officeart/2005/8/layout/hList7"/>
    <dgm:cxn modelId="{14D0B2EF-364F-A048-90C2-4C4E5836664B}" type="presParOf" srcId="{4C1B5106-793D-B446-8E17-E77424A3D454}" destId="{78BC9EA2-0A16-FE4C-A214-73184CA22171}" srcOrd="3" destOrd="0" presId="urn:microsoft.com/office/officeart/2005/8/layout/hList7"/>
    <dgm:cxn modelId="{74E462BE-471B-EE49-ABFC-E9766B390C18}" type="presParOf" srcId="{5E92BD09-DA9C-6040-90A4-607A3D133F26}" destId="{303C6F95-6F65-F64F-A58E-695891FA5555}" srcOrd="5" destOrd="0" presId="urn:microsoft.com/office/officeart/2005/8/layout/hList7"/>
    <dgm:cxn modelId="{DEE30030-44A1-2E46-9B0D-95E82BE72240}" type="presParOf" srcId="{5E92BD09-DA9C-6040-90A4-607A3D133F26}" destId="{950E1FB6-3096-5F46-9409-41CDBF12697C}" srcOrd="6" destOrd="0" presId="urn:microsoft.com/office/officeart/2005/8/layout/hList7"/>
    <dgm:cxn modelId="{5372788D-DA5F-5F46-A583-FEA0A576676D}" type="presParOf" srcId="{950E1FB6-3096-5F46-9409-41CDBF12697C}" destId="{8679FD44-27E8-E04C-A642-AF15DE98DF47}" srcOrd="0" destOrd="0" presId="urn:microsoft.com/office/officeart/2005/8/layout/hList7"/>
    <dgm:cxn modelId="{B5259FCE-E5E8-3248-8D05-AC24D480237D}" type="presParOf" srcId="{950E1FB6-3096-5F46-9409-41CDBF12697C}" destId="{16F34581-8A06-BD4D-A6D8-018B1CB3A5B2}" srcOrd="1" destOrd="0" presId="urn:microsoft.com/office/officeart/2005/8/layout/hList7"/>
    <dgm:cxn modelId="{1DD19CE9-60B6-E44C-906A-2CAF95999704}" type="presParOf" srcId="{950E1FB6-3096-5F46-9409-41CDBF12697C}" destId="{0A560337-F44B-DF4F-B3AA-75C6B57111BC}" srcOrd="2" destOrd="0" presId="urn:microsoft.com/office/officeart/2005/8/layout/hList7"/>
    <dgm:cxn modelId="{60E1501C-2222-6447-9236-914EAD394111}" type="presParOf" srcId="{950E1FB6-3096-5F46-9409-41CDBF12697C}" destId="{8A4EE9A7-3F31-324C-9C69-3FBFB4712DB2}" srcOrd="3" destOrd="0" presId="urn:microsoft.com/office/officeart/2005/8/layout/hList7"/>
    <dgm:cxn modelId="{B2D1E7A3-5233-B544-96C3-118C78C69731}" type="presParOf" srcId="{5E92BD09-DA9C-6040-90A4-607A3D133F26}" destId="{A1AAAC44-8589-F04D-AB7F-19D229313ACF}" srcOrd="7" destOrd="0" presId="urn:microsoft.com/office/officeart/2005/8/layout/hList7"/>
    <dgm:cxn modelId="{294352A2-C7A7-7A44-915C-E00329C0F050}" type="presParOf" srcId="{5E92BD09-DA9C-6040-90A4-607A3D133F26}" destId="{56140314-F73B-DC49-8F2D-A725E3391857}" srcOrd="8" destOrd="0" presId="urn:microsoft.com/office/officeart/2005/8/layout/hList7"/>
    <dgm:cxn modelId="{540A79D8-2BCD-B848-8E4C-4B9E2E837B6C}" type="presParOf" srcId="{56140314-F73B-DC49-8F2D-A725E3391857}" destId="{3D30D91A-D9A0-7D41-B3D3-54A32178B7CB}" srcOrd="0" destOrd="0" presId="urn:microsoft.com/office/officeart/2005/8/layout/hList7"/>
    <dgm:cxn modelId="{84F42C0F-68F7-5A42-91F2-A9746D28556A}" type="presParOf" srcId="{56140314-F73B-DC49-8F2D-A725E3391857}" destId="{5232DF51-5DF9-AE46-8D82-38D7AAF182C7}" srcOrd="1" destOrd="0" presId="urn:microsoft.com/office/officeart/2005/8/layout/hList7"/>
    <dgm:cxn modelId="{157E1B44-AE2C-5140-A6EC-D4A1BAC65A73}" type="presParOf" srcId="{56140314-F73B-DC49-8F2D-A725E3391857}" destId="{1A3279C9-D8B7-694A-B0A0-966B1F5932EF}" srcOrd="2" destOrd="0" presId="urn:microsoft.com/office/officeart/2005/8/layout/hList7"/>
    <dgm:cxn modelId="{875D6BF6-AE5E-FC44-BC07-1C65A840468F}" type="presParOf" srcId="{56140314-F73B-DC49-8F2D-A725E3391857}" destId="{AC9051D2-2C8F-404D-899F-F4C1178A6A02}"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FF0A1-51F5-324B-BF36-07EE3FC903F3}">
      <dsp:nvSpPr>
        <dsp:cNvPr id="0" name=""/>
        <dsp:cNvSpPr/>
      </dsp:nvSpPr>
      <dsp:spPr>
        <a:xfrm>
          <a:off x="973685" y="1657297"/>
          <a:ext cx="18342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76B4D-FDB7-6D4C-8183-BF1AF5B581D8}">
      <dsp:nvSpPr>
        <dsp:cNvPr id="0" name=""/>
        <dsp:cNvSpPr/>
      </dsp:nvSpPr>
      <dsp:spPr>
        <a:xfrm>
          <a:off x="973685" y="1204799"/>
          <a:ext cx="152694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C33-230E-7843-BEED-D612D611EF91}">
      <dsp:nvSpPr>
        <dsp:cNvPr id="0" name=""/>
        <dsp:cNvSpPr/>
      </dsp:nvSpPr>
      <dsp:spPr>
        <a:xfrm>
          <a:off x="973685" y="657332"/>
          <a:ext cx="152694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371F3F-57FA-0542-B0BC-1C0735423797}">
      <dsp:nvSpPr>
        <dsp:cNvPr id="0" name=""/>
        <dsp:cNvSpPr/>
      </dsp:nvSpPr>
      <dsp:spPr>
        <a:xfrm>
          <a:off x="973685" y="204834"/>
          <a:ext cx="18342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B6EF81-1575-3F48-A64E-05DE627A70D8}">
      <dsp:nvSpPr>
        <dsp:cNvPr id="0" name=""/>
        <dsp:cNvSpPr/>
      </dsp:nvSpPr>
      <dsp:spPr>
        <a:xfrm>
          <a:off x="42619" y="0"/>
          <a:ext cx="1862132" cy="1862132"/>
        </a:xfrm>
        <a:prstGeom prst="ellipse">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EBC698C-D142-4941-B9D3-9123E43EA4E5}">
      <dsp:nvSpPr>
        <dsp:cNvPr id="0" name=""/>
        <dsp:cNvSpPr/>
      </dsp:nvSpPr>
      <dsp:spPr>
        <a:xfrm>
          <a:off x="377803" y="988792"/>
          <a:ext cx="1191764" cy="614503"/>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b" anchorCtr="0">
          <a:noAutofit/>
        </a:bodyPr>
        <a:lstStyle/>
        <a:p>
          <a:pPr marL="0" lvl="0" indent="0" algn="ctr" defTabSz="2133600" rtl="0">
            <a:lnSpc>
              <a:spcPct val="90000"/>
            </a:lnSpc>
            <a:spcBef>
              <a:spcPct val="0"/>
            </a:spcBef>
            <a:spcAft>
              <a:spcPct val="35000"/>
            </a:spcAft>
            <a:buNone/>
          </a:pPr>
          <a:endParaRPr lang="en-GB" sz="4800" kern="1200" dirty="0"/>
        </a:p>
      </dsp:txBody>
      <dsp:txXfrm>
        <a:off x="377803" y="988792"/>
        <a:ext cx="1191764" cy="614503"/>
      </dsp:txXfrm>
    </dsp:sp>
    <dsp:sp modelId="{F67AD354-E025-AF4A-9F4D-F00B0D9458B5}">
      <dsp:nvSpPr>
        <dsp:cNvPr id="0" name=""/>
        <dsp:cNvSpPr/>
      </dsp:nvSpPr>
      <dsp:spPr>
        <a:xfrm>
          <a:off x="2603050" y="0"/>
          <a:ext cx="409669" cy="409669"/>
        </a:xfrm>
        <a:prstGeom prst="ellipse">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E2E855F-E94D-2144-8F86-502FF315DD1B}">
      <dsp:nvSpPr>
        <dsp:cNvPr id="0" name=""/>
        <dsp:cNvSpPr/>
      </dsp:nvSpPr>
      <dsp:spPr>
        <a:xfrm>
          <a:off x="3012719" y="0"/>
          <a:ext cx="2434037" cy="40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marL="0" lvl="0" indent="0" algn="l" defTabSz="622300" rtl="0">
            <a:lnSpc>
              <a:spcPct val="90000"/>
            </a:lnSpc>
            <a:spcBef>
              <a:spcPct val="0"/>
            </a:spcBef>
            <a:spcAft>
              <a:spcPct val="35000"/>
            </a:spcAft>
            <a:buNone/>
          </a:pPr>
          <a:r>
            <a:rPr lang="en-GB" sz="1400" kern="1200" dirty="0">
              <a:latin typeface="Calibri" charset="0"/>
              <a:ea typeface="Calibri" charset="0"/>
              <a:cs typeface="Calibri" charset="0"/>
            </a:rPr>
            <a:t>Forefront of digital innovation as you start building your career</a:t>
          </a:r>
        </a:p>
      </dsp:txBody>
      <dsp:txXfrm>
        <a:off x="3012719" y="0"/>
        <a:ext cx="2434037" cy="409669"/>
      </dsp:txXfrm>
    </dsp:sp>
    <dsp:sp modelId="{6CD68E59-A42C-984D-9B60-DE0594AB6C2B}">
      <dsp:nvSpPr>
        <dsp:cNvPr id="0" name=""/>
        <dsp:cNvSpPr/>
      </dsp:nvSpPr>
      <dsp:spPr>
        <a:xfrm>
          <a:off x="2295799" y="452498"/>
          <a:ext cx="409669" cy="409669"/>
        </a:xfrm>
        <a:prstGeom prst="ellipse">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02C473D-ABDE-C247-BA42-257B7BC69D13}">
      <dsp:nvSpPr>
        <dsp:cNvPr id="0" name=""/>
        <dsp:cNvSpPr/>
      </dsp:nvSpPr>
      <dsp:spPr>
        <a:xfrm>
          <a:off x="2705468" y="452498"/>
          <a:ext cx="2962439" cy="40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marL="0" lvl="0" indent="0" algn="l" defTabSz="622300" rtl="0">
            <a:lnSpc>
              <a:spcPct val="90000"/>
            </a:lnSpc>
            <a:spcBef>
              <a:spcPct val="0"/>
            </a:spcBef>
            <a:spcAft>
              <a:spcPct val="35000"/>
            </a:spcAft>
            <a:buNone/>
          </a:pPr>
          <a:r>
            <a:rPr lang="en-GB" sz="1400" kern="1200" dirty="0">
              <a:latin typeface="Calibri" charset="0"/>
              <a:ea typeface="Calibri" charset="0"/>
              <a:cs typeface="Calibri" charset="0"/>
            </a:rPr>
            <a:t>Agile delivery, cutting edge technology, TDD, CBI, real scrum team experience</a:t>
          </a:r>
        </a:p>
      </dsp:txBody>
      <dsp:txXfrm>
        <a:off x="2705468" y="452498"/>
        <a:ext cx="2962439" cy="409669"/>
      </dsp:txXfrm>
    </dsp:sp>
    <dsp:sp modelId="{59542AD2-7177-D049-9AB5-75F1A28EA763}">
      <dsp:nvSpPr>
        <dsp:cNvPr id="0" name=""/>
        <dsp:cNvSpPr/>
      </dsp:nvSpPr>
      <dsp:spPr>
        <a:xfrm>
          <a:off x="2295799" y="999964"/>
          <a:ext cx="409669" cy="409669"/>
        </a:xfrm>
        <a:prstGeom prst="ellipse">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392DF6E-D7BA-1543-BA64-22A40C812EFC}">
      <dsp:nvSpPr>
        <dsp:cNvPr id="0" name=""/>
        <dsp:cNvSpPr/>
      </dsp:nvSpPr>
      <dsp:spPr>
        <a:xfrm>
          <a:off x="2705468" y="999964"/>
          <a:ext cx="2586919" cy="40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marL="0" lvl="0" indent="0" algn="l" defTabSz="622300" rtl="0">
            <a:lnSpc>
              <a:spcPct val="90000"/>
            </a:lnSpc>
            <a:spcBef>
              <a:spcPct val="0"/>
            </a:spcBef>
            <a:spcAft>
              <a:spcPct val="35000"/>
            </a:spcAft>
            <a:buNone/>
          </a:pPr>
          <a:r>
            <a:rPr lang="en-GB" sz="1400" kern="1200" dirty="0">
              <a:latin typeface="Calibri" charset="0"/>
              <a:ea typeface="Calibri" charset="0"/>
              <a:cs typeface="Calibri" charset="0"/>
            </a:rPr>
            <a:t>Support from our Senior Software Engineering professionals</a:t>
          </a:r>
        </a:p>
      </dsp:txBody>
      <dsp:txXfrm>
        <a:off x="2705468" y="999964"/>
        <a:ext cx="2586919" cy="409669"/>
      </dsp:txXfrm>
    </dsp:sp>
    <dsp:sp modelId="{2CA3D76E-EE3D-4E46-A2F6-4B8B0EA86BE8}">
      <dsp:nvSpPr>
        <dsp:cNvPr id="0" name=""/>
        <dsp:cNvSpPr/>
      </dsp:nvSpPr>
      <dsp:spPr>
        <a:xfrm>
          <a:off x="2603050" y="1452462"/>
          <a:ext cx="409669" cy="409669"/>
        </a:xfrm>
        <a:prstGeom prst="ellipse">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83A0F20-780B-AD4C-A67D-FE3CDB79E8FF}">
      <dsp:nvSpPr>
        <dsp:cNvPr id="0" name=""/>
        <dsp:cNvSpPr/>
      </dsp:nvSpPr>
      <dsp:spPr>
        <a:xfrm>
          <a:off x="3012719" y="1452462"/>
          <a:ext cx="2945469" cy="40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marL="0" lvl="0" indent="0" algn="l" defTabSz="622300" rtl="0">
            <a:lnSpc>
              <a:spcPct val="90000"/>
            </a:lnSpc>
            <a:spcBef>
              <a:spcPct val="0"/>
            </a:spcBef>
            <a:spcAft>
              <a:spcPct val="35000"/>
            </a:spcAft>
            <a:buNone/>
          </a:pPr>
          <a:r>
            <a:rPr lang="en-GB" sz="1400" kern="1200" dirty="0">
              <a:latin typeface="Calibri" charset="0"/>
              <a:ea typeface="Calibri" charset="0"/>
              <a:cs typeface="Calibri" charset="0"/>
            </a:rPr>
            <a:t>Evolve people into Software Engineers which are a good fit for our business</a:t>
          </a:r>
        </a:p>
      </dsp:txBody>
      <dsp:txXfrm>
        <a:off x="3012719" y="1452462"/>
        <a:ext cx="2945469" cy="409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611A8-3C07-154F-8145-2640C3F8E5D9}">
      <dsp:nvSpPr>
        <dsp:cNvPr id="0" name=""/>
        <dsp:cNvSpPr/>
      </dsp:nvSpPr>
      <dsp:spPr>
        <a:xfrm>
          <a:off x="0" y="0"/>
          <a:ext cx="2121400" cy="2965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Calibri" charset="0"/>
              <a:ea typeface="Calibri" charset="0"/>
              <a:cs typeface="Calibri" charset="0"/>
            </a:rPr>
            <a:t>Attraction and Selection</a:t>
          </a:r>
        </a:p>
        <a:p>
          <a:pPr marL="0" lvl="0" indent="0" algn="ctr" defTabSz="666750" rtl="0">
            <a:lnSpc>
              <a:spcPct val="90000"/>
            </a:lnSpc>
            <a:spcBef>
              <a:spcPct val="0"/>
            </a:spcBef>
            <a:spcAft>
              <a:spcPct val="35000"/>
            </a:spcAft>
            <a:buNone/>
          </a:pPr>
          <a:r>
            <a:rPr lang="en-US" sz="1500" b="1" kern="1200" dirty="0">
              <a:latin typeface="Calibri" charset="0"/>
              <a:ea typeface="Calibri" charset="0"/>
              <a:cs typeface="Calibri" charset="0"/>
            </a:rPr>
            <a:t>(Coding Test and Assessment Day)</a:t>
          </a:r>
        </a:p>
      </dsp:txBody>
      <dsp:txXfrm>
        <a:off x="0" y="1186344"/>
        <a:ext cx="2121400" cy="1186344"/>
      </dsp:txXfrm>
    </dsp:sp>
    <dsp:sp modelId="{1DB1DDFB-B0F6-4443-9300-DEE949FC6446}">
      <dsp:nvSpPr>
        <dsp:cNvPr id="0" name=""/>
        <dsp:cNvSpPr/>
      </dsp:nvSpPr>
      <dsp:spPr>
        <a:xfrm>
          <a:off x="566884" y="177951"/>
          <a:ext cx="987631" cy="987631"/>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611A362-19B9-9D43-8DD1-145A51752AA4}">
      <dsp:nvSpPr>
        <dsp:cNvPr id="0" name=""/>
        <dsp:cNvSpPr/>
      </dsp:nvSpPr>
      <dsp:spPr>
        <a:xfrm>
          <a:off x="2185043" y="0"/>
          <a:ext cx="2121400" cy="2965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Calibri" charset="0"/>
              <a:ea typeface="Calibri" charset="0"/>
              <a:cs typeface="Calibri" charset="0"/>
            </a:rPr>
            <a:t>5 weeks boot camp</a:t>
          </a:r>
        </a:p>
        <a:p>
          <a:pPr marL="0" lvl="0" indent="0" algn="ctr" defTabSz="666750" rtl="0">
            <a:lnSpc>
              <a:spcPct val="90000"/>
            </a:lnSpc>
            <a:spcBef>
              <a:spcPct val="0"/>
            </a:spcBef>
            <a:spcAft>
              <a:spcPct val="35000"/>
            </a:spcAft>
            <a:buNone/>
          </a:pPr>
          <a:r>
            <a:rPr lang="en-US" sz="1500" b="1" kern="1200" dirty="0">
              <a:latin typeface="Calibri" charset="0"/>
              <a:ea typeface="Calibri" charset="0"/>
              <a:cs typeface="Calibri" charset="0"/>
            </a:rPr>
            <a:t>In Leeds or </a:t>
          </a:r>
          <a:r>
            <a:rPr lang="en-US" sz="1500" b="1" kern="1200" dirty="0" err="1">
              <a:latin typeface="Calibri" charset="0"/>
              <a:ea typeface="Calibri" charset="0"/>
              <a:cs typeface="Calibri" charset="0"/>
            </a:rPr>
            <a:t>Osterley</a:t>
          </a:r>
          <a:endParaRPr lang="en-US" sz="1500" b="1" kern="1200" dirty="0">
            <a:latin typeface="Calibri" charset="0"/>
            <a:ea typeface="Calibri" charset="0"/>
            <a:cs typeface="Calibri" charset="0"/>
          </a:endParaRPr>
        </a:p>
      </dsp:txBody>
      <dsp:txXfrm>
        <a:off x="2185043" y="1186344"/>
        <a:ext cx="2121400" cy="1186344"/>
      </dsp:txXfrm>
    </dsp:sp>
    <dsp:sp modelId="{8BDCDF7A-48C1-FB4C-A575-63E925156868}">
      <dsp:nvSpPr>
        <dsp:cNvPr id="0" name=""/>
        <dsp:cNvSpPr/>
      </dsp:nvSpPr>
      <dsp:spPr>
        <a:xfrm>
          <a:off x="2751927" y="177951"/>
          <a:ext cx="987631" cy="987631"/>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A65D653-75A1-9B42-8CC8-C323E0E05279}">
      <dsp:nvSpPr>
        <dsp:cNvPr id="0" name=""/>
        <dsp:cNvSpPr/>
      </dsp:nvSpPr>
      <dsp:spPr>
        <a:xfrm>
          <a:off x="4370086" y="0"/>
          <a:ext cx="2121400" cy="2965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endParaRPr lang="en-US" sz="1500" kern="1200" dirty="0"/>
        </a:p>
        <a:p>
          <a:pPr marL="0" lvl="0" indent="0" algn="ctr" defTabSz="666750" rtl="0">
            <a:lnSpc>
              <a:spcPct val="90000"/>
            </a:lnSpc>
            <a:spcBef>
              <a:spcPct val="0"/>
            </a:spcBef>
            <a:spcAft>
              <a:spcPct val="35000"/>
            </a:spcAft>
            <a:buNone/>
          </a:pPr>
          <a:r>
            <a:rPr lang="en-US" sz="1500" kern="1200" dirty="0"/>
            <a:t>4</a:t>
          </a:r>
          <a:r>
            <a:rPr lang="en-US" sz="1500" kern="1200" dirty="0">
              <a:latin typeface="Calibri" charset="0"/>
              <a:ea typeface="Calibri" charset="0"/>
              <a:cs typeface="Calibri" charset="0"/>
            </a:rPr>
            <a:t> months Educational projects</a:t>
          </a:r>
        </a:p>
      </dsp:txBody>
      <dsp:txXfrm>
        <a:off x="4370086" y="1186344"/>
        <a:ext cx="2121400" cy="1186344"/>
      </dsp:txXfrm>
    </dsp:sp>
    <dsp:sp modelId="{78BC9EA2-0A16-FE4C-A214-73184CA22171}">
      <dsp:nvSpPr>
        <dsp:cNvPr id="0" name=""/>
        <dsp:cNvSpPr/>
      </dsp:nvSpPr>
      <dsp:spPr>
        <a:xfrm>
          <a:off x="4936970" y="177951"/>
          <a:ext cx="987631" cy="987631"/>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679FD44-27E8-E04C-A642-AF15DE98DF47}">
      <dsp:nvSpPr>
        <dsp:cNvPr id="0" name=""/>
        <dsp:cNvSpPr/>
      </dsp:nvSpPr>
      <dsp:spPr>
        <a:xfrm>
          <a:off x="6537203" y="0"/>
          <a:ext cx="2121400" cy="2965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Calibri" charset="0"/>
              <a:ea typeface="Calibri" charset="0"/>
              <a:cs typeface="Calibri" charset="0"/>
            </a:rPr>
            <a:t>2 months Delivery team placement</a:t>
          </a:r>
        </a:p>
      </dsp:txBody>
      <dsp:txXfrm>
        <a:off x="6537203" y="1186344"/>
        <a:ext cx="2121400" cy="1186344"/>
      </dsp:txXfrm>
    </dsp:sp>
    <dsp:sp modelId="{8A4EE9A7-3F31-324C-9C69-3FBFB4712DB2}">
      <dsp:nvSpPr>
        <dsp:cNvPr id="0" name=""/>
        <dsp:cNvSpPr/>
      </dsp:nvSpPr>
      <dsp:spPr>
        <a:xfrm>
          <a:off x="7122013" y="177951"/>
          <a:ext cx="987631" cy="987631"/>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D30D91A-D9A0-7D41-B3D3-54A32178B7CB}">
      <dsp:nvSpPr>
        <dsp:cNvPr id="0" name=""/>
        <dsp:cNvSpPr/>
      </dsp:nvSpPr>
      <dsp:spPr>
        <a:xfrm>
          <a:off x="8740172" y="0"/>
          <a:ext cx="2121400" cy="29658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Calibri" charset="0"/>
              <a:ea typeface="Calibri" charset="0"/>
              <a:cs typeface="Calibri" charset="0"/>
            </a:rPr>
            <a:t>Post Placement</a:t>
          </a:r>
        </a:p>
      </dsp:txBody>
      <dsp:txXfrm>
        <a:off x="8740172" y="1186344"/>
        <a:ext cx="2121400" cy="1186344"/>
      </dsp:txXfrm>
    </dsp:sp>
    <dsp:sp modelId="{AC9051D2-2C8F-404D-899F-F4C1178A6A02}">
      <dsp:nvSpPr>
        <dsp:cNvPr id="0" name=""/>
        <dsp:cNvSpPr/>
      </dsp:nvSpPr>
      <dsp:spPr>
        <a:xfrm>
          <a:off x="9307056" y="177951"/>
          <a:ext cx="987631" cy="987631"/>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943337E-C83C-DB45-A449-1CFBBC6CBE86}">
      <dsp:nvSpPr>
        <dsp:cNvPr id="0" name=""/>
        <dsp:cNvSpPr/>
      </dsp:nvSpPr>
      <dsp:spPr>
        <a:xfrm>
          <a:off x="425369" y="2340968"/>
          <a:ext cx="9992647" cy="444879"/>
        </a:xfrm>
        <a:prstGeom prst="leftRight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Sky Text"/>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D332FDB8-6624-44F2-B55F-76766B54F52E}" type="datetimeFigureOut">
              <a:rPr lang="en-GB" smtClean="0">
                <a:latin typeface="Sky Text"/>
              </a:rPr>
              <a:t>05/03/2019</a:t>
            </a:fld>
            <a:endParaRPr lang="en-GB" dirty="0">
              <a:latin typeface="Sky Text"/>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Sky Text"/>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D6EC629B-57E8-4888-992D-55682DE18403}" type="slidenum">
              <a:rPr lang="en-GB" smtClean="0">
                <a:latin typeface="Sky Text"/>
              </a:rPr>
              <a:t>‹#›</a:t>
            </a:fld>
            <a:endParaRPr lang="en-GB" dirty="0">
              <a:latin typeface="Sky Text"/>
            </a:endParaRPr>
          </a:p>
        </p:txBody>
      </p:sp>
    </p:spTree>
    <p:extLst>
      <p:ext uri="{BB962C8B-B14F-4D97-AF65-F5344CB8AC3E}">
        <p14:creationId xmlns:p14="http://schemas.microsoft.com/office/powerpoint/2010/main" val="386442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Sky Text"/>
              </a:defRPr>
            </a:lvl1pPr>
          </a:lstStyle>
          <a:p>
            <a:endParaRPr lang="en-US"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Sky Text"/>
              </a:defRPr>
            </a:lvl1pPr>
          </a:lstStyle>
          <a:p>
            <a:fld id="{0A6461F5-529A-C842-AC66-1C38DB5F2C5F}" type="datetimeFigureOut">
              <a:rPr lang="en-US" smtClean="0"/>
              <a:pPr/>
              <a:t>3/5/2019</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Sky Text"/>
              </a:defRPr>
            </a:lvl1pPr>
          </a:lstStyle>
          <a:p>
            <a:endParaRPr lang="en-US"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Sky Text"/>
              </a:defRPr>
            </a:lvl1pPr>
          </a:lstStyle>
          <a:p>
            <a:fld id="{75DDEA6C-8F12-2946-8FEA-AB499F257480}" type="slidenum">
              <a:rPr lang="en-US" smtClean="0"/>
              <a:pPr/>
              <a:t>‹#›</a:t>
            </a:fld>
            <a:endParaRPr lang="en-US" dirty="0"/>
          </a:p>
        </p:txBody>
      </p:sp>
    </p:spTree>
    <p:extLst>
      <p:ext uri="{BB962C8B-B14F-4D97-AF65-F5344CB8AC3E}">
        <p14:creationId xmlns:p14="http://schemas.microsoft.com/office/powerpoint/2010/main" val="3390766601"/>
      </p:ext>
    </p:extLst>
  </p:cSld>
  <p:clrMap bg1="lt1" tx1="dk1" bg2="lt2" tx2="dk2" accent1="accent1" accent2="accent2" accent3="accent3" accent4="accent4" accent5="accent5" accent6="accent6" hlink="hlink" folHlink="folHlink"/>
  <p:notesStyle>
    <a:lvl1pPr marL="0" algn="l" defTabSz="585216" rtl="0" eaLnBrk="1" latinLnBrk="0" hangingPunct="1">
      <a:defRPr sz="1500" kern="1200">
        <a:solidFill>
          <a:schemeClr val="tx1"/>
        </a:solidFill>
        <a:latin typeface="Sky Text"/>
        <a:ea typeface="+mn-ea"/>
        <a:cs typeface="+mn-cs"/>
      </a:defRPr>
    </a:lvl1pPr>
    <a:lvl2pPr marL="585216" algn="l" defTabSz="585216" rtl="0" eaLnBrk="1" latinLnBrk="0" hangingPunct="1">
      <a:defRPr sz="1500" kern="1200">
        <a:solidFill>
          <a:schemeClr val="tx1"/>
        </a:solidFill>
        <a:latin typeface="Sky Text"/>
        <a:ea typeface="+mn-ea"/>
        <a:cs typeface="+mn-cs"/>
      </a:defRPr>
    </a:lvl2pPr>
    <a:lvl3pPr marL="1170432" algn="l" defTabSz="585216" rtl="0" eaLnBrk="1" latinLnBrk="0" hangingPunct="1">
      <a:defRPr sz="1500" kern="1200">
        <a:solidFill>
          <a:schemeClr val="tx1"/>
        </a:solidFill>
        <a:latin typeface="Sky Text"/>
        <a:ea typeface="+mn-ea"/>
        <a:cs typeface="+mn-cs"/>
      </a:defRPr>
    </a:lvl3pPr>
    <a:lvl4pPr marL="1755648" algn="l" defTabSz="585216" rtl="0" eaLnBrk="1" latinLnBrk="0" hangingPunct="1">
      <a:defRPr sz="1500" kern="1200">
        <a:solidFill>
          <a:schemeClr val="tx1"/>
        </a:solidFill>
        <a:latin typeface="Sky Text"/>
        <a:ea typeface="+mn-ea"/>
        <a:cs typeface="+mn-cs"/>
      </a:defRPr>
    </a:lvl4pPr>
    <a:lvl5pPr marL="2340864" algn="l" defTabSz="585216" rtl="0" eaLnBrk="1" latinLnBrk="0" hangingPunct="1">
      <a:defRPr sz="1500" kern="1200">
        <a:solidFill>
          <a:schemeClr val="tx1"/>
        </a:solidFill>
        <a:latin typeface="Sky Text"/>
        <a:ea typeface="+mn-ea"/>
        <a:cs typeface="+mn-cs"/>
      </a:defRPr>
    </a:lvl5pPr>
    <a:lvl6pPr marL="2926080" algn="l" defTabSz="585216" rtl="0" eaLnBrk="1" latinLnBrk="0" hangingPunct="1">
      <a:defRPr sz="1500" kern="1200">
        <a:solidFill>
          <a:schemeClr val="tx1"/>
        </a:solidFill>
        <a:latin typeface="+mn-lt"/>
        <a:ea typeface="+mn-ea"/>
        <a:cs typeface="+mn-cs"/>
      </a:defRPr>
    </a:lvl6pPr>
    <a:lvl7pPr marL="3511296" algn="l" defTabSz="585216" rtl="0" eaLnBrk="1" latinLnBrk="0" hangingPunct="1">
      <a:defRPr sz="1500" kern="1200">
        <a:solidFill>
          <a:schemeClr val="tx1"/>
        </a:solidFill>
        <a:latin typeface="+mn-lt"/>
        <a:ea typeface="+mn-ea"/>
        <a:cs typeface="+mn-cs"/>
      </a:defRPr>
    </a:lvl7pPr>
    <a:lvl8pPr marL="4096512" algn="l" defTabSz="585216" rtl="0" eaLnBrk="1" latinLnBrk="0" hangingPunct="1">
      <a:defRPr sz="1500" kern="1200">
        <a:solidFill>
          <a:schemeClr val="tx1"/>
        </a:solidFill>
        <a:latin typeface="+mn-lt"/>
        <a:ea typeface="+mn-ea"/>
        <a:cs typeface="+mn-cs"/>
      </a:defRPr>
    </a:lvl8pPr>
    <a:lvl9pPr marL="4681728" algn="l" defTabSz="58521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indent="0">
              <a:buFont typeface="Arial"/>
              <a:buNone/>
            </a:pPr>
            <a:endParaRPr lang="en-US" sz="1200" dirty="0"/>
          </a:p>
        </p:txBody>
      </p:sp>
      <p:sp>
        <p:nvSpPr>
          <p:cNvPr id="4" name="Slide Number Placeholder 3"/>
          <p:cNvSpPr>
            <a:spLocks noGrp="1"/>
          </p:cNvSpPr>
          <p:nvPr>
            <p:ph type="sldNum" sz="quarter" idx="10"/>
          </p:nvPr>
        </p:nvSpPr>
        <p:spPr/>
        <p:txBody>
          <a:bodyPr/>
          <a:lstStyle/>
          <a:p>
            <a:fld id="{75DDEA6C-8F12-2946-8FEA-AB499F257480}" type="slidenum">
              <a:rPr lang="en-US" smtClean="0"/>
              <a:t>1</a:t>
            </a:fld>
            <a:endParaRPr lang="en-US" dirty="0"/>
          </a:p>
        </p:txBody>
      </p:sp>
    </p:spTree>
    <p:extLst>
      <p:ext uri="{BB962C8B-B14F-4D97-AF65-F5344CB8AC3E}">
        <p14:creationId xmlns:p14="http://schemas.microsoft.com/office/powerpoint/2010/main" val="21985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pPr/>
              <a:t>10</a:t>
            </a:fld>
            <a:endParaRPr lang="en-US" dirty="0"/>
          </a:p>
        </p:txBody>
      </p:sp>
    </p:spTree>
    <p:extLst>
      <p:ext uri="{BB962C8B-B14F-4D97-AF65-F5344CB8AC3E}">
        <p14:creationId xmlns:p14="http://schemas.microsoft.com/office/powerpoint/2010/main" val="347354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2</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212381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3</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266067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4</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38135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5</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312683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6</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3753157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7</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193732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5DDEA6C-8F12-2946-8FEA-AB499F257480}" type="slidenum">
              <a:rPr lang="en-US" smtClean="0"/>
              <a:t>8</a:t>
            </a:fld>
            <a:endParaRPr lang="en-US"/>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209179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8715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DDEA6C-8F12-2946-8FEA-AB499F257480}" type="slidenum">
              <a:rPr lang="en-US" smtClean="0">
                <a:solidFill>
                  <a:prstClr val="black"/>
                </a:solidFill>
              </a:rPr>
              <a:pPr/>
              <a:t>9</a:t>
            </a:fld>
            <a:endParaRPr lang="en-US">
              <a:solidFill>
                <a:prstClr val="black"/>
              </a:solidFill>
            </a:endParaRPr>
          </a:p>
        </p:txBody>
      </p:sp>
      <p:sp>
        <p:nvSpPr>
          <p:cNvPr id="5" name="Footer Placeholder 4"/>
          <p:cNvSpPr>
            <a:spLocks noGrp="1"/>
          </p:cNvSpPr>
          <p:nvPr>
            <p:ph type="ftr" sz="quarter" idx="11"/>
          </p:nvPr>
        </p:nvSpPr>
        <p:spPr/>
        <p:txBody>
          <a:bodyPr/>
          <a:lstStyle/>
          <a:p>
            <a:r>
              <a:rPr lang="en-US"/>
              <a:t>Restricted</a:t>
            </a:r>
          </a:p>
        </p:txBody>
      </p:sp>
    </p:spTree>
    <p:extLst>
      <p:ext uri="{BB962C8B-B14F-4D97-AF65-F5344CB8AC3E}">
        <p14:creationId xmlns:p14="http://schemas.microsoft.com/office/powerpoint/2010/main" val="115061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596900" y="4637088"/>
            <a:ext cx="10510838" cy="677862"/>
          </a:xfrm>
        </p:spPr>
        <p:txBody>
          <a:bodyPr anchor="b" anchorCtr="1">
            <a:noAutofit/>
          </a:bodyPr>
          <a:lstStyle>
            <a:lvl1pPr algn="ctr">
              <a:defRPr sz="2800">
                <a:solidFill>
                  <a:schemeClr val="bg1"/>
                </a:solidFill>
                <a:latin typeface="+mj-lt"/>
              </a:defRPr>
            </a:lvl1pPr>
          </a:lstStyle>
          <a:p>
            <a:r>
              <a:rPr lang="en-US"/>
              <a:t>Click to edit Master title style</a:t>
            </a:r>
            <a:endParaRPr lang="en-GB" dirty="0"/>
          </a:p>
        </p:txBody>
      </p:sp>
      <p:sp>
        <p:nvSpPr>
          <p:cNvPr id="3" name="Subtitle 2"/>
          <p:cNvSpPr>
            <a:spLocks noGrp="1"/>
          </p:cNvSpPr>
          <p:nvPr>
            <p:ph type="subTitle" idx="1"/>
          </p:nvPr>
        </p:nvSpPr>
        <p:spPr>
          <a:xfrm>
            <a:off x="596901" y="5314950"/>
            <a:ext cx="10510838" cy="674688"/>
          </a:xfrm>
        </p:spPr>
        <p:txBody>
          <a:bodyPr anchor="t" anchorCtr="1">
            <a:noAutofit/>
          </a:bodyPr>
          <a:lstStyle>
            <a:lvl1pPr marL="0" indent="0" algn="ctr">
              <a:buNone/>
              <a:defRPr sz="2000">
                <a:solidFill>
                  <a:schemeClr val="bg1"/>
                </a:solidFill>
                <a:latin typeface="+mj-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US"/>
              <a:t>Click to edit Master subtitle style</a:t>
            </a:r>
            <a:endParaRPr lang="en-GB" dirty="0"/>
          </a:p>
        </p:txBody>
      </p:sp>
      <p:pic>
        <p:nvPicPr>
          <p:cNvPr id="5" name="Picture 4">
            <a:extLst>
              <a:ext uri="{FF2B5EF4-FFF2-40B4-BE49-F238E27FC236}">
                <a16:creationId xmlns:a16="http://schemas.microsoft.com/office/drawing/2014/main" id="{DD9BE612-7B68-344C-AD06-0E28B924C6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5480" y="725893"/>
            <a:ext cx="7787231" cy="4380318"/>
          </a:xfrm>
          <a:prstGeom prst="rect">
            <a:avLst/>
          </a:prstGeom>
        </p:spPr>
      </p:pic>
    </p:spTree>
    <p:extLst>
      <p:ext uri="{BB962C8B-B14F-4D97-AF65-F5344CB8AC3E}">
        <p14:creationId xmlns:p14="http://schemas.microsoft.com/office/powerpoint/2010/main" val="337301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Picture 2" descr="Sky-O2-glassmark (no shadow).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2168" y="5438391"/>
            <a:ext cx="1162948" cy="822271"/>
          </a:xfrm>
          <a:prstGeom prst="rect">
            <a:avLst/>
          </a:prstGeom>
        </p:spPr>
      </p:pic>
      <p:sp>
        <p:nvSpPr>
          <p:cNvPr id="4" name="TextBox 3"/>
          <p:cNvSpPr txBox="1"/>
          <p:nvPr userDrawn="1"/>
        </p:nvSpPr>
        <p:spPr>
          <a:xfrm>
            <a:off x="5542111" y="601625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rgbClr val="323232"/>
                </a:solidFill>
                <a:latin typeface="+mj-lt"/>
              </a:rPr>
              <a:pPr algn="ctr" eaLnBrk="1" hangingPunct="1"/>
              <a:t>‹#›</a:t>
            </a:fld>
            <a:endParaRPr lang="en-US" sz="900" dirty="0">
              <a:solidFill>
                <a:srgbClr val="323232"/>
              </a:solidFill>
              <a:latin typeface="+mj-lt"/>
            </a:endParaRPr>
          </a:p>
        </p:txBody>
      </p:sp>
    </p:spTree>
    <p:extLst>
      <p:ext uri="{BB962C8B-B14F-4D97-AF65-F5344CB8AC3E}">
        <p14:creationId xmlns:p14="http://schemas.microsoft.com/office/powerpoint/2010/main" val="188432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5" name="Picture 4" descr="Sky-O2-glassmark (no shado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2168" y="5438391"/>
            <a:ext cx="1162948" cy="822271"/>
          </a:xfrm>
          <a:prstGeom prst="rect">
            <a:avLst/>
          </a:prstGeom>
        </p:spPr>
      </p:pic>
      <p:sp>
        <p:nvSpPr>
          <p:cNvPr id="2" name="Title 1"/>
          <p:cNvSpPr>
            <a:spLocks noGrp="1"/>
          </p:cNvSpPr>
          <p:nvPr>
            <p:ph type="title"/>
          </p:nvPr>
        </p:nvSpPr>
        <p:spPr/>
        <p:txBody>
          <a:bodyPr>
            <a:noAutofit/>
          </a:bodyPr>
          <a:lstStyle>
            <a:lvl1pPr>
              <a:defRPr sz="2800"/>
            </a:lvl1pPr>
          </a:lstStyle>
          <a:p>
            <a:r>
              <a:rPr lang="en-GB"/>
              <a:t>Click to edit Master title style</a:t>
            </a:r>
            <a:endParaRPr lang="en-GB" dirty="0"/>
          </a:p>
        </p:txBody>
      </p:sp>
      <p:sp>
        <p:nvSpPr>
          <p:cNvPr id="6" name="TextBox 5"/>
          <p:cNvSpPr txBox="1"/>
          <p:nvPr userDrawn="1"/>
        </p:nvSpPr>
        <p:spPr>
          <a:xfrm>
            <a:off x="5542111" y="6016257"/>
            <a:ext cx="620416" cy="256686"/>
          </a:xfrm>
          <a:prstGeom prst="rect">
            <a:avLst/>
          </a:prstGeom>
          <a:noFill/>
        </p:spPr>
        <p:txBody>
          <a:bodyPr wrap="square" lIns="117043" tIns="58522" rIns="117043" bIns="58522" anchor="b">
            <a:spAutoFit/>
          </a:bodyPr>
          <a:lstStyle>
            <a:lvl1pPr eaLnBrk="0" hangingPunct="0">
              <a:defRPr sz="2400">
                <a:solidFill>
                  <a:schemeClr val="tx1"/>
                </a:solidFill>
                <a:latin typeface="Sky InfoText Rg" pitchFamily="34" charset="0"/>
                <a:ea typeface="ＭＳ Ｐゴシック" charset="-128"/>
              </a:defRPr>
            </a:lvl1pPr>
            <a:lvl2pPr marL="37931725" indent="-37474525" eaLnBrk="0" hangingPunct="0">
              <a:defRPr sz="2400">
                <a:solidFill>
                  <a:schemeClr val="tx1"/>
                </a:solidFill>
                <a:latin typeface="Sky InfoText Rg" pitchFamily="34" charset="0"/>
                <a:ea typeface="ＭＳ Ｐゴシック" charset="-128"/>
              </a:defRPr>
            </a:lvl2pPr>
            <a:lvl3pPr eaLnBrk="0" hangingPunct="0">
              <a:defRPr sz="2400">
                <a:solidFill>
                  <a:schemeClr val="tx1"/>
                </a:solidFill>
                <a:latin typeface="Sky InfoText Rg" pitchFamily="34" charset="0"/>
                <a:ea typeface="ＭＳ Ｐゴシック" charset="-128"/>
              </a:defRPr>
            </a:lvl3pPr>
            <a:lvl4pPr eaLnBrk="0" hangingPunct="0">
              <a:defRPr sz="2400">
                <a:solidFill>
                  <a:schemeClr val="tx1"/>
                </a:solidFill>
                <a:latin typeface="Sky InfoText Rg" pitchFamily="34" charset="0"/>
                <a:ea typeface="ＭＳ Ｐゴシック" charset="-128"/>
              </a:defRPr>
            </a:lvl4pPr>
            <a:lvl5pPr eaLnBrk="0" hangingPunct="0">
              <a:defRPr sz="2400">
                <a:solidFill>
                  <a:schemeClr val="tx1"/>
                </a:solidFill>
                <a:latin typeface="Sky InfoText Rg" pitchFamily="34" charset="0"/>
                <a:ea typeface="ＭＳ Ｐゴシック" charset="-128"/>
              </a:defRPr>
            </a:lvl5pPr>
            <a:lvl6pPr marL="457200" eaLnBrk="0" fontAlgn="base" hangingPunct="0">
              <a:spcBef>
                <a:spcPct val="0"/>
              </a:spcBef>
              <a:spcAft>
                <a:spcPct val="0"/>
              </a:spcAft>
              <a:defRPr sz="2400">
                <a:solidFill>
                  <a:schemeClr val="tx1"/>
                </a:solidFill>
                <a:latin typeface="Sky InfoText Rg" pitchFamily="34" charset="0"/>
                <a:ea typeface="ＭＳ Ｐゴシック" charset="-128"/>
              </a:defRPr>
            </a:lvl6pPr>
            <a:lvl7pPr marL="914400" eaLnBrk="0" fontAlgn="base" hangingPunct="0">
              <a:spcBef>
                <a:spcPct val="0"/>
              </a:spcBef>
              <a:spcAft>
                <a:spcPct val="0"/>
              </a:spcAft>
              <a:defRPr sz="2400">
                <a:solidFill>
                  <a:schemeClr val="tx1"/>
                </a:solidFill>
                <a:latin typeface="Sky InfoText Rg" pitchFamily="34" charset="0"/>
                <a:ea typeface="ＭＳ Ｐゴシック" charset="-128"/>
              </a:defRPr>
            </a:lvl7pPr>
            <a:lvl8pPr marL="1371600" eaLnBrk="0" fontAlgn="base" hangingPunct="0">
              <a:spcBef>
                <a:spcPct val="0"/>
              </a:spcBef>
              <a:spcAft>
                <a:spcPct val="0"/>
              </a:spcAft>
              <a:defRPr sz="2400">
                <a:solidFill>
                  <a:schemeClr val="tx1"/>
                </a:solidFill>
                <a:latin typeface="Sky InfoText Rg" pitchFamily="34" charset="0"/>
                <a:ea typeface="ＭＳ Ｐゴシック" charset="-128"/>
              </a:defRPr>
            </a:lvl8pPr>
            <a:lvl9pPr marL="1828800" eaLnBrk="0" fontAlgn="base" hangingPunct="0">
              <a:spcBef>
                <a:spcPct val="0"/>
              </a:spcBef>
              <a:spcAft>
                <a:spcPct val="0"/>
              </a:spcAft>
              <a:defRPr sz="2400">
                <a:solidFill>
                  <a:schemeClr val="tx1"/>
                </a:solidFill>
                <a:latin typeface="Sky InfoText Rg" pitchFamily="34" charset="0"/>
                <a:ea typeface="ＭＳ Ｐゴシック" charset="-128"/>
              </a:defRPr>
            </a:lvl9pPr>
          </a:lstStyle>
          <a:p>
            <a:pPr algn="ctr" eaLnBrk="1" hangingPunct="1"/>
            <a:fld id="{A3E74764-7F79-4AA1-A99C-FCB3B3696879}" type="slidenum">
              <a:rPr lang="en-US" sz="900">
                <a:solidFill>
                  <a:srgbClr val="323232"/>
                </a:solidFill>
                <a:latin typeface="+mj-lt"/>
              </a:rPr>
              <a:pPr algn="ctr" eaLnBrk="1" hangingPunct="1"/>
              <a:t>‹#›</a:t>
            </a:fld>
            <a:endParaRPr lang="en-US" sz="900" dirty="0">
              <a:solidFill>
                <a:srgbClr val="323232"/>
              </a:solidFill>
              <a:latin typeface="+mj-lt"/>
            </a:endParaRPr>
          </a:p>
        </p:txBody>
      </p:sp>
      <p:sp>
        <p:nvSpPr>
          <p:cNvPr id="8" name="Text Placeholder 4"/>
          <p:cNvSpPr>
            <a:spLocks noGrp="1"/>
          </p:cNvSpPr>
          <p:nvPr>
            <p:ph type="body" sz="quarter" idx="10"/>
          </p:nvPr>
        </p:nvSpPr>
        <p:spPr>
          <a:xfrm>
            <a:off x="585788" y="5656262"/>
            <a:ext cx="4677815" cy="333375"/>
          </a:xfrm>
        </p:spPr>
        <p:txBody>
          <a:bodyPr anchor="b"/>
          <a:lstStyle>
            <a:lvl1pPr marL="0" indent="0">
              <a:buNone/>
              <a:defRPr sz="1000">
                <a:solidFill>
                  <a:srgbClr val="000000"/>
                </a:solidFill>
              </a:defRPr>
            </a:lvl1pPr>
          </a:lstStyle>
          <a:p>
            <a:pPr lvl="0"/>
            <a:r>
              <a:rPr lang="en-GB"/>
              <a:t>Click to edit Master text styles</a:t>
            </a:r>
          </a:p>
        </p:txBody>
      </p:sp>
    </p:spTree>
    <p:extLst>
      <p:ext uri="{BB962C8B-B14F-4D97-AF65-F5344CB8AC3E}">
        <p14:creationId xmlns:p14="http://schemas.microsoft.com/office/powerpoint/2010/main" val="4026420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0" y="584200"/>
            <a:ext cx="10510839" cy="1017588"/>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596900" y="1601789"/>
            <a:ext cx="10510839" cy="405447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2954148"/>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61" r:id="rId3"/>
  </p:sldLayoutIdLst>
  <p:txStyles>
    <p:title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p:titleStyle>
    <p:body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073" userDrawn="1">
          <p15:clr>
            <a:srgbClr val="F26B43"/>
          </p15:clr>
        </p15:guide>
        <p15:guide id="2" pos="36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localhost:8080/AboutMe/index.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mindtools.com/community/ExpertInterviews/BrunaMartinuzzi.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3" y="7"/>
            <a:ext cx="11703745" cy="6583356"/>
          </a:xfrm>
          <a:prstGeom prst="rect">
            <a:avLst/>
          </a:prstGeom>
        </p:spPr>
      </p:pic>
      <p:pic>
        <p:nvPicPr>
          <p:cNvPr id="18" name="Picture 17" descr="black-line-grad.png"/>
          <p:cNvPicPr>
            <a:picLocks noChangeAspect="1"/>
          </p:cNvPicPr>
          <p:nvPr/>
        </p:nvPicPr>
        <p:blipFill rotWithShape="1">
          <a:blip r:embed="rId4" cstate="screen">
            <a:alphaModFix amt="81000"/>
            <a:extLst>
              <a:ext uri="{28A0092B-C50C-407E-A947-70E740481C1C}">
                <a14:useLocalDpi xmlns:a14="http://schemas.microsoft.com/office/drawing/2010/main"/>
              </a:ext>
            </a:extLst>
          </a:blip>
          <a:srcRect b="33196"/>
          <a:stretch/>
        </p:blipFill>
        <p:spPr>
          <a:xfrm>
            <a:off x="0" y="3873500"/>
            <a:ext cx="11703756" cy="2709863"/>
          </a:xfrm>
          <a:prstGeom prst="rect">
            <a:avLst/>
          </a:prstGeom>
        </p:spPr>
      </p:pic>
      <p:pic>
        <p:nvPicPr>
          <p:cNvPr id="15" name="Picture 14" descr="black-gr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94062" y="3884958"/>
            <a:ext cx="5910576" cy="2698406"/>
          </a:xfrm>
          <a:prstGeom prst="rect">
            <a:avLst/>
          </a:prstGeom>
        </p:spPr>
      </p:pic>
      <p:sp>
        <p:nvSpPr>
          <p:cNvPr id="7" name="Title 1">
            <a:extLst>
              <a:ext uri="{FF2B5EF4-FFF2-40B4-BE49-F238E27FC236}">
                <a16:creationId xmlns:a16="http://schemas.microsoft.com/office/drawing/2014/main" id="{50D73FB6-771F-4BB3-A500-68AD944F09DB}"/>
              </a:ext>
            </a:extLst>
          </p:cNvPr>
          <p:cNvSpPr txBox="1">
            <a:spLocks/>
          </p:cNvSpPr>
          <p:nvPr/>
        </p:nvSpPr>
        <p:spPr>
          <a:xfrm>
            <a:off x="596900" y="4637088"/>
            <a:ext cx="10510838" cy="677862"/>
          </a:xfrm>
          <a:prstGeom prst="rect">
            <a:avLst/>
          </a:prstGeom>
        </p:spPr>
        <p:txBody>
          <a:bodyPr vert="horz" lIns="0" tIns="0" rIns="0" bIns="0" rtlCol="0" anchor="b" anchorCtr="1">
            <a:noAutofit/>
          </a:bodyPr>
          <a:lstStyle>
            <a:lvl1pPr algn="ctr" defTabSz="1170432" rtl="0" eaLnBrk="1" latinLnBrk="0" hangingPunct="1">
              <a:spcBef>
                <a:spcPts val="768"/>
              </a:spcBef>
              <a:spcAft>
                <a:spcPts val="0"/>
              </a:spcAft>
              <a:buNone/>
              <a:defRPr sz="2800" kern="1200">
                <a:solidFill>
                  <a:schemeClr val="bg1"/>
                </a:solidFill>
                <a:latin typeface="+mj-lt"/>
                <a:ea typeface="+mj-ea"/>
                <a:cs typeface="+mj-cs"/>
              </a:defRPr>
            </a:lvl1pPr>
          </a:lstStyle>
          <a:p>
            <a:r>
              <a:rPr lang="en-GB" dirty="0"/>
              <a:t>Get into Tech Course</a:t>
            </a:r>
          </a:p>
        </p:txBody>
      </p:sp>
      <p:sp>
        <p:nvSpPr>
          <p:cNvPr id="9" name="Subtitle 3">
            <a:extLst>
              <a:ext uri="{FF2B5EF4-FFF2-40B4-BE49-F238E27FC236}">
                <a16:creationId xmlns:a16="http://schemas.microsoft.com/office/drawing/2014/main" id="{D6BC5BC5-7F1F-4139-B5A1-F9977E882F92}"/>
              </a:ext>
            </a:extLst>
          </p:cNvPr>
          <p:cNvSpPr>
            <a:spLocks noGrp="1"/>
          </p:cNvSpPr>
          <p:nvPr>
            <p:ph type="ctrTitle"/>
          </p:nvPr>
        </p:nvSpPr>
        <p:spPr>
          <a:xfrm>
            <a:off x="596900" y="5011738"/>
            <a:ext cx="10510838" cy="677862"/>
          </a:xfrm>
        </p:spPr>
        <p:txBody>
          <a:bodyPr/>
          <a:lstStyle/>
          <a:p>
            <a:r>
              <a:rPr lang="en-GB" sz="2000" dirty="0"/>
              <a:t>Data, Tech &amp; Analytics</a:t>
            </a:r>
          </a:p>
        </p:txBody>
      </p:sp>
    </p:spTree>
    <p:extLst>
      <p:ext uri="{BB962C8B-B14F-4D97-AF65-F5344CB8AC3E}">
        <p14:creationId xmlns:p14="http://schemas.microsoft.com/office/powerpoint/2010/main" val="298218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nvPr>
        </p:nvGraphicFramePr>
        <p:xfrm>
          <a:off x="3176005" y="4399772"/>
          <a:ext cx="6000809" cy="1862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nvPr>
        </p:nvGraphicFramePr>
        <p:xfrm>
          <a:off x="458467" y="1115651"/>
          <a:ext cx="10861573" cy="29658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60992" y="1211037"/>
            <a:ext cx="1161218" cy="1161218"/>
          </a:xfrm>
          <a:prstGeom prst="rect">
            <a:avLst/>
          </a:prstGeom>
        </p:spPr>
      </p:pic>
      <p:pic>
        <p:nvPicPr>
          <p:cNvPr id="11" name="Picture 10"/>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016397" y="1198337"/>
            <a:ext cx="1275472" cy="1186360"/>
          </a:xfrm>
          <a:prstGeom prst="rect">
            <a:avLst/>
          </a:prstGeom>
        </p:spPr>
      </p:pic>
      <p:pic>
        <p:nvPicPr>
          <p:cNvPr id="14" name="Picture 1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294275" y="1237568"/>
            <a:ext cx="1294856" cy="1103698"/>
          </a:xfrm>
          <a:prstGeom prst="rect">
            <a:avLst/>
          </a:prstGeom>
        </p:spPr>
      </p:pic>
      <p:pic>
        <p:nvPicPr>
          <p:cNvPr id="15" name="Picture 14"/>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494629" y="1231980"/>
            <a:ext cx="1196664" cy="1134686"/>
          </a:xfrm>
          <a:prstGeom prst="rect">
            <a:avLst/>
          </a:prstGeom>
        </p:spPr>
      </p:pic>
      <p:pic>
        <p:nvPicPr>
          <p:cNvPr id="16" name="Picture 15"/>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9622192" y="1201719"/>
            <a:ext cx="1254290" cy="1119007"/>
          </a:xfrm>
          <a:prstGeom prst="rect">
            <a:avLst/>
          </a:prstGeom>
        </p:spPr>
      </p:pic>
      <p:sp>
        <p:nvSpPr>
          <p:cNvPr id="18" name="Title 4"/>
          <p:cNvSpPr>
            <a:spLocks noGrp="1"/>
          </p:cNvSpPr>
          <p:nvPr>
            <p:ph type="title"/>
          </p:nvPr>
        </p:nvSpPr>
        <p:spPr>
          <a:xfrm>
            <a:off x="230208" y="232487"/>
            <a:ext cx="10510838" cy="1017588"/>
          </a:xfrm>
        </p:spPr>
        <p:txBody>
          <a:bodyPr/>
          <a:lstStyle/>
          <a:p>
            <a:r>
              <a:rPr lang="en-US" b="1" dirty="0">
                <a:gradFill flip="none" rotWithShape="1">
                  <a:gsLst>
                    <a:gs pos="0">
                      <a:srgbClr val="E75808"/>
                    </a:gs>
                    <a:gs pos="100000">
                      <a:srgbClr val="064497"/>
                    </a:gs>
                    <a:gs pos="36000">
                      <a:srgbClr val="E30010"/>
                    </a:gs>
                    <a:gs pos="80000">
                      <a:srgbClr val="A72879"/>
                    </a:gs>
                  </a:gsLst>
                  <a:lin ang="0" scaled="1"/>
                  <a:tileRect/>
                </a:gradFill>
                <a:latin typeface="Calibri" charset="0"/>
                <a:ea typeface="Calibri" charset="0"/>
                <a:cs typeface="Calibri" charset="0"/>
              </a:rPr>
              <a:t>Sky Software Engineering Academy</a:t>
            </a:r>
            <a:endParaRPr lang="en-US" b="1" dirty="0">
              <a:latin typeface="Calibri" charset="0"/>
              <a:ea typeface="Calibri" charset="0"/>
              <a:cs typeface="Calibri" charset="0"/>
            </a:endParaRPr>
          </a:p>
        </p:txBody>
      </p:sp>
      <p:sp>
        <p:nvSpPr>
          <p:cNvPr id="13" name="Rectangle 12">
            <a:extLst>
              <a:ext uri="{FF2B5EF4-FFF2-40B4-BE49-F238E27FC236}">
                <a16:creationId xmlns:a16="http://schemas.microsoft.com/office/drawing/2014/main" id="{D423A824-0724-41D8-BF6F-BC8BBD0C9845}"/>
              </a:ext>
            </a:extLst>
          </p:cNvPr>
          <p:cNvSpPr/>
          <p:nvPr/>
        </p:nvSpPr>
        <p:spPr>
          <a:xfrm>
            <a:off x="10760046" y="304792"/>
            <a:ext cx="944592" cy="273057"/>
          </a:xfrm>
          <a:prstGeom prst="rect">
            <a:avLst/>
          </a:prstGeom>
          <a:gradFill flip="none" rotWithShape="1">
            <a:gsLst>
              <a:gs pos="0">
                <a:schemeClr val="bg2"/>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414761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54587" y="902525"/>
            <a:ext cx="4649807" cy="4223614"/>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endParaRPr lang="en-US" sz="2800" dirty="0">
              <a:latin typeface="+mj-lt"/>
            </a:endParaRPr>
          </a:p>
        </p:txBody>
      </p:sp>
      <p:grpSp>
        <p:nvGrpSpPr>
          <p:cNvPr id="9" name="Group 8"/>
          <p:cNvGrpSpPr/>
          <p:nvPr/>
        </p:nvGrpSpPr>
        <p:grpSpPr>
          <a:xfrm>
            <a:off x="6387195" y="1116040"/>
            <a:ext cx="3504597" cy="492624"/>
            <a:chOff x="7564975" y="3045369"/>
            <a:chExt cx="3504597" cy="492624"/>
          </a:xfrm>
        </p:grpSpPr>
        <p:cxnSp>
          <p:nvCxnSpPr>
            <p:cNvPr id="10" name="Straight Connector 9"/>
            <p:cNvCxnSpPr/>
            <p:nvPr/>
          </p:nvCxnSpPr>
          <p:spPr>
            <a:xfrm>
              <a:off x="7564975" y="3527046"/>
              <a:ext cx="3504597"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564975" y="3045369"/>
              <a:ext cx="394123" cy="492624"/>
            </a:xfrm>
            <a:prstGeom prst="rect">
              <a:avLst/>
            </a:prstGeom>
            <a:solidFill>
              <a:schemeClr val="bg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1</a:t>
              </a:r>
            </a:p>
          </p:txBody>
        </p:sp>
        <p:sp>
          <p:nvSpPr>
            <p:cNvPr id="12" name="TextBox 11"/>
            <p:cNvSpPr txBox="1"/>
            <p:nvPr/>
          </p:nvSpPr>
          <p:spPr>
            <a:xfrm>
              <a:off x="7924121" y="3064362"/>
              <a:ext cx="3129422" cy="461665"/>
            </a:xfrm>
            <a:prstGeom prst="rect">
              <a:avLst/>
            </a:prstGeom>
            <a:noFill/>
          </p:spPr>
          <p:txBody>
            <a:bodyPr wrap="square" rtlCol="0" anchor="t">
              <a:spAutoFit/>
            </a:bodyPr>
            <a:lstStyle/>
            <a:p>
              <a:r>
                <a:rPr lang="en-US" dirty="0"/>
                <a:t>Why did I apply?</a:t>
              </a:r>
            </a:p>
          </p:txBody>
        </p:sp>
      </p:grpSp>
      <p:grpSp>
        <p:nvGrpSpPr>
          <p:cNvPr id="13" name="Group 12"/>
          <p:cNvGrpSpPr/>
          <p:nvPr/>
        </p:nvGrpSpPr>
        <p:grpSpPr>
          <a:xfrm>
            <a:off x="6367240" y="1720629"/>
            <a:ext cx="3543368" cy="492624"/>
            <a:chOff x="7549607" y="3045369"/>
            <a:chExt cx="3543368" cy="492624"/>
          </a:xfrm>
        </p:grpSpPr>
        <p:cxnSp>
          <p:nvCxnSpPr>
            <p:cNvPr id="14" name="Straight Connector 13"/>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49607" y="3045369"/>
              <a:ext cx="394123" cy="492624"/>
            </a:xfrm>
            <a:prstGeom prst="rect">
              <a:avLst/>
            </a:prstGeom>
            <a:solidFill>
              <a:srgbClr val="C0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2</a:t>
              </a:r>
            </a:p>
          </p:txBody>
        </p:sp>
        <p:sp>
          <p:nvSpPr>
            <p:cNvPr id="16" name="TextBox 15"/>
            <p:cNvSpPr txBox="1"/>
            <p:nvPr/>
          </p:nvSpPr>
          <p:spPr>
            <a:xfrm>
              <a:off x="7958966" y="3063192"/>
              <a:ext cx="3129422" cy="369332"/>
            </a:xfrm>
            <a:prstGeom prst="rect">
              <a:avLst/>
            </a:prstGeom>
            <a:noFill/>
          </p:spPr>
          <p:txBody>
            <a:bodyPr wrap="square" rtlCol="0" anchor="t">
              <a:spAutoFit/>
            </a:bodyPr>
            <a:lstStyle/>
            <a:p>
              <a:endParaRPr lang="en-US" sz="1800" dirty="0">
                <a:latin typeface="+mj-lt"/>
              </a:endParaRPr>
            </a:p>
          </p:txBody>
        </p:sp>
      </p:grpSp>
      <p:grpSp>
        <p:nvGrpSpPr>
          <p:cNvPr id="17" name="Group 16"/>
          <p:cNvGrpSpPr/>
          <p:nvPr/>
        </p:nvGrpSpPr>
        <p:grpSpPr>
          <a:xfrm>
            <a:off x="6361758" y="2314271"/>
            <a:ext cx="3528000" cy="492624"/>
            <a:chOff x="7564975" y="3045369"/>
            <a:chExt cx="3528000" cy="492624"/>
          </a:xfrm>
        </p:grpSpPr>
        <p:cxnSp>
          <p:nvCxnSpPr>
            <p:cNvPr id="18" name="Straight Connector 17"/>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564975" y="3045369"/>
              <a:ext cx="394123" cy="492624"/>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3</a:t>
              </a:r>
            </a:p>
          </p:txBody>
        </p:sp>
        <p:sp>
          <p:nvSpPr>
            <p:cNvPr id="20" name="TextBox 19"/>
            <p:cNvSpPr txBox="1"/>
            <p:nvPr/>
          </p:nvSpPr>
          <p:spPr>
            <a:xfrm>
              <a:off x="7958966" y="3063192"/>
              <a:ext cx="3120014" cy="446276"/>
            </a:xfrm>
            <a:prstGeom prst="rect">
              <a:avLst/>
            </a:prstGeom>
            <a:noFill/>
          </p:spPr>
          <p:txBody>
            <a:bodyPr wrap="square" rtlCol="0" anchor="t">
              <a:spAutoFit/>
            </a:bodyPr>
            <a:lstStyle/>
            <a:p>
              <a:r>
                <a:rPr lang="en-GB" dirty="0"/>
                <a:t>GIT Key Info &amp; Modules</a:t>
              </a:r>
            </a:p>
          </p:txBody>
        </p:sp>
      </p:grpSp>
      <p:grpSp>
        <p:nvGrpSpPr>
          <p:cNvPr id="21" name="Group 20"/>
          <p:cNvGrpSpPr/>
          <p:nvPr/>
        </p:nvGrpSpPr>
        <p:grpSpPr>
          <a:xfrm>
            <a:off x="6361758" y="2907913"/>
            <a:ext cx="3528000" cy="492624"/>
            <a:chOff x="7564975" y="3045369"/>
            <a:chExt cx="3528000" cy="492624"/>
          </a:xfrm>
        </p:grpSpPr>
        <p:cxnSp>
          <p:nvCxnSpPr>
            <p:cNvPr id="22" name="Straight Connector 21"/>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564975" y="3045369"/>
              <a:ext cx="394123" cy="492624"/>
            </a:xfrm>
            <a:prstGeom prst="rect">
              <a:avLst/>
            </a:prstGeom>
            <a:solidFill>
              <a:schemeClr val="bg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4</a:t>
              </a:r>
            </a:p>
          </p:txBody>
        </p:sp>
        <p:sp>
          <p:nvSpPr>
            <p:cNvPr id="24" name="TextBox 23"/>
            <p:cNvSpPr txBox="1"/>
            <p:nvPr/>
          </p:nvSpPr>
          <p:spPr>
            <a:xfrm>
              <a:off x="7958966" y="3063192"/>
              <a:ext cx="3129422" cy="446276"/>
            </a:xfrm>
            <a:prstGeom prst="rect">
              <a:avLst/>
            </a:prstGeom>
            <a:noFill/>
          </p:spPr>
          <p:txBody>
            <a:bodyPr wrap="square" rtlCol="0" anchor="t">
              <a:spAutoFit/>
            </a:bodyPr>
            <a:lstStyle/>
            <a:p>
              <a:r>
                <a:rPr lang="en-US" dirty="0"/>
                <a:t>So far</a:t>
              </a:r>
            </a:p>
          </p:txBody>
        </p:sp>
      </p:grpSp>
      <p:grpSp>
        <p:nvGrpSpPr>
          <p:cNvPr id="25" name="Group 24"/>
          <p:cNvGrpSpPr/>
          <p:nvPr/>
        </p:nvGrpSpPr>
        <p:grpSpPr>
          <a:xfrm>
            <a:off x="6361758" y="3501555"/>
            <a:ext cx="3757218" cy="752043"/>
            <a:chOff x="7564975" y="3045369"/>
            <a:chExt cx="3757218" cy="752043"/>
          </a:xfrm>
        </p:grpSpPr>
        <p:cxnSp>
          <p:nvCxnSpPr>
            <p:cNvPr id="26" name="Straight Connector 25"/>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7564975" y="3045369"/>
              <a:ext cx="394123" cy="492624"/>
            </a:xfrm>
            <a:prstGeom prst="rect">
              <a:avLst/>
            </a:prstGeom>
            <a:solidFill>
              <a:srgbClr val="C0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5</a:t>
              </a:r>
            </a:p>
          </p:txBody>
        </p:sp>
        <p:sp>
          <p:nvSpPr>
            <p:cNvPr id="28" name="TextBox 27"/>
            <p:cNvSpPr txBox="1"/>
            <p:nvPr/>
          </p:nvSpPr>
          <p:spPr>
            <a:xfrm>
              <a:off x="7958965" y="3074137"/>
              <a:ext cx="3363228" cy="723275"/>
            </a:xfrm>
            <a:prstGeom prst="rect">
              <a:avLst/>
            </a:prstGeom>
            <a:noFill/>
          </p:spPr>
          <p:txBody>
            <a:bodyPr wrap="square" rtlCol="0" anchor="t">
              <a:spAutoFit/>
            </a:bodyPr>
            <a:lstStyle/>
            <a:p>
              <a:r>
                <a:rPr lang="en-US" dirty="0"/>
                <a:t>Department Support</a:t>
              </a:r>
            </a:p>
            <a:p>
              <a:endParaRPr lang="en-US" sz="1800" dirty="0">
                <a:latin typeface="+mj-lt"/>
              </a:endParaRPr>
            </a:p>
          </p:txBody>
        </p:sp>
      </p:grpSp>
      <p:grpSp>
        <p:nvGrpSpPr>
          <p:cNvPr id="29" name="Group 28"/>
          <p:cNvGrpSpPr/>
          <p:nvPr/>
        </p:nvGrpSpPr>
        <p:grpSpPr>
          <a:xfrm>
            <a:off x="6361758" y="4052961"/>
            <a:ext cx="3875971" cy="741098"/>
            <a:chOff x="7564975" y="3045369"/>
            <a:chExt cx="3875971" cy="741098"/>
          </a:xfrm>
        </p:grpSpPr>
        <p:cxnSp>
          <p:nvCxnSpPr>
            <p:cNvPr id="30" name="Straight Connector 29"/>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564975" y="3045369"/>
              <a:ext cx="394123" cy="492624"/>
            </a:xfrm>
            <a:prstGeom prst="rect">
              <a:avLst/>
            </a:prstGeom>
            <a:solidFill>
              <a:schemeClr val="bg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6</a:t>
              </a:r>
            </a:p>
          </p:txBody>
        </p:sp>
        <p:sp>
          <p:nvSpPr>
            <p:cNvPr id="32" name="TextBox 31"/>
            <p:cNvSpPr txBox="1"/>
            <p:nvPr/>
          </p:nvSpPr>
          <p:spPr>
            <a:xfrm>
              <a:off x="7958965" y="3063192"/>
              <a:ext cx="3481981" cy="723275"/>
            </a:xfrm>
            <a:prstGeom prst="rect">
              <a:avLst/>
            </a:prstGeom>
            <a:noFill/>
          </p:spPr>
          <p:txBody>
            <a:bodyPr wrap="square" rtlCol="0" anchor="t">
              <a:spAutoFit/>
            </a:bodyPr>
            <a:lstStyle/>
            <a:p>
              <a:r>
                <a:rPr lang="en-GB" dirty="0"/>
                <a:t>What's next</a:t>
              </a:r>
            </a:p>
            <a:p>
              <a:endParaRPr lang="en-US" sz="1800" dirty="0">
                <a:latin typeface="+mj-lt"/>
              </a:endParaRPr>
            </a:p>
          </p:txBody>
        </p:sp>
      </p:grpSp>
      <p:grpSp>
        <p:nvGrpSpPr>
          <p:cNvPr id="33" name="Group 32"/>
          <p:cNvGrpSpPr/>
          <p:nvPr/>
        </p:nvGrpSpPr>
        <p:grpSpPr>
          <a:xfrm>
            <a:off x="6361757" y="4646602"/>
            <a:ext cx="4926087" cy="481677"/>
            <a:chOff x="7564975" y="3045369"/>
            <a:chExt cx="3528000" cy="481677"/>
          </a:xfrm>
        </p:grpSpPr>
        <p:cxnSp>
          <p:nvCxnSpPr>
            <p:cNvPr id="34" name="Straight Connector 33"/>
            <p:cNvCxnSpPr/>
            <p:nvPr/>
          </p:nvCxnSpPr>
          <p:spPr>
            <a:xfrm>
              <a:off x="7564975" y="3527046"/>
              <a:ext cx="3528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564976" y="3045369"/>
              <a:ext cx="275434" cy="481677"/>
            </a:xfrm>
            <a:prstGeom prst="rect">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latin typeface="+mj-lt"/>
                </a:rPr>
                <a:t>7</a:t>
              </a:r>
            </a:p>
          </p:txBody>
        </p:sp>
        <p:sp>
          <p:nvSpPr>
            <p:cNvPr id="36" name="TextBox 35"/>
            <p:cNvSpPr txBox="1"/>
            <p:nvPr/>
          </p:nvSpPr>
          <p:spPr>
            <a:xfrm>
              <a:off x="7862080" y="3063192"/>
              <a:ext cx="3226308" cy="446276"/>
            </a:xfrm>
            <a:prstGeom prst="rect">
              <a:avLst/>
            </a:prstGeom>
            <a:noFill/>
          </p:spPr>
          <p:txBody>
            <a:bodyPr wrap="square" rtlCol="0" anchor="t">
              <a:spAutoFit/>
            </a:bodyPr>
            <a:lstStyle/>
            <a:p>
              <a:r>
                <a:rPr lang="en-US" dirty="0"/>
                <a:t>Software</a:t>
              </a:r>
              <a:r>
                <a:rPr lang="en-US" sz="1800" dirty="0">
                  <a:latin typeface="+mj-lt"/>
                </a:rPr>
                <a:t> </a:t>
              </a:r>
              <a:r>
                <a:rPr lang="en-US" dirty="0"/>
                <a:t>Engineering Academy</a:t>
              </a:r>
            </a:p>
          </p:txBody>
        </p:sp>
      </p:grpSp>
      <p:sp>
        <p:nvSpPr>
          <p:cNvPr id="41" name="TextBox 40"/>
          <p:cNvSpPr txBox="1"/>
          <p:nvPr/>
        </p:nvSpPr>
        <p:spPr>
          <a:xfrm>
            <a:off x="10653144" y="270036"/>
            <a:ext cx="454593" cy="307777"/>
          </a:xfrm>
          <a:prstGeom prst="rect">
            <a:avLst/>
          </a:prstGeom>
          <a:noFill/>
        </p:spPr>
        <p:txBody>
          <a:bodyPr wrap="square" rIns="0" rtlCol="0" anchor="ctr">
            <a:spAutoFit/>
          </a:bodyPr>
          <a:lstStyle/>
          <a:p>
            <a:pPr algn="r"/>
            <a:r>
              <a:rPr lang="en-US" sz="1400" dirty="0">
                <a:solidFill>
                  <a:schemeClr val="bg1"/>
                </a:solidFill>
                <a:latin typeface="+mj-lt"/>
              </a:rPr>
              <a:t>2</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571" y="3099743"/>
            <a:ext cx="63775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A01E6A26-D6C8-4AA6-9698-C812F900D21D}"/>
              </a:ext>
            </a:extLst>
          </p:cNvPr>
          <p:cNvSpPr/>
          <p:nvPr/>
        </p:nvSpPr>
        <p:spPr>
          <a:xfrm>
            <a:off x="6769233" y="1679936"/>
            <a:ext cx="1878528" cy="446276"/>
          </a:xfrm>
          <a:prstGeom prst="rect">
            <a:avLst/>
          </a:prstGeom>
        </p:spPr>
        <p:txBody>
          <a:bodyPr wrap="none">
            <a:spAutoFit/>
          </a:bodyPr>
          <a:lstStyle/>
          <a:p>
            <a:r>
              <a:rPr lang="en-GB" dirty="0"/>
              <a:t>The GIT group</a:t>
            </a:r>
          </a:p>
        </p:txBody>
      </p:sp>
    </p:spTree>
    <p:extLst>
      <p:ext uri="{BB962C8B-B14F-4D97-AF65-F5344CB8AC3E}">
        <p14:creationId xmlns:p14="http://schemas.microsoft.com/office/powerpoint/2010/main" val="247012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60046" y="304792"/>
            <a:ext cx="944592" cy="273057"/>
          </a:xfrm>
          <a:prstGeom prst="rect">
            <a:avLst/>
          </a:prstGeom>
          <a:gradFill flip="none" rotWithShape="1">
            <a:gsLst>
              <a:gs pos="0">
                <a:schemeClr val="bg2"/>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2" name="Title 5"/>
          <p:cNvSpPr txBox="1">
            <a:spLocks/>
          </p:cNvSpPr>
          <p:nvPr/>
        </p:nvSpPr>
        <p:spPr>
          <a:xfrm>
            <a:off x="546180" y="435005"/>
            <a:ext cx="8211369" cy="555626"/>
          </a:xfrm>
          <a:prstGeom prst="rect">
            <a:avLst/>
          </a:prstGeom>
        </p:spPr>
        <p:txBody>
          <a:bodyPr/>
          <a:lst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a:lstStyle>
          <a:p>
            <a:r>
              <a:rPr lang="en-GB" dirty="0">
                <a:solidFill>
                  <a:srgbClr val="009CDD"/>
                </a:solidFill>
              </a:rPr>
              <a:t>Why did I apply?</a:t>
            </a:r>
            <a:endParaRPr lang="en-GB" dirty="0"/>
          </a:p>
          <a:p>
            <a:endParaRPr lang="en-US" dirty="0">
              <a:solidFill>
                <a:srgbClr val="323232"/>
              </a:solidFill>
            </a:endParaRPr>
          </a:p>
        </p:txBody>
      </p:sp>
      <p:sp>
        <p:nvSpPr>
          <p:cNvPr id="3" name="TextBox 2"/>
          <p:cNvSpPr txBox="1"/>
          <p:nvPr/>
        </p:nvSpPr>
        <p:spPr>
          <a:xfrm>
            <a:off x="444295" y="4300778"/>
            <a:ext cx="10436145" cy="1600438"/>
          </a:xfrm>
          <a:prstGeom prst="rect">
            <a:avLst/>
          </a:prstGeom>
          <a:noFill/>
        </p:spPr>
        <p:txBody>
          <a:bodyPr wrap="square" rtlCol="0">
            <a:spAutoFit/>
          </a:bodyPr>
          <a:lstStyle/>
          <a:p>
            <a:endParaRPr lang="en-GB" sz="1400" dirty="0"/>
          </a:p>
          <a:p>
            <a:endParaRPr lang="en-GB" sz="1200" dirty="0">
              <a:solidFill>
                <a:srgbClr val="4A4A4A"/>
              </a:solidFill>
              <a:latin typeface="Sky Text" panose="020B0506040202020204" pitchFamily="34" charset="0"/>
            </a:endParaRPr>
          </a:p>
          <a:p>
            <a:endParaRPr lang="en-GB" sz="1200" dirty="0">
              <a:solidFill>
                <a:srgbClr val="4A4A4A"/>
              </a:solidFill>
              <a:latin typeface="Sky Text" panose="020B0506040202020204" pitchFamily="34" charset="0"/>
            </a:endParaRPr>
          </a:p>
          <a:p>
            <a:r>
              <a:rPr lang="en-GB" sz="1200" dirty="0"/>
              <a:t>There was a large group of women attended from Sky, the majority I didn’t know at all and this was the first time I’d met or spoken to Carol.</a:t>
            </a:r>
          </a:p>
          <a:p>
            <a:endParaRPr lang="en-GB" sz="1200" dirty="0"/>
          </a:p>
          <a:p>
            <a:r>
              <a:rPr lang="en-GB" sz="1200" dirty="0"/>
              <a:t>Her can do attitude around promoting and encouraging people to get into Tech  no matter what you're level of knowledge or abilities were was really evident, </a:t>
            </a:r>
          </a:p>
          <a:p>
            <a:r>
              <a:rPr lang="en-GB" sz="1200" dirty="0"/>
              <a:t>and after I attended it made up my mind to go for it!</a:t>
            </a:r>
          </a:p>
          <a:p>
            <a:endParaRPr lang="en-GB" sz="1200" dirty="0"/>
          </a:p>
        </p:txBody>
      </p:sp>
      <p:sp>
        <p:nvSpPr>
          <p:cNvPr id="6" name="Rectangle 5">
            <a:extLst>
              <a:ext uri="{FF2B5EF4-FFF2-40B4-BE49-F238E27FC236}">
                <a16:creationId xmlns:a16="http://schemas.microsoft.com/office/drawing/2014/main" id="{2E33849F-443D-4E89-9765-D93E9206E4A3}"/>
              </a:ext>
            </a:extLst>
          </p:cNvPr>
          <p:cNvSpPr/>
          <p:nvPr/>
        </p:nvSpPr>
        <p:spPr>
          <a:xfrm>
            <a:off x="546180" y="1260949"/>
            <a:ext cx="10059742" cy="1015663"/>
          </a:xfrm>
          <a:prstGeom prst="rect">
            <a:avLst/>
          </a:prstGeom>
        </p:spPr>
        <p:txBody>
          <a:bodyPr wrap="none">
            <a:spAutoFit/>
          </a:bodyPr>
          <a:lstStyle/>
          <a:p>
            <a:r>
              <a:rPr lang="en-GB" sz="1200" dirty="0"/>
              <a:t>PDP conversations were always where do you see yourself in the future? </a:t>
            </a:r>
          </a:p>
          <a:p>
            <a:endParaRPr lang="en-GB" sz="1200" dirty="0"/>
          </a:p>
          <a:p>
            <a:r>
              <a:rPr lang="en-GB" sz="1200" dirty="0"/>
              <a:t>I always want to continually progress my career  and knowledge within Sky but never really knew in which direction.</a:t>
            </a:r>
          </a:p>
          <a:p>
            <a:endParaRPr lang="en-GB" sz="1200" dirty="0"/>
          </a:p>
          <a:p>
            <a:r>
              <a:rPr lang="en-GB" sz="1200" dirty="0"/>
              <a:t>Back in September 2018 I had seen the ad for the GIT course and was thinking about applying, then I attended a Working Lunch invite from Carol from UKIS. </a:t>
            </a:r>
          </a:p>
        </p:txBody>
      </p:sp>
      <p:pic>
        <p:nvPicPr>
          <p:cNvPr id="7" name="Picture 6">
            <a:extLst>
              <a:ext uri="{FF2B5EF4-FFF2-40B4-BE49-F238E27FC236}">
                <a16:creationId xmlns:a16="http://schemas.microsoft.com/office/drawing/2014/main" id="{9F321F5B-6068-4C71-BD1E-DDC225062FEB}"/>
              </a:ext>
            </a:extLst>
          </p:cNvPr>
          <p:cNvPicPr>
            <a:picLocks noChangeAspect="1"/>
          </p:cNvPicPr>
          <p:nvPr/>
        </p:nvPicPr>
        <p:blipFill>
          <a:blip r:embed="rId3"/>
          <a:stretch>
            <a:fillRect/>
          </a:stretch>
        </p:blipFill>
        <p:spPr>
          <a:xfrm>
            <a:off x="3536268" y="2763043"/>
            <a:ext cx="3514725" cy="1057275"/>
          </a:xfrm>
          <a:prstGeom prst="rect">
            <a:avLst/>
          </a:prstGeom>
        </p:spPr>
      </p:pic>
    </p:spTree>
    <p:extLst>
      <p:ext uri="{BB962C8B-B14F-4D97-AF65-F5344CB8AC3E}">
        <p14:creationId xmlns:p14="http://schemas.microsoft.com/office/powerpoint/2010/main" val="407559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54588" y="1191024"/>
            <a:ext cx="1450946" cy="4625789"/>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endParaRPr lang="en-US" sz="2800" dirty="0">
              <a:latin typeface="+mj-lt"/>
            </a:endParaRPr>
          </a:p>
        </p:txBody>
      </p:sp>
      <p:sp>
        <p:nvSpPr>
          <p:cNvPr id="41" name="TextBox 40"/>
          <p:cNvSpPr txBox="1"/>
          <p:nvPr/>
        </p:nvSpPr>
        <p:spPr>
          <a:xfrm>
            <a:off x="10653144" y="270036"/>
            <a:ext cx="454593" cy="307777"/>
          </a:xfrm>
          <a:prstGeom prst="rect">
            <a:avLst/>
          </a:prstGeom>
          <a:noFill/>
        </p:spPr>
        <p:txBody>
          <a:bodyPr wrap="square" rIns="0" rtlCol="0" anchor="ctr">
            <a:spAutoFit/>
          </a:bodyPr>
          <a:lstStyle/>
          <a:p>
            <a:pPr algn="r"/>
            <a:r>
              <a:rPr lang="en-US" sz="1400" dirty="0">
                <a:solidFill>
                  <a:schemeClr val="bg1"/>
                </a:solidFill>
                <a:latin typeface="+mj-lt"/>
              </a:rPr>
              <a:t>2</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571" y="3099743"/>
            <a:ext cx="63775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a:extLst>
              <a:ext uri="{FF2B5EF4-FFF2-40B4-BE49-F238E27FC236}">
                <a16:creationId xmlns:a16="http://schemas.microsoft.com/office/drawing/2014/main" id="{96E6B991-2D39-4E73-9B3B-732915174B03}"/>
              </a:ext>
            </a:extLst>
          </p:cNvPr>
          <p:cNvSpPr/>
          <p:nvPr/>
        </p:nvSpPr>
        <p:spPr>
          <a:xfrm>
            <a:off x="10760046" y="320663"/>
            <a:ext cx="944592" cy="273057"/>
          </a:xfrm>
          <a:prstGeom prst="rect">
            <a:avLst/>
          </a:prstGeom>
          <a:gradFill flip="none" rotWithShape="1">
            <a:gsLst>
              <a:gs pos="0">
                <a:schemeClr val="accent1"/>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2</a:t>
            </a:r>
          </a:p>
        </p:txBody>
      </p:sp>
      <p:sp>
        <p:nvSpPr>
          <p:cNvPr id="13" name="Title 2">
            <a:extLst>
              <a:ext uri="{FF2B5EF4-FFF2-40B4-BE49-F238E27FC236}">
                <a16:creationId xmlns:a16="http://schemas.microsoft.com/office/drawing/2014/main" id="{4A001746-7D52-4A1A-B8DA-00CDA53C3DA3}"/>
              </a:ext>
            </a:extLst>
          </p:cNvPr>
          <p:cNvSpPr txBox="1">
            <a:spLocks/>
          </p:cNvSpPr>
          <p:nvPr/>
        </p:nvSpPr>
        <p:spPr>
          <a:xfrm>
            <a:off x="596900" y="584200"/>
            <a:ext cx="10510839" cy="1017588"/>
          </a:xfrm>
          <a:prstGeom prst="rect">
            <a:avLst/>
          </a:prstGeom>
        </p:spPr>
        <p:txBody>
          <a:bodyPr/>
          <a:lst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a:lstStyle>
          <a:p>
            <a:r>
              <a:rPr lang="en-GB" dirty="0"/>
              <a:t>The Get into tech group</a:t>
            </a:r>
          </a:p>
        </p:txBody>
      </p:sp>
      <p:pic>
        <p:nvPicPr>
          <p:cNvPr id="9" name="Picture 8">
            <a:extLst>
              <a:ext uri="{FF2B5EF4-FFF2-40B4-BE49-F238E27FC236}">
                <a16:creationId xmlns:a16="http://schemas.microsoft.com/office/drawing/2014/main" id="{59CAA289-B975-460A-ADB1-09D9FE2A9665}"/>
              </a:ext>
            </a:extLst>
          </p:cNvPr>
          <p:cNvPicPr>
            <a:picLocks noChangeAspect="1"/>
          </p:cNvPicPr>
          <p:nvPr/>
        </p:nvPicPr>
        <p:blipFill>
          <a:blip r:embed="rId4"/>
          <a:stretch>
            <a:fillRect/>
          </a:stretch>
        </p:blipFill>
        <p:spPr>
          <a:xfrm>
            <a:off x="2597204" y="1146067"/>
            <a:ext cx="6723528" cy="4757745"/>
          </a:xfrm>
          <a:prstGeom prst="rect">
            <a:avLst/>
          </a:prstGeom>
        </p:spPr>
      </p:pic>
      <p:sp>
        <p:nvSpPr>
          <p:cNvPr id="2" name="Rectangle 1">
            <a:extLst>
              <a:ext uri="{FF2B5EF4-FFF2-40B4-BE49-F238E27FC236}">
                <a16:creationId xmlns:a16="http://schemas.microsoft.com/office/drawing/2014/main" id="{94A85334-C228-4C70-B9D0-595BFD408176}"/>
              </a:ext>
            </a:extLst>
          </p:cNvPr>
          <p:cNvSpPr/>
          <p:nvPr/>
        </p:nvSpPr>
        <p:spPr>
          <a:xfrm>
            <a:off x="601796" y="1925109"/>
            <a:ext cx="1772326" cy="1508105"/>
          </a:xfrm>
          <a:prstGeom prst="rect">
            <a:avLst/>
          </a:prstGeom>
        </p:spPr>
        <p:txBody>
          <a:bodyPr wrap="square">
            <a:spAutoFit/>
          </a:bodyPr>
          <a:lstStyle/>
          <a:p>
            <a:r>
              <a:rPr lang="en-GB" dirty="0"/>
              <a:t>Out of 86 Applicants 14 places were given</a:t>
            </a:r>
          </a:p>
        </p:txBody>
      </p:sp>
      <p:sp>
        <p:nvSpPr>
          <p:cNvPr id="11" name="Rectangle 10">
            <a:extLst>
              <a:ext uri="{FF2B5EF4-FFF2-40B4-BE49-F238E27FC236}">
                <a16:creationId xmlns:a16="http://schemas.microsoft.com/office/drawing/2014/main" id="{14189024-85BF-47ED-99A9-D20ACCA40822}"/>
              </a:ext>
            </a:extLst>
          </p:cNvPr>
          <p:cNvSpPr/>
          <p:nvPr/>
        </p:nvSpPr>
        <p:spPr>
          <a:xfrm>
            <a:off x="9689320" y="1825493"/>
            <a:ext cx="1578435" cy="1862048"/>
          </a:xfrm>
          <a:prstGeom prst="rect">
            <a:avLst/>
          </a:prstGeom>
        </p:spPr>
        <p:txBody>
          <a:bodyPr wrap="square">
            <a:spAutoFit/>
          </a:bodyPr>
          <a:lstStyle/>
          <a:p>
            <a:r>
              <a:rPr lang="en-GB" dirty="0"/>
              <a:t>14 women</a:t>
            </a:r>
          </a:p>
          <a:p>
            <a:endParaRPr lang="en-GB" dirty="0"/>
          </a:p>
          <a:p>
            <a:r>
              <a:rPr lang="en-GB" dirty="0"/>
              <a:t>7 internal</a:t>
            </a:r>
          </a:p>
          <a:p>
            <a:endParaRPr lang="en-GB" dirty="0"/>
          </a:p>
          <a:p>
            <a:r>
              <a:rPr lang="en-GB" dirty="0"/>
              <a:t>7 external</a:t>
            </a:r>
          </a:p>
        </p:txBody>
      </p:sp>
    </p:spTree>
    <p:extLst>
      <p:ext uri="{BB962C8B-B14F-4D97-AF65-F5344CB8AC3E}">
        <p14:creationId xmlns:p14="http://schemas.microsoft.com/office/powerpoint/2010/main" val="67828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54587" y="902525"/>
            <a:ext cx="4649807" cy="4223614"/>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endParaRPr lang="en-US" sz="2800" dirty="0">
              <a:latin typeface="+mj-lt"/>
            </a:endParaRPr>
          </a:p>
        </p:txBody>
      </p:sp>
      <p:sp>
        <p:nvSpPr>
          <p:cNvPr id="41" name="TextBox 40"/>
          <p:cNvSpPr txBox="1"/>
          <p:nvPr/>
        </p:nvSpPr>
        <p:spPr>
          <a:xfrm>
            <a:off x="10653144" y="270036"/>
            <a:ext cx="454593" cy="307777"/>
          </a:xfrm>
          <a:prstGeom prst="rect">
            <a:avLst/>
          </a:prstGeom>
          <a:noFill/>
        </p:spPr>
        <p:txBody>
          <a:bodyPr wrap="square" rIns="0" rtlCol="0" anchor="ctr">
            <a:spAutoFit/>
          </a:bodyPr>
          <a:lstStyle/>
          <a:p>
            <a:pPr algn="r"/>
            <a:r>
              <a:rPr lang="en-US" sz="1400" dirty="0">
                <a:solidFill>
                  <a:schemeClr val="bg1"/>
                </a:solidFill>
                <a:latin typeface="+mj-lt"/>
              </a:rPr>
              <a:t>2</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571" y="3099743"/>
            <a:ext cx="63775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254E0C16-9ECF-42E9-82E5-CEEBA71973C0}"/>
              </a:ext>
            </a:extLst>
          </p:cNvPr>
          <p:cNvPicPr>
            <a:picLocks noChangeAspect="1"/>
          </p:cNvPicPr>
          <p:nvPr/>
        </p:nvPicPr>
        <p:blipFill>
          <a:blip r:embed="rId4"/>
          <a:stretch>
            <a:fillRect/>
          </a:stretch>
        </p:blipFill>
        <p:spPr>
          <a:xfrm>
            <a:off x="342664" y="1585691"/>
            <a:ext cx="5686880" cy="2130600"/>
          </a:xfrm>
          <a:prstGeom prst="rect">
            <a:avLst/>
          </a:prstGeom>
        </p:spPr>
      </p:pic>
      <p:pic>
        <p:nvPicPr>
          <p:cNvPr id="4" name="Picture 3">
            <a:extLst>
              <a:ext uri="{FF2B5EF4-FFF2-40B4-BE49-F238E27FC236}">
                <a16:creationId xmlns:a16="http://schemas.microsoft.com/office/drawing/2014/main" id="{D278A78C-FC86-4997-A319-F87D25BF4F19}"/>
              </a:ext>
            </a:extLst>
          </p:cNvPr>
          <p:cNvPicPr>
            <a:picLocks noChangeAspect="1"/>
          </p:cNvPicPr>
          <p:nvPr/>
        </p:nvPicPr>
        <p:blipFill>
          <a:blip r:embed="rId5"/>
          <a:stretch>
            <a:fillRect/>
          </a:stretch>
        </p:blipFill>
        <p:spPr>
          <a:xfrm>
            <a:off x="384441" y="3747867"/>
            <a:ext cx="5686880" cy="1966713"/>
          </a:xfrm>
          <a:prstGeom prst="rect">
            <a:avLst/>
          </a:prstGeom>
        </p:spPr>
      </p:pic>
      <p:pic>
        <p:nvPicPr>
          <p:cNvPr id="5" name="Picture 4">
            <a:extLst>
              <a:ext uri="{FF2B5EF4-FFF2-40B4-BE49-F238E27FC236}">
                <a16:creationId xmlns:a16="http://schemas.microsoft.com/office/drawing/2014/main" id="{7A06270C-3406-49A8-9551-A78899691971}"/>
              </a:ext>
            </a:extLst>
          </p:cNvPr>
          <p:cNvPicPr>
            <a:picLocks noChangeAspect="1"/>
          </p:cNvPicPr>
          <p:nvPr/>
        </p:nvPicPr>
        <p:blipFill>
          <a:blip r:embed="rId6"/>
          <a:stretch>
            <a:fillRect/>
          </a:stretch>
        </p:blipFill>
        <p:spPr>
          <a:xfrm>
            <a:off x="384441" y="458096"/>
            <a:ext cx="4067175" cy="542925"/>
          </a:xfrm>
          <a:prstGeom prst="rect">
            <a:avLst/>
          </a:prstGeom>
        </p:spPr>
      </p:pic>
      <p:pic>
        <p:nvPicPr>
          <p:cNvPr id="2" name="Picture 1">
            <a:extLst>
              <a:ext uri="{FF2B5EF4-FFF2-40B4-BE49-F238E27FC236}">
                <a16:creationId xmlns:a16="http://schemas.microsoft.com/office/drawing/2014/main" id="{1EBF79B6-057E-4906-A98D-C38A6F776793}"/>
              </a:ext>
            </a:extLst>
          </p:cNvPr>
          <p:cNvPicPr>
            <a:picLocks noChangeAspect="1"/>
          </p:cNvPicPr>
          <p:nvPr/>
        </p:nvPicPr>
        <p:blipFill>
          <a:blip r:embed="rId7"/>
          <a:stretch>
            <a:fillRect/>
          </a:stretch>
        </p:blipFill>
        <p:spPr>
          <a:xfrm>
            <a:off x="7683365" y="224796"/>
            <a:ext cx="2409524" cy="1009524"/>
          </a:xfrm>
          <a:prstGeom prst="rect">
            <a:avLst/>
          </a:prstGeom>
        </p:spPr>
      </p:pic>
      <p:pic>
        <p:nvPicPr>
          <p:cNvPr id="6" name="Picture 5">
            <a:extLst>
              <a:ext uri="{FF2B5EF4-FFF2-40B4-BE49-F238E27FC236}">
                <a16:creationId xmlns:a16="http://schemas.microsoft.com/office/drawing/2014/main" id="{89388A07-E269-410B-AF2E-8AEA608A13FF}"/>
              </a:ext>
            </a:extLst>
          </p:cNvPr>
          <p:cNvPicPr>
            <a:picLocks noChangeAspect="1"/>
          </p:cNvPicPr>
          <p:nvPr/>
        </p:nvPicPr>
        <p:blipFill>
          <a:blip r:embed="rId8"/>
          <a:stretch>
            <a:fillRect/>
          </a:stretch>
        </p:blipFill>
        <p:spPr>
          <a:xfrm>
            <a:off x="7983252" y="1585691"/>
            <a:ext cx="1809750" cy="1581150"/>
          </a:xfrm>
          <a:prstGeom prst="rect">
            <a:avLst/>
          </a:prstGeom>
        </p:spPr>
      </p:pic>
      <p:sp>
        <p:nvSpPr>
          <p:cNvPr id="43" name="TextBox 42">
            <a:extLst>
              <a:ext uri="{FF2B5EF4-FFF2-40B4-BE49-F238E27FC236}">
                <a16:creationId xmlns:a16="http://schemas.microsoft.com/office/drawing/2014/main" id="{B1DC27A2-7689-4090-8BB3-22F5422E8099}"/>
              </a:ext>
            </a:extLst>
          </p:cNvPr>
          <p:cNvSpPr txBox="1"/>
          <p:nvPr/>
        </p:nvSpPr>
        <p:spPr>
          <a:xfrm>
            <a:off x="7240529" y="3585084"/>
            <a:ext cx="3743328" cy="1015663"/>
          </a:xfrm>
          <a:prstGeom prst="rect">
            <a:avLst/>
          </a:prstGeom>
          <a:noFill/>
        </p:spPr>
        <p:txBody>
          <a:bodyPr wrap="square" rtlCol="0">
            <a:spAutoFit/>
          </a:bodyPr>
          <a:lstStyle/>
          <a:p>
            <a:r>
              <a:rPr lang="en-GB" sz="1200" b="1" dirty="0">
                <a:solidFill>
                  <a:srgbClr val="4A4A4A"/>
                </a:solidFill>
                <a:latin typeface="Sky Text" panose="020B0506040202020204" pitchFamily="34" charset="0"/>
              </a:rPr>
              <a:t>Jennifer Standish– Software Engineering Academy Manager</a:t>
            </a:r>
          </a:p>
          <a:p>
            <a:r>
              <a:rPr lang="en-GB" sz="1200" dirty="0"/>
              <a:t>Co-ordinating Get into Tech courses for women. Promoting, attending and hosting relevant Women in Technology events.</a:t>
            </a:r>
            <a:endParaRPr lang="en-GB" sz="1200" dirty="0">
              <a:solidFill>
                <a:srgbClr val="4A4A4A"/>
              </a:solidFill>
              <a:latin typeface="Sky Text" panose="020B0506040202020204" pitchFamily="34" charset="0"/>
            </a:endParaRPr>
          </a:p>
        </p:txBody>
      </p:sp>
      <p:sp>
        <p:nvSpPr>
          <p:cNvPr id="12" name="Rectangle 11">
            <a:extLst>
              <a:ext uri="{FF2B5EF4-FFF2-40B4-BE49-F238E27FC236}">
                <a16:creationId xmlns:a16="http://schemas.microsoft.com/office/drawing/2014/main" id="{E6AB1905-8079-49F3-AAF1-FE8D4CFAB2D0}"/>
              </a:ext>
            </a:extLst>
          </p:cNvPr>
          <p:cNvSpPr/>
          <p:nvPr/>
        </p:nvSpPr>
        <p:spPr>
          <a:xfrm>
            <a:off x="10760046" y="304792"/>
            <a:ext cx="944592" cy="273057"/>
          </a:xfrm>
          <a:prstGeom prst="rect">
            <a:avLst/>
          </a:prstGeom>
          <a:gradFill flip="none" rotWithShape="1">
            <a:gsLst>
              <a:gs pos="0">
                <a:schemeClr val="bg2"/>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70627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54587" y="902525"/>
            <a:ext cx="4649807" cy="4223614"/>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endParaRPr lang="en-US" sz="2800" dirty="0">
              <a:latin typeface="+mj-lt"/>
            </a:endParaRPr>
          </a:p>
        </p:txBody>
      </p:sp>
      <p:sp>
        <p:nvSpPr>
          <p:cNvPr id="41" name="TextBox 40"/>
          <p:cNvSpPr txBox="1"/>
          <p:nvPr/>
        </p:nvSpPr>
        <p:spPr>
          <a:xfrm>
            <a:off x="10653144" y="270036"/>
            <a:ext cx="454593" cy="307777"/>
          </a:xfrm>
          <a:prstGeom prst="rect">
            <a:avLst/>
          </a:prstGeom>
          <a:noFill/>
        </p:spPr>
        <p:txBody>
          <a:bodyPr wrap="square" rIns="0" rtlCol="0" anchor="ctr">
            <a:spAutoFit/>
          </a:bodyPr>
          <a:lstStyle/>
          <a:p>
            <a:pPr algn="r"/>
            <a:r>
              <a:rPr lang="en-US" sz="1400" dirty="0">
                <a:solidFill>
                  <a:schemeClr val="bg1"/>
                </a:solidFill>
                <a:latin typeface="+mj-lt"/>
              </a:rPr>
              <a:t>2</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571" y="3099743"/>
            <a:ext cx="63775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a:extLst>
              <a:ext uri="{FF2B5EF4-FFF2-40B4-BE49-F238E27FC236}">
                <a16:creationId xmlns:a16="http://schemas.microsoft.com/office/drawing/2014/main" id="{DF5BBC9D-FD81-41FE-993F-A4FD19AB9732}"/>
              </a:ext>
            </a:extLst>
          </p:cNvPr>
          <p:cNvSpPr/>
          <p:nvPr/>
        </p:nvSpPr>
        <p:spPr>
          <a:xfrm>
            <a:off x="10760046" y="320663"/>
            <a:ext cx="944592" cy="273057"/>
          </a:xfrm>
          <a:prstGeom prst="rect">
            <a:avLst/>
          </a:prstGeom>
          <a:gradFill flip="none" rotWithShape="1">
            <a:gsLst>
              <a:gs pos="0">
                <a:schemeClr val="accent1"/>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4</a:t>
            </a:r>
          </a:p>
        </p:txBody>
      </p:sp>
      <p:sp>
        <p:nvSpPr>
          <p:cNvPr id="5" name="Rectangle 4">
            <a:extLst>
              <a:ext uri="{FF2B5EF4-FFF2-40B4-BE49-F238E27FC236}">
                <a16:creationId xmlns:a16="http://schemas.microsoft.com/office/drawing/2014/main" id="{34CDC025-A147-496A-9B0D-E95B23E2C888}"/>
              </a:ext>
            </a:extLst>
          </p:cNvPr>
          <p:cNvSpPr/>
          <p:nvPr/>
        </p:nvSpPr>
        <p:spPr>
          <a:xfrm>
            <a:off x="440066" y="593720"/>
            <a:ext cx="1087092" cy="523220"/>
          </a:xfrm>
          <a:prstGeom prst="rect">
            <a:avLst/>
          </a:prstGeom>
        </p:spPr>
        <p:txBody>
          <a:bodyPr wrap="none">
            <a:spAutoFit/>
          </a:bodyPr>
          <a:lstStyle/>
          <a:p>
            <a:r>
              <a:rPr lang="en-GB" sz="2800" dirty="0">
                <a:solidFill>
                  <a:srgbClr val="009CDD"/>
                </a:solidFill>
                <a:latin typeface="Sky Text Medium"/>
                <a:ea typeface="+mj-ea"/>
                <a:cs typeface="+mj-cs"/>
              </a:rPr>
              <a:t>So far</a:t>
            </a:r>
            <a:endParaRPr lang="en-GB" dirty="0"/>
          </a:p>
        </p:txBody>
      </p:sp>
      <p:sp>
        <p:nvSpPr>
          <p:cNvPr id="42" name="Content Placeholder 1">
            <a:extLst>
              <a:ext uri="{FF2B5EF4-FFF2-40B4-BE49-F238E27FC236}">
                <a16:creationId xmlns:a16="http://schemas.microsoft.com/office/drawing/2014/main" id="{653F47F1-D446-4E33-8D09-067397A4F52B}"/>
              </a:ext>
            </a:extLst>
          </p:cNvPr>
          <p:cNvSpPr txBox="1">
            <a:spLocks/>
          </p:cNvSpPr>
          <p:nvPr/>
        </p:nvSpPr>
        <p:spPr>
          <a:xfrm>
            <a:off x="307299" y="1019331"/>
            <a:ext cx="11002780" cy="582457"/>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r>
              <a:rPr lang="en-GB" dirty="0"/>
              <a:t>Learning to create a simple html page.</a:t>
            </a:r>
          </a:p>
          <a:p>
            <a:pPr marL="0" indent="0">
              <a:buFont typeface="Arial" pitchFamily="34" charset="0"/>
              <a:buNone/>
            </a:pPr>
            <a:r>
              <a:rPr lang="en-GB" dirty="0"/>
              <a:t>     </a:t>
            </a:r>
            <a:r>
              <a:rPr lang="en-GB" dirty="0">
                <a:hlinkClick r:id="rId4"/>
              </a:rPr>
              <a:t>http://localhost:8080/AboutMe/index.php</a:t>
            </a:r>
            <a:endParaRPr lang="en-GB" dirty="0"/>
          </a:p>
          <a:p>
            <a:r>
              <a:rPr lang="en-GB" dirty="0"/>
              <a:t>Below is the code for the page on the right using</a:t>
            </a:r>
          </a:p>
          <a:p>
            <a:pPr marL="0" indent="0">
              <a:buFont typeface="Arial" pitchFamily="34" charset="0"/>
              <a:buNone/>
            </a:pPr>
            <a:r>
              <a:rPr lang="en-GB" dirty="0"/>
              <a:t>     HTML code which takes you to a local web browser.</a:t>
            </a:r>
          </a:p>
          <a:p>
            <a:pPr marL="0" indent="0">
              <a:buFont typeface="Arial" pitchFamily="34" charset="0"/>
              <a:buNone/>
            </a:pPr>
            <a:r>
              <a:rPr lang="en-GB" dirty="0"/>
              <a:t>	</a:t>
            </a:r>
          </a:p>
        </p:txBody>
      </p:sp>
      <p:pic>
        <p:nvPicPr>
          <p:cNvPr id="43" name="Picture 42">
            <a:extLst>
              <a:ext uri="{FF2B5EF4-FFF2-40B4-BE49-F238E27FC236}">
                <a16:creationId xmlns:a16="http://schemas.microsoft.com/office/drawing/2014/main" id="{87822803-6282-41DB-905A-76066F610844}"/>
              </a:ext>
            </a:extLst>
          </p:cNvPr>
          <p:cNvPicPr>
            <a:picLocks noChangeAspect="1"/>
          </p:cNvPicPr>
          <p:nvPr/>
        </p:nvPicPr>
        <p:blipFill>
          <a:blip r:embed="rId5"/>
          <a:stretch>
            <a:fillRect/>
          </a:stretch>
        </p:blipFill>
        <p:spPr>
          <a:xfrm>
            <a:off x="247337" y="2570813"/>
            <a:ext cx="5483539" cy="3174007"/>
          </a:xfrm>
          <a:prstGeom prst="rect">
            <a:avLst/>
          </a:prstGeom>
        </p:spPr>
      </p:pic>
      <p:pic>
        <p:nvPicPr>
          <p:cNvPr id="44" name="Content Placeholder 6">
            <a:extLst>
              <a:ext uri="{FF2B5EF4-FFF2-40B4-BE49-F238E27FC236}">
                <a16:creationId xmlns:a16="http://schemas.microsoft.com/office/drawing/2014/main" id="{EEFD0365-47EE-4639-9C21-42CB237AD4D6}"/>
              </a:ext>
            </a:extLst>
          </p:cNvPr>
          <p:cNvPicPr>
            <a:picLocks noChangeAspect="1"/>
          </p:cNvPicPr>
          <p:nvPr/>
        </p:nvPicPr>
        <p:blipFill>
          <a:blip r:embed="rId6"/>
          <a:stretch>
            <a:fillRect/>
          </a:stretch>
        </p:blipFill>
        <p:spPr>
          <a:xfrm>
            <a:off x="6424050" y="1601788"/>
            <a:ext cx="4233401" cy="4054475"/>
          </a:xfrm>
          <a:prstGeom prst="rect">
            <a:avLst/>
          </a:prstGeom>
        </p:spPr>
      </p:pic>
    </p:spTree>
    <p:extLst>
      <p:ext uri="{BB962C8B-B14F-4D97-AF65-F5344CB8AC3E}">
        <p14:creationId xmlns:p14="http://schemas.microsoft.com/office/powerpoint/2010/main" val="223153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1FB923-BA61-4B70-B519-5DE70D976E94}"/>
              </a:ext>
            </a:extLst>
          </p:cNvPr>
          <p:cNvPicPr>
            <a:picLocks noChangeAspect="1"/>
          </p:cNvPicPr>
          <p:nvPr/>
        </p:nvPicPr>
        <p:blipFill>
          <a:blip r:embed="rId3"/>
          <a:stretch>
            <a:fillRect/>
          </a:stretch>
        </p:blipFill>
        <p:spPr>
          <a:xfrm>
            <a:off x="5168738" y="344632"/>
            <a:ext cx="6422676" cy="5109324"/>
          </a:xfrm>
          <a:prstGeom prst="rect">
            <a:avLst/>
          </a:prstGeom>
        </p:spPr>
      </p:pic>
      <p:sp>
        <p:nvSpPr>
          <p:cNvPr id="8" name="Content Placeholder 2"/>
          <p:cNvSpPr txBox="1">
            <a:spLocks/>
          </p:cNvSpPr>
          <p:nvPr/>
        </p:nvSpPr>
        <p:spPr>
          <a:xfrm>
            <a:off x="554587" y="902525"/>
            <a:ext cx="4649807" cy="4223614"/>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Font typeface="Arial" pitchFamily="34" charset="0"/>
              <a:buNone/>
            </a:pPr>
            <a:endParaRPr lang="en-US" sz="2800" dirty="0">
              <a:latin typeface="+mj-lt"/>
            </a:endParaRPr>
          </a:p>
        </p:txBody>
      </p:sp>
      <p:sp>
        <p:nvSpPr>
          <p:cNvPr id="41" name="TextBox 40"/>
          <p:cNvSpPr txBox="1"/>
          <p:nvPr/>
        </p:nvSpPr>
        <p:spPr>
          <a:xfrm>
            <a:off x="10653144" y="270036"/>
            <a:ext cx="454593" cy="307777"/>
          </a:xfrm>
          <a:prstGeom prst="rect">
            <a:avLst/>
          </a:prstGeom>
          <a:noFill/>
        </p:spPr>
        <p:txBody>
          <a:bodyPr wrap="square" rIns="0" rtlCol="0" anchor="ctr">
            <a:spAutoFit/>
          </a:bodyPr>
          <a:lstStyle/>
          <a:p>
            <a:pPr algn="r"/>
            <a:r>
              <a:rPr lang="en-US" sz="1400" dirty="0">
                <a:solidFill>
                  <a:schemeClr val="bg1"/>
                </a:solidFill>
                <a:latin typeface="+mj-lt"/>
              </a:rPr>
              <a:t>2</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571" y="3099743"/>
            <a:ext cx="63775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a:extLst>
              <a:ext uri="{FF2B5EF4-FFF2-40B4-BE49-F238E27FC236}">
                <a16:creationId xmlns:a16="http://schemas.microsoft.com/office/drawing/2014/main" id="{DF5BBC9D-FD81-41FE-993F-A4FD19AB9732}"/>
              </a:ext>
            </a:extLst>
          </p:cNvPr>
          <p:cNvSpPr/>
          <p:nvPr/>
        </p:nvSpPr>
        <p:spPr>
          <a:xfrm>
            <a:off x="10760046" y="320663"/>
            <a:ext cx="944592" cy="273057"/>
          </a:xfrm>
          <a:prstGeom prst="rect">
            <a:avLst/>
          </a:prstGeom>
          <a:gradFill flip="none" rotWithShape="1">
            <a:gsLst>
              <a:gs pos="0">
                <a:schemeClr val="accent1"/>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4</a:t>
            </a:r>
          </a:p>
        </p:txBody>
      </p:sp>
      <p:sp>
        <p:nvSpPr>
          <p:cNvPr id="5" name="Rectangle 4">
            <a:extLst>
              <a:ext uri="{FF2B5EF4-FFF2-40B4-BE49-F238E27FC236}">
                <a16:creationId xmlns:a16="http://schemas.microsoft.com/office/drawing/2014/main" id="{34CDC025-A147-496A-9B0D-E95B23E2C888}"/>
              </a:ext>
            </a:extLst>
          </p:cNvPr>
          <p:cNvSpPr/>
          <p:nvPr/>
        </p:nvSpPr>
        <p:spPr>
          <a:xfrm>
            <a:off x="440066" y="593720"/>
            <a:ext cx="3810017" cy="523220"/>
          </a:xfrm>
          <a:prstGeom prst="rect">
            <a:avLst/>
          </a:prstGeom>
        </p:spPr>
        <p:txBody>
          <a:bodyPr wrap="none">
            <a:spAutoFit/>
          </a:bodyPr>
          <a:lstStyle/>
          <a:p>
            <a:r>
              <a:rPr lang="en-GB" sz="2800" dirty="0">
                <a:solidFill>
                  <a:srgbClr val="009CDD"/>
                </a:solidFill>
                <a:latin typeface="Sky Text Medium"/>
                <a:ea typeface="+mj-ea"/>
                <a:cs typeface="+mj-cs"/>
              </a:rPr>
              <a:t>So far…………. continued</a:t>
            </a:r>
            <a:endParaRPr lang="en-GB" dirty="0"/>
          </a:p>
        </p:txBody>
      </p:sp>
      <p:sp>
        <p:nvSpPr>
          <p:cNvPr id="9" name="Content Placeholder 1">
            <a:extLst>
              <a:ext uri="{FF2B5EF4-FFF2-40B4-BE49-F238E27FC236}">
                <a16:creationId xmlns:a16="http://schemas.microsoft.com/office/drawing/2014/main" id="{515FFC2A-BE4F-4783-8866-12A0C55CE55F}"/>
              </a:ext>
            </a:extLst>
          </p:cNvPr>
          <p:cNvSpPr txBox="1">
            <a:spLocks/>
          </p:cNvSpPr>
          <p:nvPr/>
        </p:nvSpPr>
        <p:spPr>
          <a:xfrm>
            <a:off x="307299" y="1019331"/>
            <a:ext cx="11002780" cy="582457"/>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323232"/>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r>
              <a:rPr lang="en-GB" dirty="0"/>
              <a:t>Built my first Database and its related webpage</a:t>
            </a:r>
          </a:p>
          <a:p>
            <a:pPr marL="0" indent="0">
              <a:buFont typeface="Arial" pitchFamily="34" charset="0"/>
              <a:buNone/>
            </a:pPr>
            <a:r>
              <a:rPr lang="en-GB" dirty="0"/>
              <a:t>     	</a:t>
            </a:r>
          </a:p>
        </p:txBody>
      </p:sp>
      <p:pic>
        <p:nvPicPr>
          <p:cNvPr id="6" name="Picture 5">
            <a:extLst>
              <a:ext uri="{FF2B5EF4-FFF2-40B4-BE49-F238E27FC236}">
                <a16:creationId xmlns:a16="http://schemas.microsoft.com/office/drawing/2014/main" id="{5D04B44A-96FC-4A89-8E67-7FC70BF8E5DC}"/>
              </a:ext>
            </a:extLst>
          </p:cNvPr>
          <p:cNvPicPr>
            <a:picLocks noChangeAspect="1"/>
          </p:cNvPicPr>
          <p:nvPr/>
        </p:nvPicPr>
        <p:blipFill>
          <a:blip r:embed="rId5"/>
          <a:stretch>
            <a:fillRect/>
          </a:stretch>
        </p:blipFill>
        <p:spPr>
          <a:xfrm>
            <a:off x="394558" y="1354707"/>
            <a:ext cx="4660955" cy="5109324"/>
          </a:xfrm>
          <a:prstGeom prst="rect">
            <a:avLst/>
          </a:prstGeom>
        </p:spPr>
      </p:pic>
    </p:spTree>
    <p:extLst>
      <p:ext uri="{BB962C8B-B14F-4D97-AF65-F5344CB8AC3E}">
        <p14:creationId xmlns:p14="http://schemas.microsoft.com/office/powerpoint/2010/main" val="404177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a:xfrm>
            <a:off x="546180" y="435005"/>
            <a:ext cx="8211369" cy="555626"/>
          </a:xfrm>
          <a:prstGeom prst="rect">
            <a:avLst/>
          </a:prstGeom>
        </p:spPr>
        <p:txBody>
          <a:bodyPr/>
          <a:lst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a:lstStyle>
          <a:p>
            <a:r>
              <a:rPr lang="en-GB" dirty="0">
                <a:solidFill>
                  <a:srgbClr val="009CDD"/>
                </a:solidFill>
              </a:rPr>
              <a:t>Department Support</a:t>
            </a:r>
            <a:endParaRPr lang="en-GB" dirty="0"/>
          </a:p>
          <a:p>
            <a:endParaRPr lang="en-US" dirty="0">
              <a:solidFill>
                <a:srgbClr val="323232"/>
              </a:solidFill>
            </a:endParaRPr>
          </a:p>
        </p:txBody>
      </p:sp>
      <p:sp>
        <p:nvSpPr>
          <p:cNvPr id="17" name="TextBox 16"/>
          <p:cNvSpPr txBox="1"/>
          <p:nvPr/>
        </p:nvSpPr>
        <p:spPr>
          <a:xfrm>
            <a:off x="1498097" y="2563260"/>
            <a:ext cx="3743328" cy="830997"/>
          </a:xfrm>
          <a:prstGeom prst="rect">
            <a:avLst/>
          </a:prstGeom>
          <a:noFill/>
        </p:spPr>
        <p:txBody>
          <a:bodyPr wrap="square" rtlCol="0">
            <a:spAutoFit/>
          </a:bodyPr>
          <a:lstStyle/>
          <a:p>
            <a:r>
              <a:rPr lang="en-GB" sz="1200" b="1" dirty="0">
                <a:solidFill>
                  <a:srgbClr val="4A4A4A"/>
                </a:solidFill>
                <a:latin typeface="Sky Text" panose="020B0506040202020204" pitchFamily="34" charset="0"/>
              </a:rPr>
              <a:t>Graham Murray– Senior Data Platform Engineer, DTO Operations</a:t>
            </a:r>
          </a:p>
          <a:p>
            <a:r>
              <a:rPr lang="en-GB" sz="1200" dirty="0"/>
              <a:t>Graham has been my wing man and has always been a font of knowledge for PHP, PDO, MY SQL etc.</a:t>
            </a:r>
            <a:endParaRPr lang="en-GB" sz="1200" dirty="0">
              <a:solidFill>
                <a:srgbClr val="4A4A4A"/>
              </a:solidFill>
              <a:latin typeface="Sky Text" panose="020B0506040202020204" pitchFamily="34" charset="0"/>
            </a:endParaRPr>
          </a:p>
        </p:txBody>
      </p:sp>
      <p:sp>
        <p:nvSpPr>
          <p:cNvPr id="18" name="TextBox 17"/>
          <p:cNvSpPr txBox="1"/>
          <p:nvPr/>
        </p:nvSpPr>
        <p:spPr>
          <a:xfrm>
            <a:off x="6957441" y="2600979"/>
            <a:ext cx="4190780" cy="646331"/>
          </a:xfrm>
          <a:prstGeom prst="rect">
            <a:avLst/>
          </a:prstGeom>
          <a:noFill/>
        </p:spPr>
        <p:txBody>
          <a:bodyPr wrap="square" rtlCol="0">
            <a:spAutoFit/>
          </a:bodyPr>
          <a:lstStyle/>
          <a:p>
            <a:r>
              <a:rPr lang="en-GB" sz="1200" b="1" dirty="0">
                <a:solidFill>
                  <a:srgbClr val="4A4A4A"/>
                </a:solidFill>
                <a:latin typeface="Sky Text" panose="020B0506040202020204" pitchFamily="34" charset="0"/>
              </a:rPr>
              <a:t>Scott Riddell – Head of Platform Engineering</a:t>
            </a:r>
          </a:p>
          <a:p>
            <a:r>
              <a:rPr lang="en-GB" sz="1200" dirty="0">
                <a:solidFill>
                  <a:srgbClr val="4A4A4A"/>
                </a:solidFill>
                <a:latin typeface="Sky Text" panose="020B0506040202020204" pitchFamily="34" charset="0"/>
              </a:rPr>
              <a:t>Supported me from day one of knowing I’d been accepted onto the course and is making sure I get the development need.</a:t>
            </a:r>
          </a:p>
        </p:txBody>
      </p:sp>
      <p:sp>
        <p:nvSpPr>
          <p:cNvPr id="3" name="TextBox 2"/>
          <p:cNvSpPr txBox="1"/>
          <p:nvPr/>
        </p:nvSpPr>
        <p:spPr>
          <a:xfrm>
            <a:off x="444295" y="4036131"/>
            <a:ext cx="9721681" cy="2154436"/>
          </a:xfrm>
          <a:prstGeom prst="rect">
            <a:avLst/>
          </a:prstGeom>
          <a:noFill/>
        </p:spPr>
        <p:txBody>
          <a:bodyPr wrap="square" rtlCol="0">
            <a:spAutoFit/>
          </a:bodyPr>
          <a:lstStyle/>
          <a:p>
            <a:endParaRPr lang="en-GB" sz="1400" dirty="0"/>
          </a:p>
          <a:p>
            <a:endParaRPr lang="en-GB" sz="1200" dirty="0">
              <a:solidFill>
                <a:srgbClr val="4A4A4A"/>
              </a:solidFill>
              <a:latin typeface="Sky Text" panose="020B0506040202020204" pitchFamily="34" charset="0"/>
            </a:endParaRPr>
          </a:p>
          <a:p>
            <a:r>
              <a:rPr lang="en-GB" sz="1200" dirty="0"/>
              <a:t>The above 3 people have been my biggest support in the department and wanted to give them a shout out!</a:t>
            </a:r>
          </a:p>
          <a:p>
            <a:endParaRPr lang="en-GB" sz="1200" dirty="0"/>
          </a:p>
          <a:p>
            <a:r>
              <a:rPr lang="en-GB" sz="1200" dirty="0"/>
              <a:t>Graham </a:t>
            </a:r>
            <a:r>
              <a:rPr lang="en-GB" sz="1200"/>
              <a:t>and Roye thanks </a:t>
            </a:r>
            <a:r>
              <a:rPr lang="en-GB" sz="1200" dirty="0"/>
              <a:t>for being so patient and sharing just a small part of you’re knowledge.  </a:t>
            </a:r>
          </a:p>
          <a:p>
            <a:endParaRPr lang="en-GB" sz="1200" dirty="0"/>
          </a:p>
          <a:p>
            <a:r>
              <a:rPr lang="en-GB" sz="1200" dirty="0"/>
              <a:t>“A good leader who sets out to help employees to believe in themselves, in their ability to perform well, sets the stage for their possibility to succeed. The confidence that results from employees' high personal expectations in turn spurs them to higher achievement and productivity – their performance rises to the level of their own expectations.”</a:t>
            </a:r>
          </a:p>
          <a:p>
            <a:r>
              <a:rPr lang="en-GB" sz="1200" dirty="0"/>
              <a:t>A great quote from Bruna </a:t>
            </a:r>
            <a:r>
              <a:rPr lang="en-GB" sz="1200" dirty="0" err="1"/>
              <a:t>Martinuzzi’s</a:t>
            </a:r>
            <a:r>
              <a:rPr lang="en-GB" sz="1200" dirty="0"/>
              <a:t> book: "</a:t>
            </a:r>
            <a:r>
              <a:rPr lang="en-GB" sz="1200" dirty="0">
                <a:hlinkClick r:id="rId3">
                  <a:extLst>
                    <a:ext uri="{A12FA001-AC4F-418D-AE19-62706E023703}">
                      <ahyp:hlinkClr xmlns:ahyp="http://schemas.microsoft.com/office/drawing/2018/hyperlinkcolor" val="tx"/>
                    </a:ext>
                  </a:extLst>
                </a:hlinkClick>
              </a:rPr>
              <a:t>The Leader as a Mensch: Become the Kind of Person Others Want to Follow</a:t>
            </a:r>
            <a:r>
              <a:rPr lang="en-GB" sz="1200" dirty="0"/>
              <a:t>.</a:t>
            </a:r>
          </a:p>
          <a:p>
            <a:endParaRPr lang="en-GB" sz="1200" dirty="0"/>
          </a:p>
        </p:txBody>
      </p:sp>
      <p:sp>
        <p:nvSpPr>
          <p:cNvPr id="6" name="Rectangle 5">
            <a:extLst>
              <a:ext uri="{FF2B5EF4-FFF2-40B4-BE49-F238E27FC236}">
                <a16:creationId xmlns:a16="http://schemas.microsoft.com/office/drawing/2014/main" id="{2E33849F-443D-4E89-9765-D93E9206E4A3}"/>
              </a:ext>
            </a:extLst>
          </p:cNvPr>
          <p:cNvSpPr/>
          <p:nvPr/>
        </p:nvSpPr>
        <p:spPr>
          <a:xfrm>
            <a:off x="5413714" y="1058824"/>
            <a:ext cx="4135299" cy="646331"/>
          </a:xfrm>
          <a:prstGeom prst="rect">
            <a:avLst/>
          </a:prstGeom>
        </p:spPr>
        <p:txBody>
          <a:bodyPr wrap="none">
            <a:spAutoFit/>
          </a:bodyPr>
          <a:lstStyle/>
          <a:p>
            <a:r>
              <a:rPr lang="en-GB" sz="1200" b="1" dirty="0">
                <a:solidFill>
                  <a:srgbClr val="4A4A4A"/>
                </a:solidFill>
                <a:latin typeface="Sky Text" panose="020B0506040202020204" pitchFamily="34" charset="0"/>
              </a:rPr>
              <a:t>Roye Peters- Reporting Manager, DTO Dev and Ops</a:t>
            </a:r>
          </a:p>
          <a:p>
            <a:r>
              <a:rPr lang="en-GB" sz="1200" dirty="0">
                <a:solidFill>
                  <a:srgbClr val="4A4A4A"/>
                </a:solidFill>
                <a:latin typeface="Sky Text" panose="020B0506040202020204" pitchFamily="34" charset="0"/>
              </a:rPr>
              <a:t>Roye has supported me when I was creating a new database </a:t>
            </a:r>
          </a:p>
          <a:p>
            <a:r>
              <a:rPr lang="en-GB" sz="1200" dirty="0">
                <a:solidFill>
                  <a:srgbClr val="4A4A4A"/>
                </a:solidFill>
                <a:latin typeface="Sky Text" panose="020B0506040202020204" pitchFamily="34" charset="0"/>
              </a:rPr>
              <a:t>and couldn’t get my head round getting my tables accurate. </a:t>
            </a:r>
            <a:endParaRPr lang="en-GB" sz="1200" dirty="0"/>
          </a:p>
        </p:txBody>
      </p:sp>
      <p:pic>
        <p:nvPicPr>
          <p:cNvPr id="4" name="Picture 3">
            <a:extLst>
              <a:ext uri="{FF2B5EF4-FFF2-40B4-BE49-F238E27FC236}">
                <a16:creationId xmlns:a16="http://schemas.microsoft.com/office/drawing/2014/main" id="{63C566C3-1858-4E13-908C-8A914CBA0350}"/>
              </a:ext>
            </a:extLst>
          </p:cNvPr>
          <p:cNvPicPr>
            <a:picLocks noChangeAspect="1"/>
          </p:cNvPicPr>
          <p:nvPr/>
        </p:nvPicPr>
        <p:blipFill>
          <a:blip r:embed="rId4"/>
          <a:stretch>
            <a:fillRect/>
          </a:stretch>
        </p:blipFill>
        <p:spPr>
          <a:xfrm>
            <a:off x="4318340" y="990631"/>
            <a:ext cx="1030196" cy="1048112"/>
          </a:xfrm>
          <a:prstGeom prst="rect">
            <a:avLst/>
          </a:prstGeom>
        </p:spPr>
      </p:pic>
      <p:pic>
        <p:nvPicPr>
          <p:cNvPr id="7" name="Picture 6">
            <a:extLst>
              <a:ext uri="{FF2B5EF4-FFF2-40B4-BE49-F238E27FC236}">
                <a16:creationId xmlns:a16="http://schemas.microsoft.com/office/drawing/2014/main" id="{6D0FB7A9-DC42-4E48-9A28-7436E4029A4F}"/>
              </a:ext>
            </a:extLst>
          </p:cNvPr>
          <p:cNvPicPr>
            <a:picLocks noChangeAspect="1"/>
          </p:cNvPicPr>
          <p:nvPr/>
        </p:nvPicPr>
        <p:blipFill>
          <a:blip r:embed="rId5"/>
          <a:stretch>
            <a:fillRect/>
          </a:stretch>
        </p:blipFill>
        <p:spPr>
          <a:xfrm>
            <a:off x="444296" y="2438908"/>
            <a:ext cx="960764" cy="944751"/>
          </a:xfrm>
          <a:prstGeom prst="rect">
            <a:avLst/>
          </a:prstGeom>
        </p:spPr>
      </p:pic>
      <p:pic>
        <p:nvPicPr>
          <p:cNvPr id="14" name="Picture 13">
            <a:extLst>
              <a:ext uri="{FF2B5EF4-FFF2-40B4-BE49-F238E27FC236}">
                <a16:creationId xmlns:a16="http://schemas.microsoft.com/office/drawing/2014/main" id="{C12E4E99-903C-42B1-A0E4-2676E690B782}"/>
              </a:ext>
            </a:extLst>
          </p:cNvPr>
          <p:cNvPicPr>
            <a:picLocks noChangeAspect="1"/>
          </p:cNvPicPr>
          <p:nvPr/>
        </p:nvPicPr>
        <p:blipFill>
          <a:blip r:embed="rId6"/>
          <a:stretch>
            <a:fillRect/>
          </a:stretch>
        </p:blipFill>
        <p:spPr>
          <a:xfrm>
            <a:off x="5722497" y="2450379"/>
            <a:ext cx="1108287" cy="987068"/>
          </a:xfrm>
          <a:prstGeom prst="rect">
            <a:avLst/>
          </a:prstGeom>
        </p:spPr>
      </p:pic>
      <p:sp>
        <p:nvSpPr>
          <p:cNvPr id="19" name="Rectangle 18">
            <a:extLst>
              <a:ext uri="{FF2B5EF4-FFF2-40B4-BE49-F238E27FC236}">
                <a16:creationId xmlns:a16="http://schemas.microsoft.com/office/drawing/2014/main" id="{917B683D-1BBA-4DE1-8977-69D8808B0C64}"/>
              </a:ext>
            </a:extLst>
          </p:cNvPr>
          <p:cNvSpPr/>
          <p:nvPr/>
        </p:nvSpPr>
        <p:spPr>
          <a:xfrm>
            <a:off x="10760046" y="304792"/>
            <a:ext cx="944592" cy="273057"/>
          </a:xfrm>
          <a:prstGeom prst="rect">
            <a:avLst/>
          </a:prstGeom>
          <a:gradFill flip="none" rotWithShape="1">
            <a:gsLst>
              <a:gs pos="0">
                <a:schemeClr val="bg2"/>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45370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78887" y="422435"/>
            <a:ext cx="454593" cy="307777"/>
          </a:xfrm>
          <a:prstGeom prst="rect">
            <a:avLst/>
          </a:prstGeom>
          <a:noFill/>
        </p:spPr>
        <p:txBody>
          <a:bodyPr wrap="square" rIns="0" rtlCol="0" anchor="ctr">
            <a:spAutoFit/>
          </a:bodyPr>
          <a:lstStyle/>
          <a:p>
            <a:pPr algn="r"/>
            <a:r>
              <a:rPr lang="en-US" sz="1400" dirty="0">
                <a:solidFill>
                  <a:srgbClr val="FFFFFF"/>
                </a:solidFill>
                <a:latin typeface="Sky Text Medium"/>
              </a:rPr>
              <a:t>2</a:t>
            </a:r>
          </a:p>
        </p:txBody>
      </p:sp>
      <p:sp>
        <p:nvSpPr>
          <p:cNvPr id="8" name="Title 4"/>
          <p:cNvSpPr txBox="1">
            <a:spLocks/>
          </p:cNvSpPr>
          <p:nvPr/>
        </p:nvSpPr>
        <p:spPr>
          <a:xfrm>
            <a:off x="463184" y="782101"/>
            <a:ext cx="10510838" cy="1017588"/>
          </a:xfrm>
          <a:prstGeom prst="rect">
            <a:avLst/>
          </a:prstGeom>
        </p:spPr>
        <p:txBody>
          <a:bodyPr/>
          <a:lst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a:lstStyle>
          <a:p>
            <a:r>
              <a:rPr lang="en-GB" b="1" dirty="0">
                <a:solidFill>
                  <a:srgbClr val="A72A79"/>
                </a:solidFill>
              </a:rPr>
              <a:t>What's next?</a:t>
            </a:r>
          </a:p>
          <a:p>
            <a:endParaRPr lang="en-GB" b="1" dirty="0">
              <a:solidFill>
                <a:schemeClr val="tx1"/>
              </a:solidFill>
            </a:endParaRPr>
          </a:p>
        </p:txBody>
      </p:sp>
      <p:sp>
        <p:nvSpPr>
          <p:cNvPr id="17" name="Oval 16"/>
          <p:cNvSpPr/>
          <p:nvPr/>
        </p:nvSpPr>
        <p:spPr>
          <a:xfrm>
            <a:off x="3631844" y="4173874"/>
            <a:ext cx="1937526" cy="1152597"/>
          </a:xfrm>
          <a:prstGeom prst="ellipse">
            <a:avLst/>
          </a:prstGeom>
          <a:solidFill>
            <a:srgbClr val="794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Keen to expand basic GCP and Tableau knowledge</a:t>
            </a:r>
          </a:p>
        </p:txBody>
      </p:sp>
      <p:sp>
        <p:nvSpPr>
          <p:cNvPr id="18" name="Oval 17"/>
          <p:cNvSpPr/>
          <p:nvPr/>
        </p:nvSpPr>
        <p:spPr>
          <a:xfrm>
            <a:off x="6865363" y="1763882"/>
            <a:ext cx="1796212" cy="1178799"/>
          </a:xfrm>
          <a:prstGeom prst="ellipse">
            <a:avLst/>
          </a:prstGeom>
          <a:solidFill>
            <a:srgbClr val="A72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Secondment</a:t>
            </a:r>
          </a:p>
        </p:txBody>
      </p:sp>
      <p:sp>
        <p:nvSpPr>
          <p:cNvPr id="19" name="Oval 18"/>
          <p:cNvSpPr/>
          <p:nvPr/>
        </p:nvSpPr>
        <p:spPr>
          <a:xfrm>
            <a:off x="2390177" y="2269694"/>
            <a:ext cx="1406808" cy="1152597"/>
          </a:xfrm>
          <a:prstGeom prst="ellipse">
            <a:avLst/>
          </a:prstGeom>
          <a:solidFill>
            <a:srgbClr val="BCA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Review and revisit course exercises</a:t>
            </a:r>
          </a:p>
        </p:txBody>
      </p:sp>
      <p:sp>
        <p:nvSpPr>
          <p:cNvPr id="20" name="Oval 19"/>
          <p:cNvSpPr/>
          <p:nvPr/>
        </p:nvSpPr>
        <p:spPr>
          <a:xfrm>
            <a:off x="4767223" y="1530936"/>
            <a:ext cx="2117858" cy="1415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Job shadowing</a:t>
            </a:r>
          </a:p>
        </p:txBody>
      </p:sp>
      <p:sp>
        <p:nvSpPr>
          <p:cNvPr id="21" name="Oval 20"/>
          <p:cNvSpPr/>
          <p:nvPr/>
        </p:nvSpPr>
        <p:spPr>
          <a:xfrm>
            <a:off x="5358925" y="3719751"/>
            <a:ext cx="2307569" cy="1286318"/>
          </a:xfrm>
          <a:prstGeom prst="ellipse">
            <a:avLst/>
          </a:prstGeom>
          <a:solidFill>
            <a:srgbClr val="DD7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Continue to practice building Web applications</a:t>
            </a:r>
          </a:p>
        </p:txBody>
      </p:sp>
      <p:sp>
        <p:nvSpPr>
          <p:cNvPr id="22" name="Oval 21"/>
          <p:cNvSpPr/>
          <p:nvPr/>
        </p:nvSpPr>
        <p:spPr>
          <a:xfrm>
            <a:off x="6053934" y="2636052"/>
            <a:ext cx="1406808" cy="11525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Keep practicing coding</a:t>
            </a:r>
          </a:p>
        </p:txBody>
      </p:sp>
      <p:sp>
        <p:nvSpPr>
          <p:cNvPr id="23" name="Oval 22"/>
          <p:cNvSpPr/>
          <p:nvPr/>
        </p:nvSpPr>
        <p:spPr>
          <a:xfrm>
            <a:off x="3620915" y="1927958"/>
            <a:ext cx="1406808" cy="1152597"/>
          </a:xfrm>
          <a:prstGeom prst="ellipse">
            <a:avLst/>
          </a:prstGeom>
          <a:solidFill>
            <a:srgbClr val="A72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New Online courses</a:t>
            </a:r>
          </a:p>
        </p:txBody>
      </p:sp>
      <p:sp>
        <p:nvSpPr>
          <p:cNvPr id="24" name="Oval 23"/>
          <p:cNvSpPr/>
          <p:nvPr/>
        </p:nvSpPr>
        <p:spPr>
          <a:xfrm>
            <a:off x="4772395" y="2845993"/>
            <a:ext cx="1504769" cy="1152597"/>
          </a:xfrm>
          <a:prstGeom prst="ellipse">
            <a:avLst/>
          </a:prstGeom>
          <a:solidFill>
            <a:srgbClr val="A72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Assist with work in the department</a:t>
            </a:r>
          </a:p>
        </p:txBody>
      </p:sp>
      <p:sp>
        <p:nvSpPr>
          <p:cNvPr id="25" name="Oval 24"/>
          <p:cNvSpPr/>
          <p:nvPr/>
        </p:nvSpPr>
        <p:spPr>
          <a:xfrm>
            <a:off x="1780272" y="3259670"/>
            <a:ext cx="1406808" cy="11525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Learn different coding languages</a:t>
            </a:r>
          </a:p>
        </p:txBody>
      </p:sp>
      <p:sp>
        <p:nvSpPr>
          <p:cNvPr id="26" name="Oval 25"/>
          <p:cNvSpPr/>
          <p:nvPr/>
        </p:nvSpPr>
        <p:spPr>
          <a:xfrm>
            <a:off x="2834941" y="3290496"/>
            <a:ext cx="2286063" cy="1152597"/>
          </a:xfrm>
          <a:prstGeom prst="ellipse">
            <a:avLst/>
          </a:prstGeom>
          <a:solidFill>
            <a:srgbClr val="7B1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Utilising knowledge within my own team</a:t>
            </a:r>
          </a:p>
        </p:txBody>
      </p:sp>
      <p:sp>
        <p:nvSpPr>
          <p:cNvPr id="16" name="Rectangle 15">
            <a:extLst>
              <a:ext uri="{FF2B5EF4-FFF2-40B4-BE49-F238E27FC236}">
                <a16:creationId xmlns:a16="http://schemas.microsoft.com/office/drawing/2014/main" id="{9BDE2168-B512-41C8-BC9D-90BEB53411D7}"/>
              </a:ext>
            </a:extLst>
          </p:cNvPr>
          <p:cNvSpPr/>
          <p:nvPr/>
        </p:nvSpPr>
        <p:spPr>
          <a:xfrm>
            <a:off x="10760046" y="320663"/>
            <a:ext cx="944592" cy="273057"/>
          </a:xfrm>
          <a:prstGeom prst="rect">
            <a:avLst/>
          </a:prstGeom>
          <a:gradFill flip="none" rotWithShape="1">
            <a:gsLst>
              <a:gs pos="0">
                <a:schemeClr val="accent1"/>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6</a:t>
            </a:r>
          </a:p>
        </p:txBody>
      </p:sp>
    </p:spTree>
    <p:extLst>
      <p:ext uri="{BB962C8B-B14F-4D97-AF65-F5344CB8AC3E}">
        <p14:creationId xmlns:p14="http://schemas.microsoft.com/office/powerpoint/2010/main" val="1624966370"/>
      </p:ext>
    </p:extLst>
  </p:cSld>
  <p:clrMapOvr>
    <a:masterClrMapping/>
  </p:clrMapOvr>
</p:sld>
</file>

<file path=ppt/theme/theme1.xml><?xml version="1.0" encoding="utf-8"?>
<a:theme xmlns:a="http://schemas.openxmlformats.org/drawingml/2006/main" name="Sky - Template">
  <a:themeElements>
    <a:clrScheme name="Sky Colours">
      <a:dk1>
        <a:srgbClr val="000000"/>
      </a:dk1>
      <a:lt1>
        <a:srgbClr val="FFFFFF"/>
      </a:lt1>
      <a:dk2>
        <a:srgbClr val="C1001F"/>
      </a:dk2>
      <a:lt2>
        <a:srgbClr val="C10068"/>
      </a:lt2>
      <a:accent1>
        <a:srgbClr val="009CDD"/>
      </a:accent1>
      <a:accent2>
        <a:srgbClr val="000099"/>
      </a:accent2>
      <a:accent3>
        <a:srgbClr val="B7C72A"/>
      </a:accent3>
      <a:accent4>
        <a:srgbClr val="006633"/>
      </a:accent4>
      <a:accent5>
        <a:srgbClr val="CC3300"/>
      </a:accent5>
      <a:accent6>
        <a:srgbClr val="EAB90C"/>
      </a:accent6>
      <a:hlink>
        <a:srgbClr val="000000"/>
      </a:hlink>
      <a:folHlink>
        <a:srgbClr val="000000"/>
      </a:folHlink>
    </a:clrScheme>
    <a:fontScheme name="Office">
      <a:majorFont>
        <a:latin typeface="Sky Text Medium"/>
        <a:ea typeface=""/>
        <a:cs typeface=""/>
      </a:majorFont>
      <a:minorFont>
        <a:latin typeface="Sky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AEB9114B-93D1-A645-8A0B-5CCF7B5CE9A6}" vid="{17F2F602-DE25-4E4A-A1CC-AE22703024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 - Template</Template>
  <TotalTime>1466</TotalTime>
  <Words>661</Words>
  <Application>Microsoft Office PowerPoint</Application>
  <PresentationFormat>Custom</PresentationFormat>
  <Paragraphs>119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Lucida Grande</vt:lpstr>
      <vt:lpstr>Sky Text</vt:lpstr>
      <vt:lpstr>Sky Text Medium</vt:lpstr>
      <vt:lpstr>Sky - Template</vt:lpstr>
      <vt:lpstr>Data, Tech &amp;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Sky Software Engineering Academy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Ellis, Kevin</dc:creator>
  <cp:lastModifiedBy>MacFarlane, Lynn</cp:lastModifiedBy>
  <cp:revision>7</cp:revision>
  <cp:lastPrinted>2013-01-11T11:49:20Z</cp:lastPrinted>
  <dcterms:created xsi:type="dcterms:W3CDTF">2018-12-05T09:42:44Z</dcterms:created>
  <dcterms:modified xsi:type="dcterms:W3CDTF">2019-03-05T14:07:25Z</dcterms:modified>
</cp:coreProperties>
</file>