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7" r:id="rId3"/>
    <p:sldId id="262" r:id="rId4"/>
    <p:sldId id="288" r:id="rId5"/>
    <p:sldId id="287" r:id="rId6"/>
    <p:sldId id="267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5" r:id="rId16"/>
    <p:sldId id="283" r:id="rId17"/>
    <p:sldId id="284" r:id="rId18"/>
    <p:sldId id="26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1"/>
    <p:restoredTop sz="94710"/>
  </p:normalViewPr>
  <p:slideViewPr>
    <p:cSldViewPr snapToGrid="0">
      <p:cViewPr>
        <p:scale>
          <a:sx n="121" d="100"/>
          <a:sy n="121" d="100"/>
        </p:scale>
        <p:origin x="1008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33E337-210D-4AA5-B36E-5BC1296CB7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BA3B04-0EEB-4D06-814B-86D8D7A6CAC0}">
      <dgm:prSet/>
      <dgm:spPr/>
      <dgm:t>
        <a:bodyPr/>
        <a:lstStyle/>
        <a:p>
          <a:r>
            <a:rPr lang="zh-CN"/>
            <a:t>数据边缘流量管理</a:t>
          </a:r>
          <a:endParaRPr lang="en-US"/>
        </a:p>
      </dgm:t>
    </dgm:pt>
    <dgm:pt modelId="{31AD8A9C-F143-4BF9-A3B9-7B92F25DCEBE}" type="parTrans" cxnId="{398F274A-3236-4AD5-97E1-02069C0E39D5}">
      <dgm:prSet/>
      <dgm:spPr/>
      <dgm:t>
        <a:bodyPr/>
        <a:lstStyle/>
        <a:p>
          <a:endParaRPr lang="en-US"/>
        </a:p>
      </dgm:t>
    </dgm:pt>
    <dgm:pt modelId="{3FB4BD6C-EC7B-4A8A-A378-8901A535D0F8}" type="sibTrans" cxnId="{398F274A-3236-4AD5-97E1-02069C0E39D5}">
      <dgm:prSet/>
      <dgm:spPr/>
      <dgm:t>
        <a:bodyPr/>
        <a:lstStyle/>
        <a:p>
          <a:endParaRPr lang="en-US"/>
        </a:p>
      </dgm:t>
    </dgm:pt>
    <dgm:pt modelId="{B9C8A206-4F18-4647-8C3C-4E9935D11A9E}">
      <dgm:prSet/>
      <dgm:spPr/>
      <dgm:t>
        <a:bodyPr/>
        <a:lstStyle/>
        <a:p>
          <a:r>
            <a:rPr lang="zh-CN"/>
            <a:t>基于硬件负载均衡</a:t>
          </a:r>
          <a:endParaRPr lang="en-US"/>
        </a:p>
      </dgm:t>
    </dgm:pt>
    <dgm:pt modelId="{7C01A5DA-7BF6-4B78-B18B-CF071A3E892F}" type="parTrans" cxnId="{C9799507-E806-4D32-B34A-0765B2FE0DE9}">
      <dgm:prSet/>
      <dgm:spPr/>
      <dgm:t>
        <a:bodyPr/>
        <a:lstStyle/>
        <a:p>
          <a:endParaRPr lang="en-US"/>
        </a:p>
      </dgm:t>
    </dgm:pt>
    <dgm:pt modelId="{347773ED-5305-48CB-B023-C7F20C377E9C}" type="sibTrans" cxnId="{C9799507-E806-4D32-B34A-0765B2FE0DE9}">
      <dgm:prSet/>
      <dgm:spPr/>
      <dgm:t>
        <a:bodyPr/>
        <a:lstStyle/>
        <a:p>
          <a:endParaRPr lang="en-US"/>
        </a:p>
      </dgm:t>
    </dgm:pt>
    <dgm:pt modelId="{0F4DBC73-DC0D-4D96-BF4F-3BA5345ECE2C}">
      <dgm:prSet/>
      <dgm:spPr/>
      <dgm:t>
        <a:bodyPr/>
        <a:lstStyle/>
        <a:p>
          <a:r>
            <a:rPr lang="zh-CN"/>
            <a:t>基于</a:t>
          </a:r>
          <a:r>
            <a:rPr lang="en-US"/>
            <a:t>IPVS</a:t>
          </a:r>
          <a:r>
            <a:rPr lang="zh-CN"/>
            <a:t>和</a:t>
          </a:r>
          <a:r>
            <a:rPr lang="en-US"/>
            <a:t>Contour</a:t>
          </a:r>
          <a:r>
            <a:rPr lang="zh-CN"/>
            <a:t>的云原生实践</a:t>
          </a:r>
          <a:endParaRPr lang="en-US"/>
        </a:p>
      </dgm:t>
    </dgm:pt>
    <dgm:pt modelId="{2FEC6522-88B9-451D-A974-BCDC27B32B50}" type="parTrans" cxnId="{6FDCA29D-CDD7-4E23-9361-F2D930D53135}">
      <dgm:prSet/>
      <dgm:spPr/>
      <dgm:t>
        <a:bodyPr/>
        <a:lstStyle/>
        <a:p>
          <a:endParaRPr lang="en-US"/>
        </a:p>
      </dgm:t>
    </dgm:pt>
    <dgm:pt modelId="{D8B6412B-EAF9-435A-9EF7-0CF5107BBA89}" type="sibTrans" cxnId="{6FDCA29D-CDD7-4E23-9361-F2D930D53135}">
      <dgm:prSet/>
      <dgm:spPr/>
      <dgm:t>
        <a:bodyPr/>
        <a:lstStyle/>
        <a:p>
          <a:endParaRPr lang="en-US"/>
        </a:p>
      </dgm:t>
    </dgm:pt>
    <dgm:pt modelId="{924932FC-AE70-45B1-A4EA-97D86899BBF3}">
      <dgm:prSet/>
      <dgm:spPr/>
      <dgm:t>
        <a:bodyPr/>
        <a:lstStyle/>
        <a:p>
          <a:r>
            <a:rPr lang="zh-CN"/>
            <a:t>数据中心流量管理</a:t>
          </a:r>
          <a:endParaRPr lang="en-US"/>
        </a:p>
      </dgm:t>
    </dgm:pt>
    <dgm:pt modelId="{9BD7B633-0106-4F1A-9DD5-CEB50A3E13DB}" type="parTrans" cxnId="{9309BEDC-6152-46B0-B742-ECDC4C8D4677}">
      <dgm:prSet/>
      <dgm:spPr/>
      <dgm:t>
        <a:bodyPr/>
        <a:lstStyle/>
        <a:p>
          <a:endParaRPr lang="en-US"/>
        </a:p>
      </dgm:t>
    </dgm:pt>
    <dgm:pt modelId="{5906143B-170B-45BE-93B7-A981F3DDAC6B}" type="sibTrans" cxnId="{9309BEDC-6152-46B0-B742-ECDC4C8D4677}">
      <dgm:prSet/>
      <dgm:spPr/>
      <dgm:t>
        <a:bodyPr/>
        <a:lstStyle/>
        <a:p>
          <a:endParaRPr lang="en-US"/>
        </a:p>
      </dgm:t>
    </dgm:pt>
    <dgm:pt modelId="{CB1905C7-5797-4CED-BC03-7443ABC8498A}">
      <dgm:prSet/>
      <dgm:spPr/>
      <dgm:t>
        <a:bodyPr/>
        <a:lstStyle/>
        <a:p>
          <a:r>
            <a:rPr lang="zh-CN"/>
            <a:t>基于硬件负载均衡</a:t>
          </a:r>
          <a:endParaRPr lang="en-US"/>
        </a:p>
      </dgm:t>
    </dgm:pt>
    <dgm:pt modelId="{D5AD2C22-20D3-4DBD-A2F9-B311D67763A4}" type="parTrans" cxnId="{857F7F24-9E6B-4DBB-B44B-490C1A727DFD}">
      <dgm:prSet/>
      <dgm:spPr/>
      <dgm:t>
        <a:bodyPr/>
        <a:lstStyle/>
        <a:p>
          <a:endParaRPr lang="en-US"/>
        </a:p>
      </dgm:t>
    </dgm:pt>
    <dgm:pt modelId="{B24D76EC-86FF-45C5-BBD0-396B69A12A4F}" type="sibTrans" cxnId="{857F7F24-9E6B-4DBB-B44B-490C1A727DFD}">
      <dgm:prSet/>
      <dgm:spPr/>
      <dgm:t>
        <a:bodyPr/>
        <a:lstStyle/>
        <a:p>
          <a:endParaRPr lang="en-US"/>
        </a:p>
      </dgm:t>
    </dgm:pt>
    <dgm:pt modelId="{B6B300EC-3D05-4F32-8CB8-4EDFD844B0E3}">
      <dgm:prSet/>
      <dgm:spPr/>
      <dgm:t>
        <a:bodyPr/>
        <a:lstStyle/>
        <a:p>
          <a:r>
            <a:rPr lang="zh-CN"/>
            <a:t>基于</a:t>
          </a:r>
          <a:r>
            <a:rPr lang="en-US"/>
            <a:t>IPVS</a:t>
          </a:r>
          <a:r>
            <a:rPr lang="zh-CN"/>
            <a:t>和</a:t>
          </a:r>
          <a:r>
            <a:rPr lang="en-US"/>
            <a:t>Istio</a:t>
          </a:r>
          <a:r>
            <a:rPr lang="zh-CN"/>
            <a:t>的云原生实践</a:t>
          </a:r>
          <a:endParaRPr lang="en-US"/>
        </a:p>
      </dgm:t>
    </dgm:pt>
    <dgm:pt modelId="{9BFED9BC-A581-4558-88A6-DF2BBCC5F701}" type="parTrans" cxnId="{83E8237F-7EAD-487F-9BAA-BB9857737D14}">
      <dgm:prSet/>
      <dgm:spPr/>
      <dgm:t>
        <a:bodyPr/>
        <a:lstStyle/>
        <a:p>
          <a:endParaRPr lang="en-US"/>
        </a:p>
      </dgm:t>
    </dgm:pt>
    <dgm:pt modelId="{69C2F4DD-6A4E-46C4-A62B-7FEA80380E0B}" type="sibTrans" cxnId="{83E8237F-7EAD-487F-9BAA-BB9857737D14}">
      <dgm:prSet/>
      <dgm:spPr/>
      <dgm:t>
        <a:bodyPr/>
        <a:lstStyle/>
        <a:p>
          <a:endParaRPr lang="en-US"/>
        </a:p>
      </dgm:t>
    </dgm:pt>
    <dgm:pt modelId="{8D2963D8-6AC6-48CA-BF37-7A6103C588B1}">
      <dgm:prSet/>
      <dgm:spPr/>
      <dgm:t>
        <a:bodyPr/>
        <a:lstStyle/>
        <a:p>
          <a:r>
            <a:rPr lang="zh-CN"/>
            <a:t>网络云原生的挑战</a:t>
          </a:r>
          <a:endParaRPr lang="en-US"/>
        </a:p>
      </dgm:t>
    </dgm:pt>
    <dgm:pt modelId="{0C50E412-3768-4743-B122-700F850EB1F3}" type="parTrans" cxnId="{E3744D35-82A2-478D-9511-0CB2B40760E0}">
      <dgm:prSet/>
      <dgm:spPr/>
      <dgm:t>
        <a:bodyPr/>
        <a:lstStyle/>
        <a:p>
          <a:endParaRPr lang="en-US"/>
        </a:p>
      </dgm:t>
    </dgm:pt>
    <dgm:pt modelId="{EDDDCA16-616E-4D55-8082-3463CB5CD766}" type="sibTrans" cxnId="{E3744D35-82A2-478D-9511-0CB2B40760E0}">
      <dgm:prSet/>
      <dgm:spPr/>
      <dgm:t>
        <a:bodyPr/>
        <a:lstStyle/>
        <a:p>
          <a:endParaRPr lang="en-US"/>
        </a:p>
      </dgm:t>
    </dgm:pt>
    <dgm:pt modelId="{4118DAF8-0C26-4506-BD47-D33414F18A37}">
      <dgm:prSet/>
      <dgm:spPr/>
      <dgm:t>
        <a:bodyPr/>
        <a:lstStyle/>
        <a:p>
          <a:r>
            <a:rPr lang="zh-CN"/>
            <a:t>未来展望</a:t>
          </a:r>
          <a:endParaRPr lang="en-US"/>
        </a:p>
      </dgm:t>
    </dgm:pt>
    <dgm:pt modelId="{D1CDC547-25F8-4A1F-A4B5-2EDAF989FBAD}" type="parTrans" cxnId="{6DD0468D-89F8-4140-80C6-827028640699}">
      <dgm:prSet/>
      <dgm:spPr/>
      <dgm:t>
        <a:bodyPr/>
        <a:lstStyle/>
        <a:p>
          <a:endParaRPr lang="en-US"/>
        </a:p>
      </dgm:t>
    </dgm:pt>
    <dgm:pt modelId="{23FD3C05-0E8C-4F45-8762-53F6106268DC}" type="sibTrans" cxnId="{6DD0468D-89F8-4140-80C6-827028640699}">
      <dgm:prSet/>
      <dgm:spPr/>
      <dgm:t>
        <a:bodyPr/>
        <a:lstStyle/>
        <a:p>
          <a:endParaRPr lang="en-US"/>
        </a:p>
      </dgm:t>
    </dgm:pt>
    <dgm:pt modelId="{CA248280-ED17-734E-91B9-E2CAE051AD23}" type="pres">
      <dgm:prSet presAssocID="{3C33E337-210D-4AA5-B36E-5BC1296CB71A}" presName="linear" presStyleCnt="0">
        <dgm:presLayoutVars>
          <dgm:animLvl val="lvl"/>
          <dgm:resizeHandles val="exact"/>
        </dgm:presLayoutVars>
      </dgm:prSet>
      <dgm:spPr/>
    </dgm:pt>
    <dgm:pt modelId="{48DA22A1-FAF8-6A44-915A-9E66C45C499A}" type="pres">
      <dgm:prSet presAssocID="{F3BA3B04-0EEB-4D06-814B-86D8D7A6CAC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BF1287E-9063-0943-AE17-A91542E00CED}" type="pres">
      <dgm:prSet presAssocID="{F3BA3B04-0EEB-4D06-814B-86D8D7A6CAC0}" presName="childText" presStyleLbl="revTx" presStyleIdx="0" presStyleCnt="2">
        <dgm:presLayoutVars>
          <dgm:bulletEnabled val="1"/>
        </dgm:presLayoutVars>
      </dgm:prSet>
      <dgm:spPr/>
    </dgm:pt>
    <dgm:pt modelId="{1909E542-01C6-6A40-A231-928D0EE477C5}" type="pres">
      <dgm:prSet presAssocID="{924932FC-AE70-45B1-A4EA-97D86899BBF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273D08C-B4CE-4847-B228-DB46F8E49192}" type="pres">
      <dgm:prSet presAssocID="{924932FC-AE70-45B1-A4EA-97D86899BBF3}" presName="childText" presStyleLbl="revTx" presStyleIdx="1" presStyleCnt="2">
        <dgm:presLayoutVars>
          <dgm:bulletEnabled val="1"/>
        </dgm:presLayoutVars>
      </dgm:prSet>
      <dgm:spPr/>
    </dgm:pt>
    <dgm:pt modelId="{45D020EB-7130-FD43-8A4B-EE1A2A4D3ABA}" type="pres">
      <dgm:prSet presAssocID="{8D2963D8-6AC6-48CA-BF37-7A6103C588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AD1656F-D943-9C43-9415-7DAFF5D4C1E2}" type="pres">
      <dgm:prSet presAssocID="{EDDDCA16-616E-4D55-8082-3463CB5CD766}" presName="spacer" presStyleCnt="0"/>
      <dgm:spPr/>
    </dgm:pt>
    <dgm:pt modelId="{87C14860-E67C-EF4F-A9A5-955F6619E749}" type="pres">
      <dgm:prSet presAssocID="{4118DAF8-0C26-4506-BD47-D33414F18A3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3C18103-CDE0-8D49-B9E8-AB661F4B094E}" type="presOf" srcId="{3C33E337-210D-4AA5-B36E-5BC1296CB71A}" destId="{CA248280-ED17-734E-91B9-E2CAE051AD23}" srcOrd="0" destOrd="0" presId="urn:microsoft.com/office/officeart/2005/8/layout/vList2"/>
    <dgm:cxn modelId="{C9799507-E806-4D32-B34A-0765B2FE0DE9}" srcId="{F3BA3B04-0EEB-4D06-814B-86D8D7A6CAC0}" destId="{B9C8A206-4F18-4647-8C3C-4E9935D11A9E}" srcOrd="0" destOrd="0" parTransId="{7C01A5DA-7BF6-4B78-B18B-CF071A3E892F}" sibTransId="{347773ED-5305-48CB-B023-C7F20C377E9C}"/>
    <dgm:cxn modelId="{719EEB0E-74D6-B84C-83EF-49F48B0D76BA}" type="presOf" srcId="{F3BA3B04-0EEB-4D06-814B-86D8D7A6CAC0}" destId="{48DA22A1-FAF8-6A44-915A-9E66C45C499A}" srcOrd="0" destOrd="0" presId="urn:microsoft.com/office/officeart/2005/8/layout/vList2"/>
    <dgm:cxn modelId="{857F7F24-9E6B-4DBB-B44B-490C1A727DFD}" srcId="{924932FC-AE70-45B1-A4EA-97D86899BBF3}" destId="{CB1905C7-5797-4CED-BC03-7443ABC8498A}" srcOrd="0" destOrd="0" parTransId="{D5AD2C22-20D3-4DBD-A2F9-B311D67763A4}" sibTransId="{B24D76EC-86FF-45C5-BBD0-396B69A12A4F}"/>
    <dgm:cxn modelId="{E3744D35-82A2-478D-9511-0CB2B40760E0}" srcId="{3C33E337-210D-4AA5-B36E-5BC1296CB71A}" destId="{8D2963D8-6AC6-48CA-BF37-7A6103C588B1}" srcOrd="2" destOrd="0" parTransId="{0C50E412-3768-4743-B122-700F850EB1F3}" sibTransId="{EDDDCA16-616E-4D55-8082-3463CB5CD766}"/>
    <dgm:cxn modelId="{398F274A-3236-4AD5-97E1-02069C0E39D5}" srcId="{3C33E337-210D-4AA5-B36E-5BC1296CB71A}" destId="{F3BA3B04-0EEB-4D06-814B-86D8D7A6CAC0}" srcOrd="0" destOrd="0" parTransId="{31AD8A9C-F143-4BF9-A3B9-7B92F25DCEBE}" sibTransId="{3FB4BD6C-EC7B-4A8A-A378-8901A535D0F8}"/>
    <dgm:cxn modelId="{83E8237F-7EAD-487F-9BAA-BB9857737D14}" srcId="{924932FC-AE70-45B1-A4EA-97D86899BBF3}" destId="{B6B300EC-3D05-4F32-8CB8-4EDFD844B0E3}" srcOrd="1" destOrd="0" parTransId="{9BFED9BC-A581-4558-88A6-DF2BBCC5F701}" sibTransId="{69C2F4DD-6A4E-46C4-A62B-7FEA80380E0B}"/>
    <dgm:cxn modelId="{6DD0468D-89F8-4140-80C6-827028640699}" srcId="{3C33E337-210D-4AA5-B36E-5BC1296CB71A}" destId="{4118DAF8-0C26-4506-BD47-D33414F18A37}" srcOrd="3" destOrd="0" parTransId="{D1CDC547-25F8-4A1F-A4B5-2EDAF989FBAD}" sibTransId="{23FD3C05-0E8C-4F45-8762-53F6106268DC}"/>
    <dgm:cxn modelId="{6FDCA29D-CDD7-4E23-9361-F2D930D53135}" srcId="{F3BA3B04-0EEB-4D06-814B-86D8D7A6CAC0}" destId="{0F4DBC73-DC0D-4D96-BF4F-3BA5345ECE2C}" srcOrd="1" destOrd="0" parTransId="{2FEC6522-88B9-451D-A974-BCDC27B32B50}" sibTransId="{D8B6412B-EAF9-435A-9EF7-0CF5107BBA89}"/>
    <dgm:cxn modelId="{A4C45AB1-EDC8-8D40-8C9F-2A9BBC7A6DBA}" type="presOf" srcId="{924932FC-AE70-45B1-A4EA-97D86899BBF3}" destId="{1909E542-01C6-6A40-A231-928D0EE477C5}" srcOrd="0" destOrd="0" presId="urn:microsoft.com/office/officeart/2005/8/layout/vList2"/>
    <dgm:cxn modelId="{D103D9D0-9232-3947-9794-5AF7B36EEDBF}" type="presOf" srcId="{4118DAF8-0C26-4506-BD47-D33414F18A37}" destId="{87C14860-E67C-EF4F-A9A5-955F6619E749}" srcOrd="0" destOrd="0" presId="urn:microsoft.com/office/officeart/2005/8/layout/vList2"/>
    <dgm:cxn modelId="{6B7F8FD1-0488-BF4A-8915-FCF4ECC96D7F}" type="presOf" srcId="{8D2963D8-6AC6-48CA-BF37-7A6103C588B1}" destId="{45D020EB-7130-FD43-8A4B-EE1A2A4D3ABA}" srcOrd="0" destOrd="0" presId="urn:microsoft.com/office/officeart/2005/8/layout/vList2"/>
    <dgm:cxn modelId="{298F21D2-4306-D04B-AF40-571A4B35605B}" type="presOf" srcId="{0F4DBC73-DC0D-4D96-BF4F-3BA5345ECE2C}" destId="{ABF1287E-9063-0943-AE17-A91542E00CED}" srcOrd="0" destOrd="1" presId="urn:microsoft.com/office/officeart/2005/8/layout/vList2"/>
    <dgm:cxn modelId="{05D6A9D6-50B6-BF44-A6FC-B06BD76B6710}" type="presOf" srcId="{B9C8A206-4F18-4647-8C3C-4E9935D11A9E}" destId="{ABF1287E-9063-0943-AE17-A91542E00CED}" srcOrd="0" destOrd="0" presId="urn:microsoft.com/office/officeart/2005/8/layout/vList2"/>
    <dgm:cxn modelId="{9309BEDC-6152-46B0-B742-ECDC4C8D4677}" srcId="{3C33E337-210D-4AA5-B36E-5BC1296CB71A}" destId="{924932FC-AE70-45B1-A4EA-97D86899BBF3}" srcOrd="1" destOrd="0" parTransId="{9BD7B633-0106-4F1A-9DD5-CEB50A3E13DB}" sibTransId="{5906143B-170B-45BE-93B7-A981F3DDAC6B}"/>
    <dgm:cxn modelId="{43629DF0-1C22-2448-B6B5-4A41AECD7840}" type="presOf" srcId="{B6B300EC-3D05-4F32-8CB8-4EDFD844B0E3}" destId="{9273D08C-B4CE-4847-B228-DB46F8E49192}" srcOrd="0" destOrd="1" presId="urn:microsoft.com/office/officeart/2005/8/layout/vList2"/>
    <dgm:cxn modelId="{9BD527F9-78FE-294D-9231-75AF1A627C77}" type="presOf" srcId="{CB1905C7-5797-4CED-BC03-7443ABC8498A}" destId="{9273D08C-B4CE-4847-B228-DB46F8E49192}" srcOrd="0" destOrd="0" presId="urn:microsoft.com/office/officeart/2005/8/layout/vList2"/>
    <dgm:cxn modelId="{DB354454-54C8-8B4B-A80D-A50FCCE6290E}" type="presParOf" srcId="{CA248280-ED17-734E-91B9-E2CAE051AD23}" destId="{48DA22A1-FAF8-6A44-915A-9E66C45C499A}" srcOrd="0" destOrd="0" presId="urn:microsoft.com/office/officeart/2005/8/layout/vList2"/>
    <dgm:cxn modelId="{30F12C08-9D08-0F4E-8A61-530E309AE949}" type="presParOf" srcId="{CA248280-ED17-734E-91B9-E2CAE051AD23}" destId="{ABF1287E-9063-0943-AE17-A91542E00CED}" srcOrd="1" destOrd="0" presId="urn:microsoft.com/office/officeart/2005/8/layout/vList2"/>
    <dgm:cxn modelId="{79EBF893-7BE3-394E-8DFE-6010C4596181}" type="presParOf" srcId="{CA248280-ED17-734E-91B9-E2CAE051AD23}" destId="{1909E542-01C6-6A40-A231-928D0EE477C5}" srcOrd="2" destOrd="0" presId="urn:microsoft.com/office/officeart/2005/8/layout/vList2"/>
    <dgm:cxn modelId="{708BD816-8A8B-5241-9721-860EC9337B8C}" type="presParOf" srcId="{CA248280-ED17-734E-91B9-E2CAE051AD23}" destId="{9273D08C-B4CE-4847-B228-DB46F8E49192}" srcOrd="3" destOrd="0" presId="urn:microsoft.com/office/officeart/2005/8/layout/vList2"/>
    <dgm:cxn modelId="{B25F54A3-84E3-3040-9F4E-672624FAEF2F}" type="presParOf" srcId="{CA248280-ED17-734E-91B9-E2CAE051AD23}" destId="{45D020EB-7130-FD43-8A4B-EE1A2A4D3ABA}" srcOrd="4" destOrd="0" presId="urn:microsoft.com/office/officeart/2005/8/layout/vList2"/>
    <dgm:cxn modelId="{8012D6F9-12D6-554F-A61C-CBA1598EABF2}" type="presParOf" srcId="{CA248280-ED17-734E-91B9-E2CAE051AD23}" destId="{BAD1656F-D943-9C43-9415-7DAFF5D4C1E2}" srcOrd="5" destOrd="0" presId="urn:microsoft.com/office/officeart/2005/8/layout/vList2"/>
    <dgm:cxn modelId="{6C9A63CE-88D9-AD41-81CB-5FC1CB379410}" type="presParOf" srcId="{CA248280-ED17-734E-91B9-E2CAE051AD23}" destId="{87C14860-E67C-EF4F-A9A5-955F6619E74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965DF4C-0DC1-491E-B944-2DB1BA55289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37FB0A-439D-40BF-8F15-72436B694CC3}">
      <dgm:prSet/>
      <dgm:spPr/>
      <dgm:t>
        <a:bodyPr/>
        <a:lstStyle/>
        <a:p>
          <a:r>
            <a:rPr lang="en-US"/>
            <a:t>L4</a:t>
          </a:r>
          <a:r>
            <a:rPr lang="zh-CN"/>
            <a:t>基于</a:t>
          </a:r>
          <a:r>
            <a:rPr lang="en-US"/>
            <a:t>IPVS</a:t>
          </a:r>
        </a:p>
      </dgm:t>
    </dgm:pt>
    <dgm:pt modelId="{2C7A5919-F888-412D-BF1C-A22CE4D18BC6}" type="parTrans" cxnId="{FB510CD5-B9BE-4B8B-A88B-A625421ECCF0}">
      <dgm:prSet/>
      <dgm:spPr/>
      <dgm:t>
        <a:bodyPr/>
        <a:lstStyle/>
        <a:p>
          <a:endParaRPr lang="en-US"/>
        </a:p>
      </dgm:t>
    </dgm:pt>
    <dgm:pt modelId="{B876CCF5-529D-4D95-A3B1-F651D06E6E8C}" type="sibTrans" cxnId="{FB510CD5-B9BE-4B8B-A88B-A625421ECCF0}">
      <dgm:prSet/>
      <dgm:spPr/>
      <dgm:t>
        <a:bodyPr/>
        <a:lstStyle/>
        <a:p>
          <a:endParaRPr lang="en-US"/>
        </a:p>
      </dgm:t>
    </dgm:pt>
    <dgm:pt modelId="{1BE3F4D3-10D5-40D8-89AF-DBD398AE5A59}">
      <dgm:prSet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不同应用配置独立网关</a:t>
          </a:r>
          <a:r>
            <a:rPr lang="en-US" dirty="0">
              <a:solidFill>
                <a:srgbClr val="000000"/>
              </a:solidFill>
            </a:rPr>
            <a:t>VIP</a:t>
          </a:r>
          <a:endParaRPr lang="en-US" dirty="0"/>
        </a:p>
      </dgm:t>
    </dgm:pt>
    <dgm:pt modelId="{0252A2F9-EA99-447D-A54E-15670DD36B06}" type="parTrans" cxnId="{76A30C70-8F85-4CE3-B7EC-4C9E715E4E4F}">
      <dgm:prSet/>
      <dgm:spPr/>
      <dgm:t>
        <a:bodyPr/>
        <a:lstStyle/>
        <a:p>
          <a:endParaRPr lang="en-US"/>
        </a:p>
      </dgm:t>
    </dgm:pt>
    <dgm:pt modelId="{302A3DC2-586E-4F43-947D-3AB579B1A3C3}" type="sibTrans" cxnId="{76A30C70-8F85-4CE3-B7EC-4C9E715E4E4F}">
      <dgm:prSet/>
      <dgm:spPr/>
      <dgm:t>
        <a:bodyPr/>
        <a:lstStyle/>
        <a:p>
          <a:endParaRPr lang="en-US"/>
        </a:p>
      </dgm:t>
    </dgm:pt>
    <dgm:pt modelId="{985F5D7F-C887-4798-8395-CB6AB3096BAB}">
      <dgm:prSet/>
      <dgm:spPr/>
      <dgm:t>
        <a:bodyPr/>
        <a:lstStyle/>
        <a:p>
          <a:r>
            <a:rPr lang="en-US" dirty="0"/>
            <a:t>L7</a:t>
          </a:r>
          <a:r>
            <a:rPr lang="zh-CN" dirty="0"/>
            <a:t>基于</a:t>
          </a:r>
          <a:r>
            <a:rPr lang="en-US" altLang="zh-CN" dirty="0"/>
            <a:t>Istio</a:t>
          </a:r>
          <a:endParaRPr lang="en-US" dirty="0"/>
        </a:p>
      </dgm:t>
    </dgm:pt>
    <dgm:pt modelId="{7D2F9FB6-F4F9-4177-B255-2F27950DA8D0}" type="parTrans" cxnId="{B006A212-D122-4E35-842C-5D691BAB1D22}">
      <dgm:prSet/>
      <dgm:spPr/>
      <dgm:t>
        <a:bodyPr/>
        <a:lstStyle/>
        <a:p>
          <a:endParaRPr lang="en-US"/>
        </a:p>
      </dgm:t>
    </dgm:pt>
    <dgm:pt modelId="{197B7140-FC51-4066-A4D7-2DE17D6DA5F0}" type="sibTrans" cxnId="{B006A212-D122-4E35-842C-5D691BAB1D22}">
      <dgm:prSet/>
      <dgm:spPr/>
      <dgm:t>
        <a:bodyPr/>
        <a:lstStyle/>
        <a:p>
          <a:endParaRPr lang="en-US"/>
        </a:p>
      </dgm:t>
    </dgm:pt>
    <dgm:pt modelId="{FBEBC51E-7D24-4E68-8CF4-C3195CAE8720}">
      <dgm:prSet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管理应用</a:t>
          </a:r>
          <a:r>
            <a:rPr lang="en-US" dirty="0">
              <a:solidFill>
                <a:srgbClr val="000000"/>
              </a:solidFill>
            </a:rPr>
            <a:t>L7</a:t>
          </a:r>
          <a:r>
            <a:rPr lang="zh-CN" altLang="en-US" dirty="0">
              <a:solidFill>
                <a:srgbClr val="000000"/>
              </a:solidFill>
            </a:rPr>
            <a:t>规则</a:t>
          </a:r>
          <a:endParaRPr lang="en-US" dirty="0"/>
        </a:p>
      </dgm:t>
    </dgm:pt>
    <dgm:pt modelId="{220EB57E-70F3-4455-AE4B-6520080861AA}" type="parTrans" cxnId="{F301FDB9-08C1-4C31-9696-B25835B71936}">
      <dgm:prSet/>
      <dgm:spPr/>
      <dgm:t>
        <a:bodyPr/>
        <a:lstStyle/>
        <a:p>
          <a:endParaRPr lang="en-US"/>
        </a:p>
      </dgm:t>
    </dgm:pt>
    <dgm:pt modelId="{2CCD7B14-1966-4B44-9E03-3B6179745FB7}" type="sibTrans" cxnId="{F301FDB9-08C1-4C31-9696-B25835B71936}">
      <dgm:prSet/>
      <dgm:spPr/>
      <dgm:t>
        <a:bodyPr/>
        <a:lstStyle/>
        <a:p>
          <a:endParaRPr lang="en-US"/>
        </a:p>
      </dgm:t>
    </dgm:pt>
    <dgm:pt modelId="{D0084E3C-A74C-0F49-AF35-1C13C2147AE2}">
      <dgm:prSet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自动化生成</a:t>
          </a:r>
          <a:r>
            <a:rPr lang="en-US" dirty="0">
              <a:solidFill>
                <a:srgbClr val="000000"/>
              </a:solidFill>
            </a:rPr>
            <a:t>eBay</a:t>
          </a:r>
          <a:r>
            <a:rPr lang="zh-CN" altLang="en-US" dirty="0">
              <a:solidFill>
                <a:srgbClr val="000000"/>
              </a:solidFill>
            </a:rPr>
            <a:t>证书</a:t>
          </a:r>
        </a:p>
      </dgm:t>
    </dgm:pt>
    <dgm:pt modelId="{7F6B15AF-8544-274D-ABB2-DCECD3D3B6FE}" type="parTrans" cxnId="{6C6C9133-EB46-BA4A-A93E-9405DE4C721A}">
      <dgm:prSet/>
      <dgm:spPr/>
      <dgm:t>
        <a:bodyPr/>
        <a:lstStyle/>
        <a:p>
          <a:endParaRPr lang="en-US"/>
        </a:p>
      </dgm:t>
    </dgm:pt>
    <dgm:pt modelId="{C3AE9085-8C20-0846-8646-48AE371BAB51}" type="sibTrans" cxnId="{6C6C9133-EB46-BA4A-A93E-9405DE4C721A}">
      <dgm:prSet/>
      <dgm:spPr/>
      <dgm:t>
        <a:bodyPr/>
        <a:lstStyle/>
        <a:p>
          <a:endParaRPr lang="en-US"/>
        </a:p>
      </dgm:t>
    </dgm:pt>
    <dgm:pt modelId="{9C039CB8-FF7A-DD49-A264-DD3310FAA657}">
      <dgm:prSet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网格内部请求</a:t>
          </a:r>
          <a:r>
            <a:rPr lang="en-US" dirty="0" err="1">
              <a:solidFill>
                <a:srgbClr val="000000"/>
              </a:solidFill>
            </a:rPr>
            <a:t>mTLS</a:t>
          </a:r>
          <a:endParaRPr lang="en-US" dirty="0">
            <a:solidFill>
              <a:srgbClr val="000000"/>
            </a:solidFill>
          </a:endParaRPr>
        </a:p>
      </dgm:t>
    </dgm:pt>
    <dgm:pt modelId="{EB02F578-EB10-A345-80EE-7A439D925B76}" type="parTrans" cxnId="{92ACDC58-4946-3642-8CAA-5425030F9BC3}">
      <dgm:prSet/>
      <dgm:spPr/>
      <dgm:t>
        <a:bodyPr/>
        <a:lstStyle/>
        <a:p>
          <a:endParaRPr lang="en-US"/>
        </a:p>
      </dgm:t>
    </dgm:pt>
    <dgm:pt modelId="{98F9C8D3-1858-9344-9F2F-B85E9541EC74}" type="sibTrans" cxnId="{92ACDC58-4946-3642-8CAA-5425030F9BC3}">
      <dgm:prSet/>
      <dgm:spPr/>
      <dgm:t>
        <a:bodyPr/>
        <a:lstStyle/>
        <a:p>
          <a:endParaRPr lang="en-US"/>
        </a:p>
      </dgm:t>
    </dgm:pt>
    <dgm:pt modelId="{DE36A97A-083E-944A-8DF5-59D85C39F331}">
      <dgm:prSet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为实现数据面和控制面隔离，不同环境配置专有</a:t>
          </a:r>
          <a:r>
            <a:rPr lang="en-US" dirty="0">
              <a:solidFill>
                <a:srgbClr val="000000"/>
              </a:solidFill>
            </a:rPr>
            <a:t>L4</a:t>
          </a:r>
          <a:r>
            <a:rPr lang="zh-CN" altLang="en-US" dirty="0">
              <a:solidFill>
                <a:srgbClr val="000000"/>
              </a:solidFill>
            </a:rPr>
            <a:t>集群</a:t>
          </a:r>
        </a:p>
      </dgm:t>
    </dgm:pt>
    <dgm:pt modelId="{7868ADE5-B1A2-9942-9B2D-6AF3F7772AB2}" type="parTrans" cxnId="{9298E88C-4F8F-3A4F-9CB3-EF35C4A851FC}">
      <dgm:prSet/>
      <dgm:spPr/>
      <dgm:t>
        <a:bodyPr/>
        <a:lstStyle/>
        <a:p>
          <a:endParaRPr lang="en-US"/>
        </a:p>
      </dgm:t>
    </dgm:pt>
    <dgm:pt modelId="{11E7B7D4-BB47-A84B-A5F4-30A0954386DA}" type="sibTrans" cxnId="{9298E88C-4F8F-3A4F-9CB3-EF35C4A851FC}">
      <dgm:prSet/>
      <dgm:spPr/>
      <dgm:t>
        <a:bodyPr/>
        <a:lstStyle/>
        <a:p>
          <a:endParaRPr lang="en-US"/>
        </a:p>
      </dgm:t>
    </dgm:pt>
    <dgm:pt modelId="{B237069F-BF1D-9046-A75F-44576E6C3A9E}">
      <dgm:prSet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四层网关调度</a:t>
          </a:r>
        </a:p>
      </dgm:t>
    </dgm:pt>
    <dgm:pt modelId="{1FF55274-9234-064D-B786-7641C23E0516}" type="parTrans" cxnId="{EB277BBA-FCA2-D945-9F81-2A4AC8D42E99}">
      <dgm:prSet/>
      <dgm:spPr/>
      <dgm:t>
        <a:bodyPr/>
        <a:lstStyle/>
        <a:p>
          <a:endParaRPr lang="en-US"/>
        </a:p>
      </dgm:t>
    </dgm:pt>
    <dgm:pt modelId="{A028885F-B00B-B94A-A267-EB8C6CE9BF7A}" type="sibTrans" cxnId="{EB277BBA-FCA2-D945-9F81-2A4AC8D42E99}">
      <dgm:prSet/>
      <dgm:spPr/>
      <dgm:t>
        <a:bodyPr/>
        <a:lstStyle/>
        <a:p>
          <a:endParaRPr lang="en-US"/>
        </a:p>
      </dgm:t>
    </dgm:pt>
    <dgm:pt modelId="{076630E8-1525-2C4F-8CC7-5D73F98BAC48}">
      <dgm:prSet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配置基于</a:t>
          </a:r>
          <a:r>
            <a:rPr lang="en-US" dirty="0">
              <a:solidFill>
                <a:srgbClr val="000000"/>
              </a:solidFill>
            </a:rPr>
            <a:t>IPIP</a:t>
          </a:r>
          <a:r>
            <a:rPr lang="zh-CN" altLang="en-US" dirty="0">
              <a:solidFill>
                <a:srgbClr val="000000"/>
              </a:solidFill>
            </a:rPr>
            <a:t>协议规则</a:t>
          </a:r>
        </a:p>
      </dgm:t>
    </dgm:pt>
    <dgm:pt modelId="{F35E626F-1C90-9545-9921-532233D17519}" type="parTrans" cxnId="{7DADB669-5BAE-954D-AC27-EF1F9C45CFAB}">
      <dgm:prSet/>
      <dgm:spPr/>
      <dgm:t>
        <a:bodyPr/>
        <a:lstStyle/>
        <a:p>
          <a:endParaRPr lang="en-US"/>
        </a:p>
      </dgm:t>
    </dgm:pt>
    <dgm:pt modelId="{8223D8CF-5B15-5741-8278-6475E828DE38}" type="sibTrans" cxnId="{7DADB669-5BAE-954D-AC27-EF1F9C45CFAB}">
      <dgm:prSet/>
      <dgm:spPr/>
      <dgm:t>
        <a:bodyPr/>
        <a:lstStyle/>
        <a:p>
          <a:endParaRPr lang="en-US"/>
        </a:p>
      </dgm:t>
    </dgm:pt>
    <dgm:pt modelId="{9B5A4B33-1CFB-374B-95BC-0F05E19549F8}">
      <dgm:prSet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基于</a:t>
          </a:r>
          <a:r>
            <a:rPr lang="en-US" dirty="0">
              <a:solidFill>
                <a:srgbClr val="000000"/>
              </a:solidFill>
            </a:rPr>
            <a:t>BGP VIP</a:t>
          </a:r>
          <a:r>
            <a:rPr lang="zh-CN" altLang="en-US" dirty="0">
              <a:solidFill>
                <a:srgbClr val="000000"/>
              </a:solidFill>
            </a:rPr>
            <a:t>子网路由宣告</a:t>
          </a:r>
        </a:p>
      </dgm:t>
    </dgm:pt>
    <dgm:pt modelId="{4EEA708B-265B-7247-9660-2BAC1EDC12E8}" type="parTrans" cxnId="{6423CFB3-23C4-1B43-8BFB-68508C8E51D3}">
      <dgm:prSet/>
      <dgm:spPr/>
      <dgm:t>
        <a:bodyPr/>
        <a:lstStyle/>
        <a:p>
          <a:endParaRPr lang="en-US"/>
        </a:p>
      </dgm:t>
    </dgm:pt>
    <dgm:pt modelId="{FDD2AA54-3A5C-6843-AB4D-0F2FC88EA98E}" type="sibTrans" cxnId="{6423CFB3-23C4-1B43-8BFB-68508C8E51D3}">
      <dgm:prSet/>
      <dgm:spPr/>
      <dgm:t>
        <a:bodyPr/>
        <a:lstStyle/>
        <a:p>
          <a:endParaRPr lang="en-US"/>
        </a:p>
      </dgm:t>
    </dgm:pt>
    <dgm:pt modelId="{E7772360-8FFE-4C4E-806B-5065E06C324F}">
      <dgm:prSet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配置</a:t>
          </a:r>
          <a:r>
            <a:rPr lang="en-US" dirty="0" err="1">
              <a:solidFill>
                <a:srgbClr val="000000"/>
              </a:solidFill>
            </a:rPr>
            <a:t>IngressGateway</a:t>
          </a:r>
          <a:r>
            <a:rPr lang="en-US" dirty="0">
              <a:solidFill>
                <a:srgbClr val="000000"/>
              </a:solidFill>
            </a:rPr>
            <a:t> Tunnel</a:t>
          </a:r>
          <a:r>
            <a:rPr lang="zh-CN" altLang="en-US" dirty="0">
              <a:solidFill>
                <a:srgbClr val="000000"/>
              </a:solidFill>
            </a:rPr>
            <a:t>设备</a:t>
          </a:r>
        </a:p>
      </dgm:t>
    </dgm:pt>
    <dgm:pt modelId="{E1F316F4-BB99-6045-9076-B2025A8262D9}" type="parTrans" cxnId="{197383ED-7D09-DD41-BEA4-4358A8758945}">
      <dgm:prSet/>
      <dgm:spPr/>
      <dgm:t>
        <a:bodyPr/>
        <a:lstStyle/>
        <a:p>
          <a:endParaRPr lang="en-US"/>
        </a:p>
      </dgm:t>
    </dgm:pt>
    <dgm:pt modelId="{D7139214-4AF4-2948-B36B-DC1D0100DAAD}" type="sibTrans" cxnId="{197383ED-7D09-DD41-BEA4-4358A8758945}">
      <dgm:prSet/>
      <dgm:spPr/>
      <dgm:t>
        <a:bodyPr/>
        <a:lstStyle/>
        <a:p>
          <a:endParaRPr lang="en-US"/>
        </a:p>
      </dgm:t>
    </dgm:pt>
    <dgm:pt modelId="{42E661CF-FE16-8D4C-8D31-B1B925C5761C}">
      <dgm:prSet/>
      <dgm:spPr/>
      <dgm:t>
        <a:bodyPr/>
        <a:lstStyle/>
        <a:p>
          <a:r>
            <a:rPr lang="en-US" dirty="0" err="1">
              <a:solidFill>
                <a:srgbClr val="000000"/>
              </a:solidFill>
            </a:rPr>
            <a:t>支持DSR</a:t>
          </a:r>
          <a:endParaRPr lang="en-US" dirty="0">
            <a:solidFill>
              <a:srgbClr val="000000"/>
            </a:solidFill>
          </a:endParaRPr>
        </a:p>
      </dgm:t>
    </dgm:pt>
    <dgm:pt modelId="{CB8463EA-52A5-7F47-ABA4-1FDF51B38C63}" type="parTrans" cxnId="{35FD33E5-3E61-6545-A8E0-DB4AB509101C}">
      <dgm:prSet/>
      <dgm:spPr/>
      <dgm:t>
        <a:bodyPr/>
        <a:lstStyle/>
        <a:p>
          <a:endParaRPr lang="en-US"/>
        </a:p>
      </dgm:t>
    </dgm:pt>
    <dgm:pt modelId="{C3830DED-D562-0648-8391-2A33A5EAB4D8}" type="sibTrans" cxnId="{35FD33E5-3E61-6545-A8E0-DB4AB509101C}">
      <dgm:prSet/>
      <dgm:spPr/>
      <dgm:t>
        <a:bodyPr/>
        <a:lstStyle/>
        <a:p>
          <a:endParaRPr lang="en-US"/>
        </a:p>
      </dgm:t>
    </dgm:pt>
    <dgm:pt modelId="{18CF6F66-2AE6-4440-A1C6-15972F0C7B45}">
      <dgm:prSet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不同环境配置专有</a:t>
          </a:r>
          <a:r>
            <a:rPr lang="en-US" dirty="0">
              <a:solidFill>
                <a:srgbClr val="000000"/>
              </a:solidFill>
            </a:rPr>
            <a:t>L7</a:t>
          </a:r>
          <a:r>
            <a:rPr lang="zh-CN" altLang="en-US" dirty="0">
              <a:solidFill>
                <a:srgbClr val="000000"/>
              </a:solidFill>
            </a:rPr>
            <a:t>集群</a:t>
          </a:r>
          <a:endParaRPr lang="en-US" dirty="0">
            <a:solidFill>
              <a:srgbClr val="000000"/>
            </a:solidFill>
          </a:endParaRPr>
        </a:p>
      </dgm:t>
    </dgm:pt>
    <dgm:pt modelId="{873382FC-1B5F-AB47-971C-3722DA31C720}" type="parTrans" cxnId="{C2E2D068-F66D-B343-B47E-80E1221DF83F}">
      <dgm:prSet/>
      <dgm:spPr/>
      <dgm:t>
        <a:bodyPr/>
        <a:lstStyle/>
        <a:p>
          <a:endParaRPr lang="en-US"/>
        </a:p>
      </dgm:t>
    </dgm:pt>
    <dgm:pt modelId="{45945457-1C40-2447-8C13-7EB67CB16586}" type="sibTrans" cxnId="{C2E2D068-F66D-B343-B47E-80E1221DF83F}">
      <dgm:prSet/>
      <dgm:spPr/>
      <dgm:t>
        <a:bodyPr/>
        <a:lstStyle/>
        <a:p>
          <a:endParaRPr lang="en-US"/>
        </a:p>
      </dgm:t>
    </dgm:pt>
    <dgm:pt modelId="{824B1BF5-F3BF-2F40-AE74-7162E53E31F6}" type="pres">
      <dgm:prSet presAssocID="{7965DF4C-0DC1-491E-B944-2DB1BA552894}" presName="linear" presStyleCnt="0">
        <dgm:presLayoutVars>
          <dgm:dir/>
          <dgm:animLvl val="lvl"/>
          <dgm:resizeHandles val="exact"/>
        </dgm:presLayoutVars>
      </dgm:prSet>
      <dgm:spPr/>
    </dgm:pt>
    <dgm:pt modelId="{C1AFA838-FC4F-D840-AEDA-80BF2B35A9E0}" type="pres">
      <dgm:prSet presAssocID="{8A37FB0A-439D-40BF-8F15-72436B694CC3}" presName="parentLin" presStyleCnt="0"/>
      <dgm:spPr/>
    </dgm:pt>
    <dgm:pt modelId="{80AC87F6-43C4-D941-8490-0012E84B9D04}" type="pres">
      <dgm:prSet presAssocID="{8A37FB0A-439D-40BF-8F15-72436B694CC3}" presName="parentLeftMargin" presStyleLbl="node1" presStyleIdx="0" presStyleCnt="2"/>
      <dgm:spPr/>
    </dgm:pt>
    <dgm:pt modelId="{65283603-9223-1048-B6B9-BD6B3DDDEFEB}" type="pres">
      <dgm:prSet presAssocID="{8A37FB0A-439D-40BF-8F15-72436B694CC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632ABFF-6ECC-2E45-87EA-5CD47880B9D9}" type="pres">
      <dgm:prSet presAssocID="{8A37FB0A-439D-40BF-8F15-72436B694CC3}" presName="negativeSpace" presStyleCnt="0"/>
      <dgm:spPr/>
    </dgm:pt>
    <dgm:pt modelId="{95413C98-848B-2646-9C2F-A4088791CEEE}" type="pres">
      <dgm:prSet presAssocID="{8A37FB0A-439D-40BF-8F15-72436B694CC3}" presName="childText" presStyleLbl="conFgAcc1" presStyleIdx="0" presStyleCnt="2">
        <dgm:presLayoutVars>
          <dgm:bulletEnabled val="1"/>
        </dgm:presLayoutVars>
      </dgm:prSet>
      <dgm:spPr/>
    </dgm:pt>
    <dgm:pt modelId="{3F0EA310-4B98-2B45-BFDF-05AD7B7DF5BF}" type="pres">
      <dgm:prSet presAssocID="{B876CCF5-529D-4D95-A3B1-F651D06E6E8C}" presName="spaceBetweenRectangles" presStyleCnt="0"/>
      <dgm:spPr/>
    </dgm:pt>
    <dgm:pt modelId="{FC7AF5C8-4344-0446-A76B-0EE40A69FB99}" type="pres">
      <dgm:prSet presAssocID="{985F5D7F-C887-4798-8395-CB6AB3096BAB}" presName="parentLin" presStyleCnt="0"/>
      <dgm:spPr/>
    </dgm:pt>
    <dgm:pt modelId="{7BDFE638-A341-8A41-BFF9-71B03AB00DB7}" type="pres">
      <dgm:prSet presAssocID="{985F5D7F-C887-4798-8395-CB6AB3096BAB}" presName="parentLeftMargin" presStyleLbl="node1" presStyleIdx="0" presStyleCnt="2"/>
      <dgm:spPr/>
    </dgm:pt>
    <dgm:pt modelId="{44AB74AF-B159-2D46-B08D-E4B588C459AB}" type="pres">
      <dgm:prSet presAssocID="{985F5D7F-C887-4798-8395-CB6AB3096B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B9A3D96-5454-DB41-BDD8-4CF20658213A}" type="pres">
      <dgm:prSet presAssocID="{985F5D7F-C887-4798-8395-CB6AB3096BAB}" presName="negativeSpace" presStyleCnt="0"/>
      <dgm:spPr/>
    </dgm:pt>
    <dgm:pt modelId="{2B2A9A93-0A1B-7C43-8DBE-64FD1C93BC0C}" type="pres">
      <dgm:prSet presAssocID="{985F5D7F-C887-4798-8395-CB6AB3096BA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4C5C406-C2FD-0F41-B792-1300036B0A3F}" type="presOf" srcId="{1BE3F4D3-10D5-40D8-89AF-DBD398AE5A59}" destId="{95413C98-848B-2646-9C2F-A4088791CEEE}" srcOrd="0" destOrd="0" presId="urn:microsoft.com/office/officeart/2005/8/layout/list1"/>
    <dgm:cxn modelId="{238CE60E-FE7F-A443-8AEA-6E15482B1992}" type="presOf" srcId="{8A37FB0A-439D-40BF-8F15-72436B694CC3}" destId="{65283603-9223-1048-B6B9-BD6B3DDDEFEB}" srcOrd="1" destOrd="0" presId="urn:microsoft.com/office/officeart/2005/8/layout/list1"/>
    <dgm:cxn modelId="{27E81A0F-8085-1148-AEA1-B942E5F59111}" type="presOf" srcId="{DE36A97A-083E-944A-8DF5-59D85C39F331}" destId="{95413C98-848B-2646-9C2F-A4088791CEEE}" srcOrd="0" destOrd="1" presId="urn:microsoft.com/office/officeart/2005/8/layout/list1"/>
    <dgm:cxn modelId="{4CAEB310-5A82-304F-BC6F-45DA14832B51}" type="presOf" srcId="{8A37FB0A-439D-40BF-8F15-72436B694CC3}" destId="{80AC87F6-43C4-D941-8490-0012E84B9D04}" srcOrd="0" destOrd="0" presId="urn:microsoft.com/office/officeart/2005/8/layout/list1"/>
    <dgm:cxn modelId="{B006A212-D122-4E35-842C-5D691BAB1D22}" srcId="{7965DF4C-0DC1-491E-B944-2DB1BA552894}" destId="{985F5D7F-C887-4798-8395-CB6AB3096BAB}" srcOrd="1" destOrd="0" parTransId="{7D2F9FB6-F4F9-4177-B255-2F27950DA8D0}" sibTransId="{197B7140-FC51-4066-A4D7-2DE17D6DA5F0}"/>
    <dgm:cxn modelId="{7F67F51E-EB3B-5B46-9AF7-3C073BBAA6F5}" type="presOf" srcId="{E7772360-8FFE-4C4E-806B-5065E06C324F}" destId="{95413C98-848B-2646-9C2F-A4088791CEEE}" srcOrd="0" destOrd="5" presId="urn:microsoft.com/office/officeart/2005/8/layout/list1"/>
    <dgm:cxn modelId="{AAC99029-C34B-7C40-AAE2-DAB5BCD96F53}" type="presOf" srcId="{D0084E3C-A74C-0F49-AF35-1C13C2147AE2}" destId="{2B2A9A93-0A1B-7C43-8DBE-64FD1C93BC0C}" srcOrd="0" destOrd="1" presId="urn:microsoft.com/office/officeart/2005/8/layout/list1"/>
    <dgm:cxn modelId="{6AEAE32B-7CF8-E244-A6BA-5D8844A9E9DE}" type="presOf" srcId="{985F5D7F-C887-4798-8395-CB6AB3096BAB}" destId="{44AB74AF-B159-2D46-B08D-E4B588C459AB}" srcOrd="1" destOrd="0" presId="urn:microsoft.com/office/officeart/2005/8/layout/list1"/>
    <dgm:cxn modelId="{6C6C9133-EB46-BA4A-A93E-9405DE4C721A}" srcId="{985F5D7F-C887-4798-8395-CB6AB3096BAB}" destId="{D0084E3C-A74C-0F49-AF35-1C13C2147AE2}" srcOrd="1" destOrd="0" parTransId="{7F6B15AF-8544-274D-ABB2-DCECD3D3B6FE}" sibTransId="{C3AE9085-8C20-0846-8646-48AE371BAB51}"/>
    <dgm:cxn modelId="{87730436-D571-6447-9C79-392A1C95A8CA}" type="presOf" srcId="{076630E8-1525-2C4F-8CC7-5D73F98BAC48}" destId="{95413C98-848B-2646-9C2F-A4088791CEEE}" srcOrd="0" destOrd="3" presId="urn:microsoft.com/office/officeart/2005/8/layout/list1"/>
    <dgm:cxn modelId="{92ACDC58-4946-3642-8CAA-5425030F9BC3}" srcId="{985F5D7F-C887-4798-8395-CB6AB3096BAB}" destId="{9C039CB8-FF7A-DD49-A264-DD3310FAA657}" srcOrd="2" destOrd="0" parTransId="{EB02F578-EB10-A345-80EE-7A439D925B76}" sibTransId="{98F9C8D3-1858-9344-9F2F-B85E9541EC74}"/>
    <dgm:cxn modelId="{C2E2D068-F66D-B343-B47E-80E1221DF83F}" srcId="{985F5D7F-C887-4798-8395-CB6AB3096BAB}" destId="{18CF6F66-2AE6-4440-A1C6-15972F0C7B45}" srcOrd="3" destOrd="0" parTransId="{873382FC-1B5F-AB47-971C-3722DA31C720}" sibTransId="{45945457-1C40-2447-8C13-7EB67CB16586}"/>
    <dgm:cxn modelId="{7DADB669-5BAE-954D-AC27-EF1F9C45CFAB}" srcId="{8A37FB0A-439D-40BF-8F15-72436B694CC3}" destId="{076630E8-1525-2C4F-8CC7-5D73F98BAC48}" srcOrd="3" destOrd="0" parTransId="{F35E626F-1C90-9545-9921-532233D17519}" sibTransId="{8223D8CF-5B15-5741-8278-6475E828DE38}"/>
    <dgm:cxn modelId="{76A30C70-8F85-4CE3-B7EC-4C9E715E4E4F}" srcId="{8A37FB0A-439D-40BF-8F15-72436B694CC3}" destId="{1BE3F4D3-10D5-40D8-89AF-DBD398AE5A59}" srcOrd="0" destOrd="0" parTransId="{0252A2F9-EA99-447D-A54E-15670DD36B06}" sibTransId="{302A3DC2-586E-4F43-947D-3AB579B1A3C3}"/>
    <dgm:cxn modelId="{CD609B78-E3B6-CF49-AAB0-77A839C59A0C}" type="presOf" srcId="{9C039CB8-FF7A-DD49-A264-DD3310FAA657}" destId="{2B2A9A93-0A1B-7C43-8DBE-64FD1C93BC0C}" srcOrd="0" destOrd="2" presId="urn:microsoft.com/office/officeart/2005/8/layout/list1"/>
    <dgm:cxn modelId="{18719489-5433-0B47-AB0F-0438BA6B00B7}" type="presOf" srcId="{18CF6F66-2AE6-4440-A1C6-15972F0C7B45}" destId="{2B2A9A93-0A1B-7C43-8DBE-64FD1C93BC0C}" srcOrd="0" destOrd="3" presId="urn:microsoft.com/office/officeart/2005/8/layout/list1"/>
    <dgm:cxn modelId="{9298E88C-4F8F-3A4F-9CB3-EF35C4A851FC}" srcId="{8A37FB0A-439D-40BF-8F15-72436B694CC3}" destId="{DE36A97A-083E-944A-8DF5-59D85C39F331}" srcOrd="1" destOrd="0" parTransId="{7868ADE5-B1A2-9942-9B2D-6AF3F7772AB2}" sibTransId="{11E7B7D4-BB47-A84B-A5F4-30A0954386DA}"/>
    <dgm:cxn modelId="{A92BA199-AFE8-4445-84C7-27F846F64E16}" type="presOf" srcId="{B237069F-BF1D-9046-A75F-44576E6C3A9E}" destId="{95413C98-848B-2646-9C2F-A4088791CEEE}" srcOrd="0" destOrd="2" presId="urn:microsoft.com/office/officeart/2005/8/layout/list1"/>
    <dgm:cxn modelId="{6423CFB3-23C4-1B43-8BFB-68508C8E51D3}" srcId="{8A37FB0A-439D-40BF-8F15-72436B694CC3}" destId="{9B5A4B33-1CFB-374B-95BC-0F05E19549F8}" srcOrd="4" destOrd="0" parTransId="{4EEA708B-265B-7247-9660-2BAC1EDC12E8}" sibTransId="{FDD2AA54-3A5C-6843-AB4D-0F2FC88EA98E}"/>
    <dgm:cxn modelId="{378771B6-D698-7B46-9FD9-568EF433B941}" type="presOf" srcId="{7965DF4C-0DC1-491E-B944-2DB1BA552894}" destId="{824B1BF5-F3BF-2F40-AE74-7162E53E31F6}" srcOrd="0" destOrd="0" presId="urn:microsoft.com/office/officeart/2005/8/layout/list1"/>
    <dgm:cxn modelId="{F301FDB9-08C1-4C31-9696-B25835B71936}" srcId="{985F5D7F-C887-4798-8395-CB6AB3096BAB}" destId="{FBEBC51E-7D24-4E68-8CF4-C3195CAE8720}" srcOrd="0" destOrd="0" parTransId="{220EB57E-70F3-4455-AE4B-6520080861AA}" sibTransId="{2CCD7B14-1966-4B44-9E03-3B6179745FB7}"/>
    <dgm:cxn modelId="{EB277BBA-FCA2-D945-9F81-2A4AC8D42E99}" srcId="{8A37FB0A-439D-40BF-8F15-72436B694CC3}" destId="{B237069F-BF1D-9046-A75F-44576E6C3A9E}" srcOrd="2" destOrd="0" parTransId="{1FF55274-9234-064D-B786-7641C23E0516}" sibTransId="{A028885F-B00B-B94A-A267-EB8C6CE9BF7A}"/>
    <dgm:cxn modelId="{FB510CD5-B9BE-4B8B-A88B-A625421ECCF0}" srcId="{7965DF4C-0DC1-491E-B944-2DB1BA552894}" destId="{8A37FB0A-439D-40BF-8F15-72436B694CC3}" srcOrd="0" destOrd="0" parTransId="{2C7A5919-F888-412D-BF1C-A22CE4D18BC6}" sibTransId="{B876CCF5-529D-4D95-A3B1-F651D06E6E8C}"/>
    <dgm:cxn modelId="{35FD33E5-3E61-6545-A8E0-DB4AB509101C}" srcId="{8A37FB0A-439D-40BF-8F15-72436B694CC3}" destId="{42E661CF-FE16-8D4C-8D31-B1B925C5761C}" srcOrd="6" destOrd="0" parTransId="{CB8463EA-52A5-7F47-ABA4-1FDF51B38C63}" sibTransId="{C3830DED-D562-0648-8391-2A33A5EAB4D8}"/>
    <dgm:cxn modelId="{67FFC1EA-B082-9D42-9721-12FF2071B9EB}" type="presOf" srcId="{985F5D7F-C887-4798-8395-CB6AB3096BAB}" destId="{7BDFE638-A341-8A41-BFF9-71B03AB00DB7}" srcOrd="0" destOrd="0" presId="urn:microsoft.com/office/officeart/2005/8/layout/list1"/>
    <dgm:cxn modelId="{197383ED-7D09-DD41-BEA4-4358A8758945}" srcId="{8A37FB0A-439D-40BF-8F15-72436B694CC3}" destId="{E7772360-8FFE-4C4E-806B-5065E06C324F}" srcOrd="5" destOrd="0" parTransId="{E1F316F4-BB99-6045-9076-B2025A8262D9}" sibTransId="{D7139214-4AF4-2948-B36B-DC1D0100DAAD}"/>
    <dgm:cxn modelId="{93C001EE-B228-2F44-968F-61A48866D589}" type="presOf" srcId="{42E661CF-FE16-8D4C-8D31-B1B925C5761C}" destId="{95413C98-848B-2646-9C2F-A4088791CEEE}" srcOrd="0" destOrd="6" presId="urn:microsoft.com/office/officeart/2005/8/layout/list1"/>
    <dgm:cxn modelId="{1ECACAF8-61EB-7A4A-8728-325D5DFACB2E}" type="presOf" srcId="{9B5A4B33-1CFB-374B-95BC-0F05E19549F8}" destId="{95413C98-848B-2646-9C2F-A4088791CEEE}" srcOrd="0" destOrd="4" presId="urn:microsoft.com/office/officeart/2005/8/layout/list1"/>
    <dgm:cxn modelId="{C11360FC-2EDD-264A-AAB2-A35C1ABEB2A4}" type="presOf" srcId="{FBEBC51E-7D24-4E68-8CF4-C3195CAE8720}" destId="{2B2A9A93-0A1B-7C43-8DBE-64FD1C93BC0C}" srcOrd="0" destOrd="0" presId="urn:microsoft.com/office/officeart/2005/8/layout/list1"/>
    <dgm:cxn modelId="{6C25E5EC-5609-9048-9267-FBE9E9862E51}" type="presParOf" srcId="{824B1BF5-F3BF-2F40-AE74-7162E53E31F6}" destId="{C1AFA838-FC4F-D840-AEDA-80BF2B35A9E0}" srcOrd="0" destOrd="0" presId="urn:microsoft.com/office/officeart/2005/8/layout/list1"/>
    <dgm:cxn modelId="{9C4F7A57-1B8E-5C43-BB5C-F12AC265A00A}" type="presParOf" srcId="{C1AFA838-FC4F-D840-AEDA-80BF2B35A9E0}" destId="{80AC87F6-43C4-D941-8490-0012E84B9D04}" srcOrd="0" destOrd="0" presId="urn:microsoft.com/office/officeart/2005/8/layout/list1"/>
    <dgm:cxn modelId="{BB94E3F4-2833-5E4D-AD1E-292721F96932}" type="presParOf" srcId="{C1AFA838-FC4F-D840-AEDA-80BF2B35A9E0}" destId="{65283603-9223-1048-B6B9-BD6B3DDDEFEB}" srcOrd="1" destOrd="0" presId="urn:microsoft.com/office/officeart/2005/8/layout/list1"/>
    <dgm:cxn modelId="{5EC5BF08-A769-804D-999F-3FB22CC42235}" type="presParOf" srcId="{824B1BF5-F3BF-2F40-AE74-7162E53E31F6}" destId="{F632ABFF-6ECC-2E45-87EA-5CD47880B9D9}" srcOrd="1" destOrd="0" presId="urn:microsoft.com/office/officeart/2005/8/layout/list1"/>
    <dgm:cxn modelId="{8FDEDF7B-A5FB-D84E-88A6-165F38723E62}" type="presParOf" srcId="{824B1BF5-F3BF-2F40-AE74-7162E53E31F6}" destId="{95413C98-848B-2646-9C2F-A4088791CEEE}" srcOrd="2" destOrd="0" presId="urn:microsoft.com/office/officeart/2005/8/layout/list1"/>
    <dgm:cxn modelId="{CC7690F2-ACDB-AB4F-AFF4-8DB964D9E990}" type="presParOf" srcId="{824B1BF5-F3BF-2F40-AE74-7162E53E31F6}" destId="{3F0EA310-4B98-2B45-BFDF-05AD7B7DF5BF}" srcOrd="3" destOrd="0" presId="urn:microsoft.com/office/officeart/2005/8/layout/list1"/>
    <dgm:cxn modelId="{C2B9B089-9C8E-A64C-BDCB-C3EF977E80F3}" type="presParOf" srcId="{824B1BF5-F3BF-2F40-AE74-7162E53E31F6}" destId="{FC7AF5C8-4344-0446-A76B-0EE40A69FB99}" srcOrd="4" destOrd="0" presId="urn:microsoft.com/office/officeart/2005/8/layout/list1"/>
    <dgm:cxn modelId="{285995B4-0256-5443-85D1-6935A38BDF5A}" type="presParOf" srcId="{FC7AF5C8-4344-0446-A76B-0EE40A69FB99}" destId="{7BDFE638-A341-8A41-BFF9-71B03AB00DB7}" srcOrd="0" destOrd="0" presId="urn:microsoft.com/office/officeart/2005/8/layout/list1"/>
    <dgm:cxn modelId="{07801DFA-112E-404F-9002-E5ED2985647C}" type="presParOf" srcId="{FC7AF5C8-4344-0446-A76B-0EE40A69FB99}" destId="{44AB74AF-B159-2D46-B08D-E4B588C459AB}" srcOrd="1" destOrd="0" presId="urn:microsoft.com/office/officeart/2005/8/layout/list1"/>
    <dgm:cxn modelId="{940A6979-57B6-0742-8564-589704F821A7}" type="presParOf" srcId="{824B1BF5-F3BF-2F40-AE74-7162E53E31F6}" destId="{6B9A3D96-5454-DB41-BDD8-4CF20658213A}" srcOrd="5" destOrd="0" presId="urn:microsoft.com/office/officeart/2005/8/layout/list1"/>
    <dgm:cxn modelId="{30841DE8-CB5D-7F47-A495-03D54CC7C709}" type="presParOf" srcId="{824B1BF5-F3BF-2F40-AE74-7162E53E31F6}" destId="{2B2A9A93-0A1B-7C43-8DBE-64FD1C93BC0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D00B7ED-2F6B-43DF-884F-BE183407143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CB5685-E1C8-42C9-BD15-538221483002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应用场景</a:t>
          </a:r>
          <a:endParaRPr lang="en-US"/>
        </a:p>
      </dgm:t>
    </dgm:pt>
    <dgm:pt modelId="{722FC260-85DA-44BF-817C-DB68272206EE}" type="parTrans" cxnId="{6E73A06A-B738-402B-9124-B936FDE116D4}">
      <dgm:prSet/>
      <dgm:spPr/>
      <dgm:t>
        <a:bodyPr/>
        <a:lstStyle/>
        <a:p>
          <a:endParaRPr lang="en-US"/>
        </a:p>
      </dgm:t>
    </dgm:pt>
    <dgm:pt modelId="{E182667D-7A39-46AB-B57F-F798A6F49776}" type="sibTrans" cxnId="{6E73A06A-B738-402B-9124-B936FDE116D4}">
      <dgm:prSet/>
      <dgm:spPr/>
      <dgm:t>
        <a:bodyPr/>
        <a:lstStyle/>
        <a:p>
          <a:endParaRPr lang="en-US"/>
        </a:p>
      </dgm:t>
    </dgm:pt>
    <dgm:pt modelId="{A3EA6723-1B12-4047-BE4F-EC4CF27CF8A0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 err="1"/>
            <a:t>LnP</a:t>
          </a:r>
          <a:r>
            <a:rPr lang="en-US" dirty="0"/>
            <a:t>/Feature</a:t>
          </a:r>
          <a:r>
            <a:rPr lang="zh-CN" dirty="0"/>
            <a:t>测试环境</a:t>
          </a:r>
          <a:endParaRPr lang="en-US" dirty="0"/>
        </a:p>
      </dgm:t>
    </dgm:pt>
    <dgm:pt modelId="{107276C7-F84F-4577-BC19-B63A41803503}" type="parTrans" cxnId="{4A3B3E12-D835-4B3E-AA48-38F89F20DCA4}">
      <dgm:prSet/>
      <dgm:spPr/>
      <dgm:t>
        <a:bodyPr/>
        <a:lstStyle/>
        <a:p>
          <a:endParaRPr lang="en-US"/>
        </a:p>
      </dgm:t>
    </dgm:pt>
    <dgm:pt modelId="{50198D9C-1FC7-48CD-901A-BEBC95991EA9}" type="sibTrans" cxnId="{4A3B3E12-D835-4B3E-AA48-38F89F20DCA4}">
      <dgm:prSet/>
      <dgm:spPr/>
      <dgm:t>
        <a:bodyPr/>
        <a:lstStyle/>
        <a:p>
          <a:endParaRPr lang="en-US"/>
        </a:p>
      </dgm:t>
    </dgm:pt>
    <dgm:pt modelId="{D5158D14-40F8-454A-AB7C-D868C6BEB5AF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zh-CN" dirty="0"/>
            <a:t>全链路加密</a:t>
          </a:r>
          <a:r>
            <a:rPr lang="en-US" dirty="0"/>
            <a:t>(E2E TLS)</a:t>
          </a:r>
        </a:p>
      </dgm:t>
    </dgm:pt>
    <dgm:pt modelId="{C122BB6D-19A8-417C-A9DD-50BFE9F4617D}" type="parTrans" cxnId="{FE5A45EB-F5E5-4074-84D0-59BBEC05BAB8}">
      <dgm:prSet/>
      <dgm:spPr/>
      <dgm:t>
        <a:bodyPr/>
        <a:lstStyle/>
        <a:p>
          <a:endParaRPr lang="en-US"/>
        </a:p>
      </dgm:t>
    </dgm:pt>
    <dgm:pt modelId="{9354346C-9660-4DB0-AF2E-A0ACD59D7B01}" type="sibTrans" cxnId="{FE5A45EB-F5E5-4074-84D0-59BBEC05BAB8}">
      <dgm:prSet/>
      <dgm:spPr/>
      <dgm:t>
        <a:bodyPr/>
        <a:lstStyle/>
        <a:p>
          <a:endParaRPr lang="en-US"/>
        </a:p>
      </dgm:t>
    </dgm:pt>
    <dgm:pt modelId="{16CE2217-09D2-46EF-88DA-D21A1AE564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软件负载均衡</a:t>
          </a:r>
        </a:p>
      </dgm:t>
    </dgm:pt>
    <dgm:pt modelId="{81C5FAAE-D028-4592-849E-10EEACD42A44}" type="parTrans" cxnId="{E66EB50A-1B48-4122-8CD0-E4FEF01F2D27}">
      <dgm:prSet/>
      <dgm:spPr/>
      <dgm:t>
        <a:bodyPr/>
        <a:lstStyle/>
        <a:p>
          <a:endParaRPr lang="en-US"/>
        </a:p>
      </dgm:t>
    </dgm:pt>
    <dgm:pt modelId="{687FBCC4-67DB-44D6-A057-AE90DE3C121B}" type="sibTrans" cxnId="{E66EB50A-1B48-4122-8CD0-E4FEF01F2D27}">
      <dgm:prSet/>
      <dgm:spPr/>
      <dgm:t>
        <a:bodyPr/>
        <a:lstStyle/>
        <a:p>
          <a:endParaRPr lang="en-US"/>
        </a:p>
      </dgm:t>
    </dgm:pt>
    <dgm:pt modelId="{DB96D044-80E3-4FB5-A0B9-472B6DC1AD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L4基于IPVS</a:t>
          </a:r>
        </a:p>
      </dgm:t>
    </dgm:pt>
    <dgm:pt modelId="{B1D12F81-9721-4526-A154-A1878FC30C58}" type="parTrans" cxnId="{A66D6875-0960-4975-9813-E0C1F6574B0E}">
      <dgm:prSet/>
      <dgm:spPr/>
      <dgm:t>
        <a:bodyPr/>
        <a:lstStyle/>
        <a:p>
          <a:endParaRPr lang="en-US"/>
        </a:p>
      </dgm:t>
    </dgm:pt>
    <dgm:pt modelId="{4810A1F3-F02A-416B-AEEB-5779494C946C}" type="sibTrans" cxnId="{A66D6875-0960-4975-9813-E0C1F6574B0E}">
      <dgm:prSet/>
      <dgm:spPr/>
      <dgm:t>
        <a:bodyPr/>
        <a:lstStyle/>
        <a:p>
          <a:endParaRPr lang="en-US"/>
        </a:p>
      </dgm:t>
    </dgm:pt>
    <dgm:pt modelId="{E86C94EB-A01B-41BC-A988-61E5F53842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L7基于Istio</a:t>
          </a:r>
        </a:p>
      </dgm:t>
    </dgm:pt>
    <dgm:pt modelId="{90A23FF9-DCCE-4304-B73E-90D89DF9CC66}" type="parTrans" cxnId="{A48C1341-1183-4755-BA52-4B7FEBD13E94}">
      <dgm:prSet/>
      <dgm:spPr/>
      <dgm:t>
        <a:bodyPr/>
        <a:lstStyle/>
        <a:p>
          <a:endParaRPr lang="en-US"/>
        </a:p>
      </dgm:t>
    </dgm:pt>
    <dgm:pt modelId="{BC032EB1-4C45-46FF-9E7C-66716B5B292D}" type="sibTrans" cxnId="{A48C1341-1183-4755-BA52-4B7FEBD13E94}">
      <dgm:prSet/>
      <dgm:spPr/>
      <dgm:t>
        <a:bodyPr/>
        <a:lstStyle/>
        <a:p>
          <a:endParaRPr lang="en-US"/>
        </a:p>
      </dgm:t>
    </dgm:pt>
    <dgm:pt modelId="{B97124E1-C05C-472E-8EB9-BBB172C36563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不同环境配置专有</a:t>
          </a:r>
          <a:r>
            <a:rPr lang="en-US"/>
            <a:t>L4/L7</a:t>
          </a:r>
          <a:r>
            <a:rPr lang="zh-CN"/>
            <a:t>集群</a:t>
          </a:r>
          <a:endParaRPr lang="en-US"/>
        </a:p>
      </dgm:t>
    </dgm:pt>
    <dgm:pt modelId="{EE9ED47C-3178-4190-BD83-79700E5DFF56}" type="parTrans" cxnId="{8F975231-C61F-4E1C-A393-033F9FD0DEC2}">
      <dgm:prSet/>
      <dgm:spPr/>
      <dgm:t>
        <a:bodyPr/>
        <a:lstStyle/>
        <a:p>
          <a:endParaRPr lang="en-US"/>
        </a:p>
      </dgm:t>
    </dgm:pt>
    <dgm:pt modelId="{ACA00F0C-B1E8-422F-B448-2FDCD8234690}" type="sibTrans" cxnId="{8F975231-C61F-4E1C-A393-033F9FD0DEC2}">
      <dgm:prSet/>
      <dgm:spPr/>
      <dgm:t>
        <a:bodyPr/>
        <a:lstStyle/>
        <a:p>
          <a:endParaRPr lang="en-US"/>
        </a:p>
      </dgm:t>
    </dgm:pt>
    <dgm:pt modelId="{572BB3EA-39A8-4412-AB7B-3AA46845EC16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全链路加密</a:t>
          </a:r>
          <a:endParaRPr lang="en-US"/>
        </a:p>
      </dgm:t>
    </dgm:pt>
    <dgm:pt modelId="{49432951-8D51-4BAD-9BB5-683AB941B3E4}" type="parTrans" cxnId="{F5F413E3-23F0-4AD1-9A0F-2222E69FF56D}">
      <dgm:prSet/>
      <dgm:spPr/>
      <dgm:t>
        <a:bodyPr/>
        <a:lstStyle/>
        <a:p>
          <a:endParaRPr lang="en-US"/>
        </a:p>
      </dgm:t>
    </dgm:pt>
    <dgm:pt modelId="{E8A6394F-D7A1-4F54-BD3A-910BC594532A}" type="sibTrans" cxnId="{F5F413E3-23F0-4AD1-9A0F-2222E69FF56D}">
      <dgm:prSet/>
      <dgm:spPr/>
      <dgm:t>
        <a:bodyPr/>
        <a:lstStyle/>
        <a:p>
          <a:endParaRPr lang="en-US"/>
        </a:p>
      </dgm:t>
    </dgm:pt>
    <dgm:pt modelId="{1236E000-11F2-4FB6-B0D7-1942F6D87781}">
      <dgm:prSet/>
      <dgm:spPr/>
      <dgm:t>
        <a:bodyPr/>
        <a:lstStyle/>
        <a:p>
          <a:pPr>
            <a:lnSpc>
              <a:spcPct val="100000"/>
            </a:lnSpc>
          </a:pPr>
          <a:r>
            <a:rPr lang="zh-CN" dirty="0"/>
            <a:t>集成软件防火墙</a:t>
          </a:r>
          <a:endParaRPr lang="en-US" dirty="0"/>
        </a:p>
      </dgm:t>
    </dgm:pt>
    <dgm:pt modelId="{6D7267D8-C51B-4DC5-9591-FF1CED61D5B8}" type="parTrans" cxnId="{0FF9CA2A-31F4-429F-98AB-DE7721CEA19D}">
      <dgm:prSet/>
      <dgm:spPr/>
      <dgm:t>
        <a:bodyPr/>
        <a:lstStyle/>
        <a:p>
          <a:endParaRPr lang="en-US"/>
        </a:p>
      </dgm:t>
    </dgm:pt>
    <dgm:pt modelId="{D4DAB381-736A-4304-BB97-D6295213B3C3}" type="sibTrans" cxnId="{0FF9CA2A-31F4-429F-98AB-DE7721CEA19D}">
      <dgm:prSet/>
      <dgm:spPr/>
      <dgm:t>
        <a:bodyPr/>
        <a:lstStyle/>
        <a:p>
          <a:endParaRPr lang="en-US"/>
        </a:p>
      </dgm:t>
    </dgm:pt>
    <dgm:pt modelId="{3C36B1A2-EAA2-C94B-8431-7A65112A3E18}">
      <dgm:prSet/>
      <dgm:spPr/>
      <dgm:t>
        <a:bodyPr/>
        <a:lstStyle/>
        <a:p>
          <a:r>
            <a:rPr lang="en-US" dirty="0" err="1"/>
            <a:t>Ingress</a:t>
          </a:r>
          <a:r>
            <a:rPr lang="en-US" altLang="zh-CN" dirty="0" err="1"/>
            <a:t>Gateway</a:t>
          </a:r>
          <a:r>
            <a:rPr lang="zh-CN" altLang="en-US" dirty="0"/>
            <a:t>单向</a:t>
          </a:r>
          <a:r>
            <a:rPr lang="en-US" altLang="zh-CN" dirty="0"/>
            <a:t>TLS</a:t>
          </a:r>
          <a:endParaRPr lang="en-US" dirty="0"/>
        </a:p>
      </dgm:t>
    </dgm:pt>
    <dgm:pt modelId="{A754DBC2-0442-0D48-B36C-890FED271AD1}" type="parTrans" cxnId="{40C85CB4-5FEB-2840-BA72-E566403B1D5D}">
      <dgm:prSet/>
      <dgm:spPr/>
      <dgm:t>
        <a:bodyPr/>
        <a:lstStyle/>
        <a:p>
          <a:endParaRPr lang="en-US"/>
        </a:p>
      </dgm:t>
    </dgm:pt>
    <dgm:pt modelId="{B2431C80-7586-5C43-A87B-1449E2726553}" type="sibTrans" cxnId="{40C85CB4-5FEB-2840-BA72-E566403B1D5D}">
      <dgm:prSet/>
      <dgm:spPr/>
      <dgm:t>
        <a:bodyPr/>
        <a:lstStyle/>
        <a:p>
          <a:endParaRPr lang="en-US"/>
        </a:p>
      </dgm:t>
    </dgm:pt>
    <dgm:pt modelId="{712031A0-B6B4-1F4B-8D78-DABFCD6D3345}">
      <dgm:prSet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网格内部请求</a:t>
          </a:r>
          <a:r>
            <a:rPr lang="en-US" dirty="0" err="1">
              <a:solidFill>
                <a:srgbClr val="000000"/>
              </a:solidFill>
            </a:rPr>
            <a:t>mTLS</a:t>
          </a:r>
          <a:endParaRPr lang="en-US" dirty="0"/>
        </a:p>
      </dgm:t>
    </dgm:pt>
    <dgm:pt modelId="{41029803-C52A-9246-A527-963FFC6B92F4}" type="parTrans" cxnId="{545371B9-86F7-B749-B108-E933B13F89D0}">
      <dgm:prSet/>
      <dgm:spPr/>
      <dgm:t>
        <a:bodyPr/>
        <a:lstStyle/>
        <a:p>
          <a:endParaRPr lang="en-US"/>
        </a:p>
      </dgm:t>
    </dgm:pt>
    <dgm:pt modelId="{BD2F383E-8604-7443-801C-A5246803D9A8}" type="sibTrans" cxnId="{545371B9-86F7-B749-B108-E933B13F89D0}">
      <dgm:prSet/>
      <dgm:spPr/>
      <dgm:t>
        <a:bodyPr/>
        <a:lstStyle/>
        <a:p>
          <a:endParaRPr lang="en-US"/>
        </a:p>
      </dgm:t>
    </dgm:pt>
    <dgm:pt modelId="{7103CB4E-287C-F349-A53D-D413F5465F19}" type="pres">
      <dgm:prSet presAssocID="{3D00B7ED-2F6B-43DF-884F-BE1834071438}" presName="linear" presStyleCnt="0">
        <dgm:presLayoutVars>
          <dgm:dir/>
          <dgm:animLvl val="lvl"/>
          <dgm:resizeHandles val="exact"/>
        </dgm:presLayoutVars>
      </dgm:prSet>
      <dgm:spPr/>
    </dgm:pt>
    <dgm:pt modelId="{4E14B669-1968-0F49-8015-4375BC0B5665}" type="pres">
      <dgm:prSet presAssocID="{35CB5685-E1C8-42C9-BD15-538221483002}" presName="parentLin" presStyleCnt="0"/>
      <dgm:spPr/>
    </dgm:pt>
    <dgm:pt modelId="{99493A31-FC80-254D-9671-5CE134D7CA60}" type="pres">
      <dgm:prSet presAssocID="{35CB5685-E1C8-42C9-BD15-538221483002}" presName="parentLeftMargin" presStyleLbl="node1" presStyleIdx="0" presStyleCnt="4"/>
      <dgm:spPr/>
    </dgm:pt>
    <dgm:pt modelId="{0955D865-3F27-504C-AFC4-CA9619653665}" type="pres">
      <dgm:prSet presAssocID="{35CB5685-E1C8-42C9-BD15-53822148300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47CC6B9-1BCA-E946-A43C-6868C3C73262}" type="pres">
      <dgm:prSet presAssocID="{35CB5685-E1C8-42C9-BD15-538221483002}" presName="negativeSpace" presStyleCnt="0"/>
      <dgm:spPr/>
    </dgm:pt>
    <dgm:pt modelId="{F7362D0E-6C5E-874C-A0A5-A6F95942C3E2}" type="pres">
      <dgm:prSet presAssocID="{35CB5685-E1C8-42C9-BD15-538221483002}" presName="childText" presStyleLbl="conFgAcc1" presStyleIdx="0" presStyleCnt="4">
        <dgm:presLayoutVars>
          <dgm:bulletEnabled val="1"/>
        </dgm:presLayoutVars>
      </dgm:prSet>
      <dgm:spPr/>
    </dgm:pt>
    <dgm:pt modelId="{B681F4F3-FC95-384B-951B-B1D7948FCD8D}" type="pres">
      <dgm:prSet presAssocID="{E182667D-7A39-46AB-B57F-F798A6F49776}" presName="spaceBetweenRectangles" presStyleCnt="0"/>
      <dgm:spPr/>
    </dgm:pt>
    <dgm:pt modelId="{9E96E6B0-CFCA-3E47-86D4-544E2B3F6659}" type="pres">
      <dgm:prSet presAssocID="{16CE2217-09D2-46EF-88DA-D21A1AE5644F}" presName="parentLin" presStyleCnt="0"/>
      <dgm:spPr/>
    </dgm:pt>
    <dgm:pt modelId="{CE89839D-D9D7-124E-9768-0A171DBABB86}" type="pres">
      <dgm:prSet presAssocID="{16CE2217-09D2-46EF-88DA-D21A1AE5644F}" presName="parentLeftMargin" presStyleLbl="node1" presStyleIdx="0" presStyleCnt="4"/>
      <dgm:spPr/>
    </dgm:pt>
    <dgm:pt modelId="{A62CDEF0-670F-C34E-8AD4-B904521B0241}" type="pres">
      <dgm:prSet presAssocID="{16CE2217-09D2-46EF-88DA-D21A1AE5644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E13A3E8-5835-C54F-9389-3EEE55B02D2B}" type="pres">
      <dgm:prSet presAssocID="{16CE2217-09D2-46EF-88DA-D21A1AE5644F}" presName="negativeSpace" presStyleCnt="0"/>
      <dgm:spPr/>
    </dgm:pt>
    <dgm:pt modelId="{D6A26AB6-C395-0442-88EA-593D9C5289BF}" type="pres">
      <dgm:prSet presAssocID="{16CE2217-09D2-46EF-88DA-D21A1AE5644F}" presName="childText" presStyleLbl="conFgAcc1" presStyleIdx="1" presStyleCnt="4">
        <dgm:presLayoutVars>
          <dgm:bulletEnabled val="1"/>
        </dgm:presLayoutVars>
      </dgm:prSet>
      <dgm:spPr/>
    </dgm:pt>
    <dgm:pt modelId="{C1B1EEC8-CF48-4049-BE9C-7B696F68B0AE}" type="pres">
      <dgm:prSet presAssocID="{687FBCC4-67DB-44D6-A057-AE90DE3C121B}" presName="spaceBetweenRectangles" presStyleCnt="0"/>
      <dgm:spPr/>
    </dgm:pt>
    <dgm:pt modelId="{911E4CA7-33A7-B24D-98D4-7D53B7BC532E}" type="pres">
      <dgm:prSet presAssocID="{572BB3EA-39A8-4412-AB7B-3AA46845EC16}" presName="parentLin" presStyleCnt="0"/>
      <dgm:spPr/>
    </dgm:pt>
    <dgm:pt modelId="{DBB46907-D2BA-0E41-904F-8FEDFA864C8F}" type="pres">
      <dgm:prSet presAssocID="{572BB3EA-39A8-4412-AB7B-3AA46845EC16}" presName="parentLeftMargin" presStyleLbl="node1" presStyleIdx="1" presStyleCnt="4"/>
      <dgm:spPr/>
    </dgm:pt>
    <dgm:pt modelId="{785B3A5C-52D8-F54B-BE30-EA010B326C7A}" type="pres">
      <dgm:prSet presAssocID="{572BB3EA-39A8-4412-AB7B-3AA46845EC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9831BF9-8265-F343-A3ED-DCF8A9ACCEA9}" type="pres">
      <dgm:prSet presAssocID="{572BB3EA-39A8-4412-AB7B-3AA46845EC16}" presName="negativeSpace" presStyleCnt="0"/>
      <dgm:spPr/>
    </dgm:pt>
    <dgm:pt modelId="{2D1F0F9D-EB19-6346-AB18-391D820DCA1E}" type="pres">
      <dgm:prSet presAssocID="{572BB3EA-39A8-4412-AB7B-3AA46845EC16}" presName="childText" presStyleLbl="conFgAcc1" presStyleIdx="2" presStyleCnt="4">
        <dgm:presLayoutVars>
          <dgm:bulletEnabled val="1"/>
        </dgm:presLayoutVars>
      </dgm:prSet>
      <dgm:spPr/>
    </dgm:pt>
    <dgm:pt modelId="{25982060-76F1-264B-8151-A1450EC0BF4C}" type="pres">
      <dgm:prSet presAssocID="{E8A6394F-D7A1-4F54-BD3A-910BC594532A}" presName="spaceBetweenRectangles" presStyleCnt="0"/>
      <dgm:spPr/>
    </dgm:pt>
    <dgm:pt modelId="{2DA2B9DC-67C9-184F-8F60-22D5CB883E65}" type="pres">
      <dgm:prSet presAssocID="{1236E000-11F2-4FB6-B0D7-1942F6D87781}" presName="parentLin" presStyleCnt="0"/>
      <dgm:spPr/>
    </dgm:pt>
    <dgm:pt modelId="{6912880D-725F-EB43-ADF1-03EDF6FDF6F7}" type="pres">
      <dgm:prSet presAssocID="{1236E000-11F2-4FB6-B0D7-1942F6D87781}" presName="parentLeftMargin" presStyleLbl="node1" presStyleIdx="2" presStyleCnt="4"/>
      <dgm:spPr/>
    </dgm:pt>
    <dgm:pt modelId="{34369443-3E67-6344-A441-749E66037DDA}" type="pres">
      <dgm:prSet presAssocID="{1236E000-11F2-4FB6-B0D7-1942F6D8778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AFC721C-5CFE-6740-AA77-E85B7399F8B4}" type="pres">
      <dgm:prSet presAssocID="{1236E000-11F2-4FB6-B0D7-1942F6D87781}" presName="negativeSpace" presStyleCnt="0"/>
      <dgm:spPr/>
    </dgm:pt>
    <dgm:pt modelId="{E777825D-483D-AB44-A4C9-60EFCCBD8128}" type="pres">
      <dgm:prSet presAssocID="{1236E000-11F2-4FB6-B0D7-1942F6D8778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9586F01-ABD2-9C4C-92C5-C7B39ADD242A}" type="presOf" srcId="{712031A0-B6B4-1F4B-8D78-DABFCD6D3345}" destId="{2D1F0F9D-EB19-6346-AB18-391D820DCA1E}" srcOrd="0" destOrd="1" presId="urn:microsoft.com/office/officeart/2005/8/layout/list1"/>
    <dgm:cxn modelId="{E66EB50A-1B48-4122-8CD0-E4FEF01F2D27}" srcId="{3D00B7ED-2F6B-43DF-884F-BE1834071438}" destId="{16CE2217-09D2-46EF-88DA-D21A1AE5644F}" srcOrd="1" destOrd="0" parTransId="{81C5FAAE-D028-4592-849E-10EEACD42A44}" sibTransId="{687FBCC4-67DB-44D6-A057-AE90DE3C121B}"/>
    <dgm:cxn modelId="{F9D6660C-1FAD-7440-9E71-45A85E496EC4}" type="presOf" srcId="{1236E000-11F2-4FB6-B0D7-1942F6D87781}" destId="{6912880D-725F-EB43-ADF1-03EDF6FDF6F7}" srcOrd="0" destOrd="0" presId="urn:microsoft.com/office/officeart/2005/8/layout/list1"/>
    <dgm:cxn modelId="{4A3B3E12-D835-4B3E-AA48-38F89F20DCA4}" srcId="{35CB5685-E1C8-42C9-BD15-538221483002}" destId="{A3EA6723-1B12-4047-BE4F-EC4CF27CF8A0}" srcOrd="0" destOrd="0" parTransId="{107276C7-F84F-4577-BC19-B63A41803503}" sibTransId="{50198D9C-1FC7-48CD-901A-BEBC95991EA9}"/>
    <dgm:cxn modelId="{0FF9CA2A-31F4-429F-98AB-DE7721CEA19D}" srcId="{3D00B7ED-2F6B-43DF-884F-BE1834071438}" destId="{1236E000-11F2-4FB6-B0D7-1942F6D87781}" srcOrd="3" destOrd="0" parTransId="{6D7267D8-C51B-4DC5-9591-FF1CED61D5B8}" sibTransId="{D4DAB381-736A-4304-BB97-D6295213B3C3}"/>
    <dgm:cxn modelId="{8F975231-C61F-4E1C-A393-033F9FD0DEC2}" srcId="{16CE2217-09D2-46EF-88DA-D21A1AE5644F}" destId="{B97124E1-C05C-472E-8EB9-BBB172C36563}" srcOrd="2" destOrd="0" parTransId="{EE9ED47C-3178-4190-BD83-79700E5DFF56}" sibTransId="{ACA00F0C-B1E8-422F-B448-2FDCD8234690}"/>
    <dgm:cxn modelId="{66B5FF35-832E-B040-80D8-F01835EC8E34}" type="presOf" srcId="{1236E000-11F2-4FB6-B0D7-1942F6D87781}" destId="{34369443-3E67-6344-A441-749E66037DDA}" srcOrd="1" destOrd="0" presId="urn:microsoft.com/office/officeart/2005/8/layout/list1"/>
    <dgm:cxn modelId="{A48C1341-1183-4755-BA52-4B7FEBD13E94}" srcId="{16CE2217-09D2-46EF-88DA-D21A1AE5644F}" destId="{E86C94EB-A01B-41BC-A988-61E5F5384265}" srcOrd="1" destOrd="0" parTransId="{90A23FF9-DCCE-4304-B73E-90D89DF9CC66}" sibTransId="{BC032EB1-4C45-46FF-9E7C-66716B5B292D}"/>
    <dgm:cxn modelId="{60E3D053-9D95-8348-A77F-8CB999E7C819}" type="presOf" srcId="{35CB5685-E1C8-42C9-BD15-538221483002}" destId="{99493A31-FC80-254D-9671-5CE134D7CA60}" srcOrd="0" destOrd="0" presId="urn:microsoft.com/office/officeart/2005/8/layout/list1"/>
    <dgm:cxn modelId="{CB68DF5B-6F24-C540-8249-CCB985463015}" type="presOf" srcId="{572BB3EA-39A8-4412-AB7B-3AA46845EC16}" destId="{DBB46907-D2BA-0E41-904F-8FEDFA864C8F}" srcOrd="0" destOrd="0" presId="urn:microsoft.com/office/officeart/2005/8/layout/list1"/>
    <dgm:cxn modelId="{87ACD167-D306-7943-9652-D7B2FBF95DA0}" type="presOf" srcId="{35CB5685-E1C8-42C9-BD15-538221483002}" destId="{0955D865-3F27-504C-AFC4-CA9619653665}" srcOrd="1" destOrd="0" presId="urn:microsoft.com/office/officeart/2005/8/layout/list1"/>
    <dgm:cxn modelId="{6E73A06A-B738-402B-9124-B936FDE116D4}" srcId="{3D00B7ED-2F6B-43DF-884F-BE1834071438}" destId="{35CB5685-E1C8-42C9-BD15-538221483002}" srcOrd="0" destOrd="0" parTransId="{722FC260-85DA-44BF-817C-DB68272206EE}" sibTransId="{E182667D-7A39-46AB-B57F-F798A6F49776}"/>
    <dgm:cxn modelId="{A7CBBE6A-AA83-EF4B-B301-B0FB98ED03F6}" type="presOf" srcId="{E86C94EB-A01B-41BC-A988-61E5F5384265}" destId="{D6A26AB6-C395-0442-88EA-593D9C5289BF}" srcOrd="0" destOrd="1" presId="urn:microsoft.com/office/officeart/2005/8/layout/list1"/>
    <dgm:cxn modelId="{F3F9706E-E414-8547-A661-3A20CF0D1C49}" type="presOf" srcId="{B97124E1-C05C-472E-8EB9-BBB172C36563}" destId="{D6A26AB6-C395-0442-88EA-593D9C5289BF}" srcOrd="0" destOrd="2" presId="urn:microsoft.com/office/officeart/2005/8/layout/list1"/>
    <dgm:cxn modelId="{A66D6875-0960-4975-9813-E0C1F6574B0E}" srcId="{16CE2217-09D2-46EF-88DA-D21A1AE5644F}" destId="{DB96D044-80E3-4FB5-A0B9-472B6DC1ADF3}" srcOrd="0" destOrd="0" parTransId="{B1D12F81-9721-4526-A154-A1878FC30C58}" sibTransId="{4810A1F3-F02A-416B-AEEB-5779494C946C}"/>
    <dgm:cxn modelId="{5D982A77-36B7-B74E-B352-8CC99EFDEA33}" type="presOf" srcId="{3C36B1A2-EAA2-C94B-8431-7A65112A3E18}" destId="{2D1F0F9D-EB19-6346-AB18-391D820DCA1E}" srcOrd="0" destOrd="0" presId="urn:microsoft.com/office/officeart/2005/8/layout/list1"/>
    <dgm:cxn modelId="{46B80F8D-11A5-CD48-9D78-4BA61B03BE24}" type="presOf" srcId="{A3EA6723-1B12-4047-BE4F-EC4CF27CF8A0}" destId="{F7362D0E-6C5E-874C-A0A5-A6F95942C3E2}" srcOrd="0" destOrd="0" presId="urn:microsoft.com/office/officeart/2005/8/layout/list1"/>
    <dgm:cxn modelId="{9695B09E-809A-2344-BD1A-288876750E09}" type="presOf" srcId="{DB96D044-80E3-4FB5-A0B9-472B6DC1ADF3}" destId="{D6A26AB6-C395-0442-88EA-593D9C5289BF}" srcOrd="0" destOrd="0" presId="urn:microsoft.com/office/officeart/2005/8/layout/list1"/>
    <dgm:cxn modelId="{40C85CB4-5FEB-2840-BA72-E566403B1D5D}" srcId="{572BB3EA-39A8-4412-AB7B-3AA46845EC16}" destId="{3C36B1A2-EAA2-C94B-8431-7A65112A3E18}" srcOrd="0" destOrd="0" parTransId="{A754DBC2-0442-0D48-B36C-890FED271AD1}" sibTransId="{B2431C80-7586-5C43-A87B-1449E2726553}"/>
    <dgm:cxn modelId="{545371B9-86F7-B749-B108-E933B13F89D0}" srcId="{572BB3EA-39A8-4412-AB7B-3AA46845EC16}" destId="{712031A0-B6B4-1F4B-8D78-DABFCD6D3345}" srcOrd="1" destOrd="0" parTransId="{41029803-C52A-9246-A527-963FFC6B92F4}" sibTransId="{BD2F383E-8604-7443-801C-A5246803D9A8}"/>
    <dgm:cxn modelId="{2B5398E2-88D7-B740-BBEF-A174191A8B4E}" type="presOf" srcId="{572BB3EA-39A8-4412-AB7B-3AA46845EC16}" destId="{785B3A5C-52D8-F54B-BE30-EA010B326C7A}" srcOrd="1" destOrd="0" presId="urn:microsoft.com/office/officeart/2005/8/layout/list1"/>
    <dgm:cxn modelId="{F5F413E3-23F0-4AD1-9A0F-2222E69FF56D}" srcId="{3D00B7ED-2F6B-43DF-884F-BE1834071438}" destId="{572BB3EA-39A8-4412-AB7B-3AA46845EC16}" srcOrd="2" destOrd="0" parTransId="{49432951-8D51-4BAD-9BB5-683AB941B3E4}" sibTransId="{E8A6394F-D7A1-4F54-BD3A-910BC594532A}"/>
    <dgm:cxn modelId="{0D3C11E6-3577-C248-9377-753F9B03F5FD}" type="presOf" srcId="{D5158D14-40F8-454A-AB7C-D868C6BEB5AF}" destId="{F7362D0E-6C5E-874C-A0A5-A6F95942C3E2}" srcOrd="0" destOrd="1" presId="urn:microsoft.com/office/officeart/2005/8/layout/list1"/>
    <dgm:cxn modelId="{1F3F1CE8-5991-E94F-834B-1413B61B84F8}" type="presOf" srcId="{3D00B7ED-2F6B-43DF-884F-BE1834071438}" destId="{7103CB4E-287C-F349-A53D-D413F5465F19}" srcOrd="0" destOrd="0" presId="urn:microsoft.com/office/officeart/2005/8/layout/list1"/>
    <dgm:cxn modelId="{FE5A45EB-F5E5-4074-84D0-59BBEC05BAB8}" srcId="{35CB5685-E1C8-42C9-BD15-538221483002}" destId="{D5158D14-40F8-454A-AB7C-D868C6BEB5AF}" srcOrd="1" destOrd="0" parTransId="{C122BB6D-19A8-417C-A9DD-50BFE9F4617D}" sibTransId="{9354346C-9660-4DB0-AF2E-A0ACD59D7B01}"/>
    <dgm:cxn modelId="{96D24BF4-1FB7-E249-B1D9-15B6DB19711E}" type="presOf" srcId="{16CE2217-09D2-46EF-88DA-D21A1AE5644F}" destId="{CE89839D-D9D7-124E-9768-0A171DBABB86}" srcOrd="0" destOrd="0" presId="urn:microsoft.com/office/officeart/2005/8/layout/list1"/>
    <dgm:cxn modelId="{211C40F7-3ECF-ED49-9C77-9A749A3E369F}" type="presOf" srcId="{16CE2217-09D2-46EF-88DA-D21A1AE5644F}" destId="{A62CDEF0-670F-C34E-8AD4-B904521B0241}" srcOrd="1" destOrd="0" presId="urn:microsoft.com/office/officeart/2005/8/layout/list1"/>
    <dgm:cxn modelId="{3FD3ACF9-A8E5-D44B-AF8D-C7234CDF0FD6}" type="presParOf" srcId="{7103CB4E-287C-F349-A53D-D413F5465F19}" destId="{4E14B669-1968-0F49-8015-4375BC0B5665}" srcOrd="0" destOrd="0" presId="urn:microsoft.com/office/officeart/2005/8/layout/list1"/>
    <dgm:cxn modelId="{6E380370-6199-9146-A2E6-2F1DA161B4DD}" type="presParOf" srcId="{4E14B669-1968-0F49-8015-4375BC0B5665}" destId="{99493A31-FC80-254D-9671-5CE134D7CA60}" srcOrd="0" destOrd="0" presId="urn:microsoft.com/office/officeart/2005/8/layout/list1"/>
    <dgm:cxn modelId="{4A43DDDF-67A4-CA4C-AB88-D0AC5C3E8BC1}" type="presParOf" srcId="{4E14B669-1968-0F49-8015-4375BC0B5665}" destId="{0955D865-3F27-504C-AFC4-CA9619653665}" srcOrd="1" destOrd="0" presId="urn:microsoft.com/office/officeart/2005/8/layout/list1"/>
    <dgm:cxn modelId="{F71D9864-3FBA-EB44-A652-05FA22362C73}" type="presParOf" srcId="{7103CB4E-287C-F349-A53D-D413F5465F19}" destId="{247CC6B9-1BCA-E946-A43C-6868C3C73262}" srcOrd="1" destOrd="0" presId="urn:microsoft.com/office/officeart/2005/8/layout/list1"/>
    <dgm:cxn modelId="{5EB0BFCB-94E1-2E49-BD9C-9933CE04215C}" type="presParOf" srcId="{7103CB4E-287C-F349-A53D-D413F5465F19}" destId="{F7362D0E-6C5E-874C-A0A5-A6F95942C3E2}" srcOrd="2" destOrd="0" presId="urn:microsoft.com/office/officeart/2005/8/layout/list1"/>
    <dgm:cxn modelId="{84A78A8E-2A33-2942-A324-88CFBB11F102}" type="presParOf" srcId="{7103CB4E-287C-F349-A53D-D413F5465F19}" destId="{B681F4F3-FC95-384B-951B-B1D7948FCD8D}" srcOrd="3" destOrd="0" presId="urn:microsoft.com/office/officeart/2005/8/layout/list1"/>
    <dgm:cxn modelId="{6C376228-915C-CF4B-9122-025760CF5A82}" type="presParOf" srcId="{7103CB4E-287C-F349-A53D-D413F5465F19}" destId="{9E96E6B0-CFCA-3E47-86D4-544E2B3F6659}" srcOrd="4" destOrd="0" presId="urn:microsoft.com/office/officeart/2005/8/layout/list1"/>
    <dgm:cxn modelId="{4366B07A-1999-0347-A728-FCB62D6E586A}" type="presParOf" srcId="{9E96E6B0-CFCA-3E47-86D4-544E2B3F6659}" destId="{CE89839D-D9D7-124E-9768-0A171DBABB86}" srcOrd="0" destOrd="0" presId="urn:microsoft.com/office/officeart/2005/8/layout/list1"/>
    <dgm:cxn modelId="{6E22433D-5196-394B-A905-D25D0DED02D7}" type="presParOf" srcId="{9E96E6B0-CFCA-3E47-86D4-544E2B3F6659}" destId="{A62CDEF0-670F-C34E-8AD4-B904521B0241}" srcOrd="1" destOrd="0" presId="urn:microsoft.com/office/officeart/2005/8/layout/list1"/>
    <dgm:cxn modelId="{0E9617A4-8652-A843-8D2E-7591455A4124}" type="presParOf" srcId="{7103CB4E-287C-F349-A53D-D413F5465F19}" destId="{7E13A3E8-5835-C54F-9389-3EEE55B02D2B}" srcOrd="5" destOrd="0" presId="urn:microsoft.com/office/officeart/2005/8/layout/list1"/>
    <dgm:cxn modelId="{0C765FF1-ED07-BF40-A473-4D4CE8F669E2}" type="presParOf" srcId="{7103CB4E-287C-F349-A53D-D413F5465F19}" destId="{D6A26AB6-C395-0442-88EA-593D9C5289BF}" srcOrd="6" destOrd="0" presId="urn:microsoft.com/office/officeart/2005/8/layout/list1"/>
    <dgm:cxn modelId="{F37F9F49-EED8-F841-9600-9ECF42B6E2D1}" type="presParOf" srcId="{7103CB4E-287C-F349-A53D-D413F5465F19}" destId="{C1B1EEC8-CF48-4049-BE9C-7B696F68B0AE}" srcOrd="7" destOrd="0" presId="urn:microsoft.com/office/officeart/2005/8/layout/list1"/>
    <dgm:cxn modelId="{0A0202EB-0C44-994A-BCC5-011E7B4F170C}" type="presParOf" srcId="{7103CB4E-287C-F349-A53D-D413F5465F19}" destId="{911E4CA7-33A7-B24D-98D4-7D53B7BC532E}" srcOrd="8" destOrd="0" presId="urn:microsoft.com/office/officeart/2005/8/layout/list1"/>
    <dgm:cxn modelId="{24A7275C-CD31-714E-9D60-E1488C9A74B7}" type="presParOf" srcId="{911E4CA7-33A7-B24D-98D4-7D53B7BC532E}" destId="{DBB46907-D2BA-0E41-904F-8FEDFA864C8F}" srcOrd="0" destOrd="0" presId="urn:microsoft.com/office/officeart/2005/8/layout/list1"/>
    <dgm:cxn modelId="{6D196BCF-77A0-DB44-B956-FEC880BE0BBD}" type="presParOf" srcId="{911E4CA7-33A7-B24D-98D4-7D53B7BC532E}" destId="{785B3A5C-52D8-F54B-BE30-EA010B326C7A}" srcOrd="1" destOrd="0" presId="urn:microsoft.com/office/officeart/2005/8/layout/list1"/>
    <dgm:cxn modelId="{804328EA-152A-104E-8386-BA56FDBD73E6}" type="presParOf" srcId="{7103CB4E-287C-F349-A53D-D413F5465F19}" destId="{79831BF9-8265-F343-A3ED-DCF8A9ACCEA9}" srcOrd="9" destOrd="0" presId="urn:microsoft.com/office/officeart/2005/8/layout/list1"/>
    <dgm:cxn modelId="{1AECA88E-2B8F-0049-970B-CC6F63A90F95}" type="presParOf" srcId="{7103CB4E-287C-F349-A53D-D413F5465F19}" destId="{2D1F0F9D-EB19-6346-AB18-391D820DCA1E}" srcOrd="10" destOrd="0" presId="urn:microsoft.com/office/officeart/2005/8/layout/list1"/>
    <dgm:cxn modelId="{59F9C889-B621-AC45-BCF2-AB4E34F7E4CC}" type="presParOf" srcId="{7103CB4E-287C-F349-A53D-D413F5465F19}" destId="{25982060-76F1-264B-8151-A1450EC0BF4C}" srcOrd="11" destOrd="0" presId="urn:microsoft.com/office/officeart/2005/8/layout/list1"/>
    <dgm:cxn modelId="{1F98B587-FF87-914E-AF84-39199104A151}" type="presParOf" srcId="{7103CB4E-287C-F349-A53D-D413F5465F19}" destId="{2DA2B9DC-67C9-184F-8F60-22D5CB883E65}" srcOrd="12" destOrd="0" presId="urn:microsoft.com/office/officeart/2005/8/layout/list1"/>
    <dgm:cxn modelId="{5569E452-44B9-A440-8FD7-20493C04EBC6}" type="presParOf" srcId="{2DA2B9DC-67C9-184F-8F60-22D5CB883E65}" destId="{6912880D-725F-EB43-ADF1-03EDF6FDF6F7}" srcOrd="0" destOrd="0" presId="urn:microsoft.com/office/officeart/2005/8/layout/list1"/>
    <dgm:cxn modelId="{547EA18B-D32B-A949-A4C0-92E3B0994821}" type="presParOf" srcId="{2DA2B9DC-67C9-184F-8F60-22D5CB883E65}" destId="{34369443-3E67-6344-A441-749E66037DDA}" srcOrd="1" destOrd="0" presId="urn:microsoft.com/office/officeart/2005/8/layout/list1"/>
    <dgm:cxn modelId="{99850D10-9BFF-D740-BCBA-C07BB7A376F3}" type="presParOf" srcId="{7103CB4E-287C-F349-A53D-D413F5465F19}" destId="{CAFC721C-5CFE-6740-AA77-E85B7399F8B4}" srcOrd="13" destOrd="0" presId="urn:microsoft.com/office/officeart/2005/8/layout/list1"/>
    <dgm:cxn modelId="{0A8F00C4-C6F8-7F43-AC58-CF438AE81CAF}" type="presParOf" srcId="{7103CB4E-287C-F349-A53D-D413F5465F19}" destId="{E777825D-483D-AB44-A4C9-60EFCCBD812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4339B45-401E-44DD-87F4-0075612A38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6CB372-F2C3-4319-A55E-AC35823F630E}">
      <dgm:prSet/>
      <dgm:spPr/>
      <dgm:t>
        <a:bodyPr/>
        <a:lstStyle/>
        <a:p>
          <a:r>
            <a:rPr lang="en-US" dirty="0"/>
            <a:t>Kubernetes</a:t>
          </a:r>
          <a:r>
            <a:rPr lang="zh-CN" dirty="0"/>
            <a:t>集群联邦</a:t>
          </a:r>
          <a:endParaRPr lang="en-US" dirty="0"/>
        </a:p>
      </dgm:t>
    </dgm:pt>
    <dgm:pt modelId="{1EE9F1C0-CA7F-4B6C-82D7-38A8F89C4761}" type="parTrans" cxnId="{EEB71ACA-C4F3-425B-A672-3F36767436F7}">
      <dgm:prSet/>
      <dgm:spPr/>
      <dgm:t>
        <a:bodyPr/>
        <a:lstStyle/>
        <a:p>
          <a:endParaRPr lang="en-US"/>
        </a:p>
      </dgm:t>
    </dgm:pt>
    <dgm:pt modelId="{B682E0D2-3DCD-4D7A-9B2C-5DC5CA66BE54}" type="sibTrans" cxnId="{EEB71ACA-C4F3-425B-A672-3F36767436F7}">
      <dgm:prSet/>
      <dgm:spPr/>
      <dgm:t>
        <a:bodyPr/>
        <a:lstStyle/>
        <a:p>
          <a:endParaRPr lang="en-US"/>
        </a:p>
      </dgm:t>
    </dgm:pt>
    <dgm:pt modelId="{828CFC74-1C88-49FD-B5F4-DB66F935110B}">
      <dgm:prSet/>
      <dgm:spPr/>
      <dgm:t>
        <a:bodyPr/>
        <a:lstStyle/>
        <a:p>
          <a:r>
            <a:rPr lang="zh-CN"/>
            <a:t>集群联邦</a:t>
          </a:r>
          <a:r>
            <a:rPr lang="en-US"/>
            <a:t>APIServer</a:t>
          </a:r>
          <a:r>
            <a:rPr lang="zh-CN"/>
            <a:t>作为访问入口</a:t>
          </a:r>
          <a:endParaRPr lang="en-US"/>
        </a:p>
      </dgm:t>
    </dgm:pt>
    <dgm:pt modelId="{EDA88CEE-017B-496D-ABD3-50B2DC7AF559}" type="parTrans" cxnId="{08F2497B-F606-48A4-9796-64339D804D9B}">
      <dgm:prSet/>
      <dgm:spPr/>
      <dgm:t>
        <a:bodyPr/>
        <a:lstStyle/>
        <a:p>
          <a:endParaRPr lang="en-US"/>
        </a:p>
      </dgm:t>
    </dgm:pt>
    <dgm:pt modelId="{ADAB4CFD-669F-47DA-8161-2EF136B2331C}" type="sibTrans" cxnId="{08F2497B-F606-48A4-9796-64339D804D9B}">
      <dgm:prSet/>
      <dgm:spPr/>
      <dgm:t>
        <a:bodyPr/>
        <a:lstStyle/>
        <a:p>
          <a:endParaRPr lang="en-US"/>
        </a:p>
      </dgm:t>
    </dgm:pt>
    <dgm:pt modelId="{C3E284F2-084E-4F28-9B13-9189E82A95F4}">
      <dgm:prSet/>
      <dgm:spPr/>
      <dgm:t>
        <a:bodyPr/>
        <a:lstStyle/>
        <a:p>
          <a:r>
            <a:rPr lang="zh-CN"/>
            <a:t>所有</a:t>
          </a:r>
          <a:r>
            <a:rPr lang="en-US"/>
            <a:t>Kubernetes</a:t>
          </a:r>
          <a:r>
            <a:rPr lang="zh-CN"/>
            <a:t>集群注册至集群联邦</a:t>
          </a:r>
          <a:endParaRPr lang="en-US"/>
        </a:p>
      </dgm:t>
    </dgm:pt>
    <dgm:pt modelId="{206F5E7E-05B1-4DBB-8757-5C3343F3D572}" type="parTrans" cxnId="{0AC000C5-8D93-4262-AA2D-632B6C205CC3}">
      <dgm:prSet/>
      <dgm:spPr/>
      <dgm:t>
        <a:bodyPr/>
        <a:lstStyle/>
        <a:p>
          <a:endParaRPr lang="en-US"/>
        </a:p>
      </dgm:t>
    </dgm:pt>
    <dgm:pt modelId="{EF41CC40-D28E-4295-B33B-997A61AB3E80}" type="sibTrans" cxnId="{0AC000C5-8D93-4262-AA2D-632B6C205CC3}">
      <dgm:prSet/>
      <dgm:spPr/>
      <dgm:t>
        <a:bodyPr/>
        <a:lstStyle/>
        <a:p>
          <a:endParaRPr lang="en-US"/>
        </a:p>
      </dgm:t>
    </dgm:pt>
    <dgm:pt modelId="{28EB0DEC-4B08-4B72-8A9E-DF5285BB0FFE}">
      <dgm:prSet/>
      <dgm:spPr/>
      <dgm:t>
        <a:bodyPr/>
        <a:lstStyle/>
        <a:p>
          <a:r>
            <a:rPr lang="zh-CN"/>
            <a:t>可用区</a:t>
          </a:r>
          <a:endParaRPr lang="en-US"/>
        </a:p>
      </dgm:t>
    </dgm:pt>
    <dgm:pt modelId="{0126BC41-D280-4189-B61B-67791FF1E55F}" type="parTrans" cxnId="{B7B785AC-2295-43F7-8231-4B44FE73C72A}">
      <dgm:prSet/>
      <dgm:spPr/>
      <dgm:t>
        <a:bodyPr/>
        <a:lstStyle/>
        <a:p>
          <a:endParaRPr lang="en-US"/>
        </a:p>
      </dgm:t>
    </dgm:pt>
    <dgm:pt modelId="{3450D20E-BC68-4979-A718-BFCC50639AC3}" type="sibTrans" cxnId="{B7B785AC-2295-43F7-8231-4B44FE73C72A}">
      <dgm:prSet/>
      <dgm:spPr/>
      <dgm:t>
        <a:bodyPr/>
        <a:lstStyle/>
        <a:p>
          <a:endParaRPr lang="en-US"/>
        </a:p>
      </dgm:t>
    </dgm:pt>
    <dgm:pt modelId="{572C8AF5-D5CC-4ACA-8B07-1D97DB426A66}">
      <dgm:prSet/>
      <dgm:spPr/>
      <dgm:t>
        <a:bodyPr/>
        <a:lstStyle/>
        <a:p>
          <a:r>
            <a:rPr lang="zh-CN"/>
            <a:t>数据中心中具有独立供电制冷设备的故障域</a:t>
          </a:r>
          <a:endParaRPr lang="en-US"/>
        </a:p>
      </dgm:t>
    </dgm:pt>
    <dgm:pt modelId="{15F5DD2C-823A-46FD-88B5-CEAB1EABEAA1}" type="parTrans" cxnId="{1FCEF598-AE22-4368-9254-B10D0F258296}">
      <dgm:prSet/>
      <dgm:spPr/>
      <dgm:t>
        <a:bodyPr/>
        <a:lstStyle/>
        <a:p>
          <a:endParaRPr lang="en-US"/>
        </a:p>
      </dgm:t>
    </dgm:pt>
    <dgm:pt modelId="{5B06794E-B4F0-41E6-A09B-6D72E2FC1627}" type="sibTrans" cxnId="{1FCEF598-AE22-4368-9254-B10D0F258296}">
      <dgm:prSet/>
      <dgm:spPr/>
      <dgm:t>
        <a:bodyPr/>
        <a:lstStyle/>
        <a:p>
          <a:endParaRPr lang="en-US"/>
        </a:p>
      </dgm:t>
    </dgm:pt>
    <dgm:pt modelId="{8B7D372D-E9AA-48BE-A06A-C0E3C89D764E}">
      <dgm:prSet/>
      <dgm:spPr/>
      <dgm:t>
        <a:bodyPr/>
        <a:lstStyle/>
        <a:p>
          <a:r>
            <a:rPr lang="zh-CN"/>
            <a:t>较小网络延迟</a:t>
          </a:r>
          <a:endParaRPr lang="en-US"/>
        </a:p>
      </dgm:t>
    </dgm:pt>
    <dgm:pt modelId="{159B5692-C6E5-4163-B4FA-595E1707775C}" type="parTrans" cxnId="{70DB282E-403E-478D-B035-B139B79FAEFB}">
      <dgm:prSet/>
      <dgm:spPr/>
      <dgm:t>
        <a:bodyPr/>
        <a:lstStyle/>
        <a:p>
          <a:endParaRPr lang="en-US"/>
        </a:p>
      </dgm:t>
    </dgm:pt>
    <dgm:pt modelId="{3900DDA3-F82D-4260-ABC8-3808A93B8AB1}" type="sibTrans" cxnId="{70DB282E-403E-478D-B035-B139B79FAEFB}">
      <dgm:prSet/>
      <dgm:spPr/>
      <dgm:t>
        <a:bodyPr/>
        <a:lstStyle/>
        <a:p>
          <a:endParaRPr lang="en-US"/>
        </a:p>
      </dgm:t>
    </dgm:pt>
    <dgm:pt modelId="{C8AD596C-6F50-4EF2-B6F3-B9FD591BBDE2}">
      <dgm:prSet/>
      <dgm:spPr/>
      <dgm:t>
        <a:bodyPr/>
        <a:lstStyle/>
        <a:p>
          <a:r>
            <a:rPr lang="zh-CN"/>
            <a:t>部署多个</a:t>
          </a:r>
          <a:r>
            <a:rPr lang="en-US"/>
            <a:t>Kubernetes</a:t>
          </a:r>
          <a:r>
            <a:rPr lang="zh-CN"/>
            <a:t>集群</a:t>
          </a:r>
          <a:endParaRPr lang="en-US"/>
        </a:p>
      </dgm:t>
    </dgm:pt>
    <dgm:pt modelId="{533C82A7-16DC-4546-AF42-3304BDF75358}" type="parTrans" cxnId="{9D21D4C3-1963-4328-BE1D-55CAB1E04C7F}">
      <dgm:prSet/>
      <dgm:spPr/>
      <dgm:t>
        <a:bodyPr/>
        <a:lstStyle/>
        <a:p>
          <a:endParaRPr lang="en-US"/>
        </a:p>
      </dgm:t>
    </dgm:pt>
    <dgm:pt modelId="{DBEDEA93-77C6-472A-8DA3-673BA2DD1B6D}" type="sibTrans" cxnId="{9D21D4C3-1963-4328-BE1D-55CAB1E04C7F}">
      <dgm:prSet/>
      <dgm:spPr/>
      <dgm:t>
        <a:bodyPr/>
        <a:lstStyle/>
        <a:p>
          <a:endParaRPr lang="en-US"/>
        </a:p>
      </dgm:t>
    </dgm:pt>
    <dgm:pt modelId="{EC526296-6860-450D-AF5E-6554FBC8EDAC}">
      <dgm:prSet/>
      <dgm:spPr/>
      <dgm:t>
        <a:bodyPr/>
        <a:lstStyle/>
        <a:p>
          <a:r>
            <a:rPr lang="zh-CN"/>
            <a:t>多集群部署</a:t>
          </a:r>
          <a:endParaRPr lang="en-US"/>
        </a:p>
      </dgm:t>
    </dgm:pt>
    <dgm:pt modelId="{43869264-1545-4AAA-8E6D-1219843885AB}" type="parTrans" cxnId="{59001ABD-D9E2-4B52-AE76-878D758F93F8}">
      <dgm:prSet/>
      <dgm:spPr/>
      <dgm:t>
        <a:bodyPr/>
        <a:lstStyle/>
        <a:p>
          <a:endParaRPr lang="en-US"/>
        </a:p>
      </dgm:t>
    </dgm:pt>
    <dgm:pt modelId="{36438430-A68F-4199-94F2-B1E91015AF4A}" type="sibTrans" cxnId="{59001ABD-D9E2-4B52-AE76-878D758F93F8}">
      <dgm:prSet/>
      <dgm:spPr/>
      <dgm:t>
        <a:bodyPr/>
        <a:lstStyle/>
        <a:p>
          <a:endParaRPr lang="en-US"/>
        </a:p>
      </dgm:t>
    </dgm:pt>
    <dgm:pt modelId="{69141518-52B1-4AF5-82C0-76068B4AA813}">
      <dgm:prSet/>
      <dgm:spPr/>
      <dgm:t>
        <a:bodyPr/>
        <a:lstStyle/>
        <a:p>
          <a:r>
            <a:rPr lang="zh-CN"/>
            <a:t>同一个可用区为一个</a:t>
          </a:r>
          <a:r>
            <a:rPr lang="en-US"/>
            <a:t>Mesh</a:t>
          </a:r>
        </a:p>
      </dgm:t>
    </dgm:pt>
    <dgm:pt modelId="{739611ED-B10A-46AF-A764-6AD7BE99704D}" type="parTrans" cxnId="{09FFB00E-3CD3-47EC-A801-2CAD6E352430}">
      <dgm:prSet/>
      <dgm:spPr/>
      <dgm:t>
        <a:bodyPr/>
        <a:lstStyle/>
        <a:p>
          <a:endParaRPr lang="en-US"/>
        </a:p>
      </dgm:t>
    </dgm:pt>
    <dgm:pt modelId="{D2CFE078-E2CB-4E9D-8549-D777A202DE1A}" type="sibTrans" cxnId="{09FFB00E-3CD3-47EC-A801-2CAD6E352430}">
      <dgm:prSet/>
      <dgm:spPr/>
      <dgm:t>
        <a:bodyPr/>
        <a:lstStyle/>
        <a:p>
          <a:endParaRPr lang="en-US"/>
        </a:p>
      </dgm:t>
    </dgm:pt>
    <dgm:pt modelId="{AC796E59-F11C-4029-8D2A-086F014A8FF5}">
      <dgm:prSet/>
      <dgm:spPr/>
      <dgm:t>
        <a:bodyPr/>
        <a:lstStyle/>
        <a:p>
          <a:r>
            <a:rPr lang="zh-CN"/>
            <a:t>采用</a:t>
          </a:r>
          <a:r>
            <a:rPr lang="en-US"/>
            <a:t>Istio Primary-Remote</a:t>
          </a:r>
          <a:r>
            <a:rPr lang="zh-CN"/>
            <a:t>部署方式</a:t>
          </a:r>
          <a:endParaRPr lang="en-US"/>
        </a:p>
      </dgm:t>
    </dgm:pt>
    <dgm:pt modelId="{DEE0907C-5CFB-42D3-87FD-8FF6E3FDE554}" type="parTrans" cxnId="{CCDC4018-99E5-454C-A79D-ABC1F85F246F}">
      <dgm:prSet/>
      <dgm:spPr/>
      <dgm:t>
        <a:bodyPr/>
        <a:lstStyle/>
        <a:p>
          <a:endParaRPr lang="en-US"/>
        </a:p>
      </dgm:t>
    </dgm:pt>
    <dgm:pt modelId="{C029502A-29B1-4C93-8229-22DAB2A75A6A}" type="sibTrans" cxnId="{CCDC4018-99E5-454C-A79D-ABC1F85F246F}">
      <dgm:prSet/>
      <dgm:spPr/>
      <dgm:t>
        <a:bodyPr/>
        <a:lstStyle/>
        <a:p>
          <a:endParaRPr lang="en-US"/>
        </a:p>
      </dgm:t>
    </dgm:pt>
    <dgm:pt modelId="{E04E6CC7-7D33-4CF1-B0E9-916F35DA57B6}">
      <dgm:prSet/>
      <dgm:spPr/>
      <dgm:t>
        <a:bodyPr/>
        <a:lstStyle/>
        <a:p>
          <a:r>
            <a:rPr lang="en-US" dirty="0" err="1"/>
            <a:t>用同一RootCA签发Intermediate</a:t>
          </a:r>
          <a:r>
            <a:rPr lang="en-US" dirty="0"/>
            <a:t> CA</a:t>
          </a:r>
        </a:p>
      </dgm:t>
    </dgm:pt>
    <dgm:pt modelId="{DBB8D1FC-E461-4866-B5B2-476323B62CEC}" type="parTrans" cxnId="{803248BF-D8B8-4AB5-8B29-29E41A2CABA4}">
      <dgm:prSet/>
      <dgm:spPr/>
      <dgm:t>
        <a:bodyPr/>
        <a:lstStyle/>
        <a:p>
          <a:endParaRPr lang="en-US"/>
        </a:p>
      </dgm:t>
    </dgm:pt>
    <dgm:pt modelId="{63C8B903-38AC-4499-A82A-DEAF730FFBEA}" type="sibTrans" cxnId="{803248BF-D8B8-4AB5-8B29-29E41A2CABA4}">
      <dgm:prSet/>
      <dgm:spPr/>
      <dgm:t>
        <a:bodyPr/>
        <a:lstStyle/>
        <a:p>
          <a:endParaRPr lang="en-US"/>
        </a:p>
      </dgm:t>
    </dgm:pt>
    <dgm:pt modelId="{B2959F7E-EACB-416E-8FB4-E7DB938C2CEB}">
      <dgm:prSet/>
      <dgm:spPr/>
      <dgm:t>
        <a:bodyPr/>
        <a:lstStyle/>
        <a:p>
          <a:r>
            <a:rPr lang="zh-CN"/>
            <a:t>相同环境</a:t>
          </a:r>
          <a:r>
            <a:rPr lang="en-US"/>
            <a:t>TrustDomain</a:t>
          </a:r>
          <a:r>
            <a:rPr lang="zh-CN"/>
            <a:t>相同</a:t>
          </a:r>
          <a:endParaRPr lang="en-US"/>
        </a:p>
      </dgm:t>
    </dgm:pt>
    <dgm:pt modelId="{AAEE0053-4534-4EC2-8AB0-F8D2D9238B15}" type="parTrans" cxnId="{BE683A09-2B47-4858-91B3-EB8EF112384F}">
      <dgm:prSet/>
      <dgm:spPr/>
      <dgm:t>
        <a:bodyPr/>
        <a:lstStyle/>
        <a:p>
          <a:endParaRPr lang="en-US"/>
        </a:p>
      </dgm:t>
    </dgm:pt>
    <dgm:pt modelId="{EE20696C-1662-423A-90A8-E24555755EA0}" type="sibTrans" cxnId="{BE683A09-2B47-4858-91B3-EB8EF112384F}">
      <dgm:prSet/>
      <dgm:spPr/>
      <dgm:t>
        <a:bodyPr/>
        <a:lstStyle/>
        <a:p>
          <a:endParaRPr lang="en-US"/>
        </a:p>
      </dgm:t>
    </dgm:pt>
    <dgm:pt modelId="{5C787A7D-97D7-4716-B9D1-6CD335C741AD}">
      <dgm:prSet/>
      <dgm:spPr/>
      <dgm:t>
        <a:bodyPr/>
        <a:lstStyle/>
        <a:p>
          <a:r>
            <a:rPr lang="zh-CN"/>
            <a:t>东西南北流量统一管控</a:t>
          </a:r>
          <a:endParaRPr lang="en-US"/>
        </a:p>
      </dgm:t>
    </dgm:pt>
    <dgm:pt modelId="{823D1E03-5818-4347-A872-2C06A2A612F6}" type="parTrans" cxnId="{6668F28B-0F43-4C38-B4D0-10F3443F8E56}">
      <dgm:prSet/>
      <dgm:spPr/>
      <dgm:t>
        <a:bodyPr/>
        <a:lstStyle/>
        <a:p>
          <a:endParaRPr lang="en-US"/>
        </a:p>
      </dgm:t>
    </dgm:pt>
    <dgm:pt modelId="{E8B855E2-21FB-4386-B30B-EE0E2F9123F2}" type="sibTrans" cxnId="{6668F28B-0F43-4C38-B4D0-10F3443F8E56}">
      <dgm:prSet/>
      <dgm:spPr/>
      <dgm:t>
        <a:bodyPr/>
        <a:lstStyle/>
        <a:p>
          <a:endParaRPr lang="en-US"/>
        </a:p>
      </dgm:t>
    </dgm:pt>
    <dgm:pt modelId="{8409023E-254D-44FA-8CC0-36725528383F}">
      <dgm:prSet/>
      <dgm:spPr/>
      <dgm:t>
        <a:bodyPr/>
        <a:lstStyle/>
        <a:p>
          <a:r>
            <a:rPr lang="zh-CN"/>
            <a:t>同一可用区的服务调用基于</a:t>
          </a:r>
          <a:r>
            <a:rPr lang="en-US"/>
            <a:t>Sidecar</a:t>
          </a:r>
        </a:p>
      </dgm:t>
    </dgm:pt>
    <dgm:pt modelId="{4FF77217-B552-4FDC-8F02-3ACA05294AE2}" type="parTrans" cxnId="{BF96DCB6-1722-46A6-8BF7-8D34D1A4EEA5}">
      <dgm:prSet/>
      <dgm:spPr/>
      <dgm:t>
        <a:bodyPr/>
        <a:lstStyle/>
        <a:p>
          <a:endParaRPr lang="en-US"/>
        </a:p>
      </dgm:t>
    </dgm:pt>
    <dgm:pt modelId="{46083E72-9B31-426E-A6A5-EC8AD7DF80B7}" type="sibTrans" cxnId="{BF96DCB6-1722-46A6-8BF7-8D34D1A4EEA5}">
      <dgm:prSet/>
      <dgm:spPr/>
      <dgm:t>
        <a:bodyPr/>
        <a:lstStyle/>
        <a:p>
          <a:endParaRPr lang="en-US"/>
        </a:p>
      </dgm:t>
    </dgm:pt>
    <dgm:pt modelId="{0AF6B77F-BF8E-49B0-8812-5020210D4B91}">
      <dgm:prSet/>
      <dgm:spPr/>
      <dgm:t>
        <a:bodyPr/>
        <a:lstStyle/>
        <a:p>
          <a:r>
            <a:rPr lang="zh-CN"/>
            <a:t>跨可用区的服务调用基于</a:t>
          </a:r>
          <a:r>
            <a:rPr lang="en-US"/>
            <a:t>Istio Gateway</a:t>
          </a:r>
        </a:p>
      </dgm:t>
    </dgm:pt>
    <dgm:pt modelId="{683B51D2-BC72-4B56-8A80-30CD2190026E}" type="parTrans" cxnId="{7772DA9B-4F0D-4BEB-85C3-82737DB42F0C}">
      <dgm:prSet/>
      <dgm:spPr/>
      <dgm:t>
        <a:bodyPr/>
        <a:lstStyle/>
        <a:p>
          <a:endParaRPr lang="en-US"/>
        </a:p>
      </dgm:t>
    </dgm:pt>
    <dgm:pt modelId="{AA19DC25-605C-4D1F-9FA7-C7C1D3ECBECA}" type="sibTrans" cxnId="{7772DA9B-4F0D-4BEB-85C3-82737DB42F0C}">
      <dgm:prSet/>
      <dgm:spPr/>
      <dgm:t>
        <a:bodyPr/>
        <a:lstStyle/>
        <a:p>
          <a:endParaRPr lang="en-US"/>
        </a:p>
      </dgm:t>
    </dgm:pt>
    <dgm:pt modelId="{520AB05D-98CA-9146-8B94-AD52A21FB162}" type="pres">
      <dgm:prSet presAssocID="{C4339B45-401E-44DD-87F4-0075612A3887}" presName="linear" presStyleCnt="0">
        <dgm:presLayoutVars>
          <dgm:animLvl val="lvl"/>
          <dgm:resizeHandles val="exact"/>
        </dgm:presLayoutVars>
      </dgm:prSet>
      <dgm:spPr/>
    </dgm:pt>
    <dgm:pt modelId="{CDEC843C-7ED8-5F4F-A9AD-7A1F4DBBF63D}" type="pres">
      <dgm:prSet presAssocID="{EB6CB372-F2C3-4319-A55E-AC35823F630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9889727-6344-7D40-B468-5AF8F029454D}" type="pres">
      <dgm:prSet presAssocID="{EB6CB372-F2C3-4319-A55E-AC35823F630E}" presName="childText" presStyleLbl="revTx" presStyleIdx="0" presStyleCnt="4">
        <dgm:presLayoutVars>
          <dgm:bulletEnabled val="1"/>
        </dgm:presLayoutVars>
      </dgm:prSet>
      <dgm:spPr/>
    </dgm:pt>
    <dgm:pt modelId="{D1DFFD6C-3532-F84C-94A1-61F31E1009BC}" type="pres">
      <dgm:prSet presAssocID="{28EB0DEC-4B08-4B72-8A9E-DF5285BB0F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B43E0ED-71CF-F442-82C2-FA215DAAC0B0}" type="pres">
      <dgm:prSet presAssocID="{28EB0DEC-4B08-4B72-8A9E-DF5285BB0FFE}" presName="childText" presStyleLbl="revTx" presStyleIdx="1" presStyleCnt="4">
        <dgm:presLayoutVars>
          <dgm:bulletEnabled val="1"/>
        </dgm:presLayoutVars>
      </dgm:prSet>
      <dgm:spPr/>
    </dgm:pt>
    <dgm:pt modelId="{49CC1A25-8968-324F-938D-6E73C3019A2A}" type="pres">
      <dgm:prSet presAssocID="{EC526296-6860-450D-AF5E-6554FBC8EDA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A69041-6E49-B744-B757-DEED766B497A}" type="pres">
      <dgm:prSet presAssocID="{EC526296-6860-450D-AF5E-6554FBC8EDAC}" presName="childText" presStyleLbl="revTx" presStyleIdx="2" presStyleCnt="4">
        <dgm:presLayoutVars>
          <dgm:bulletEnabled val="1"/>
        </dgm:presLayoutVars>
      </dgm:prSet>
      <dgm:spPr/>
    </dgm:pt>
    <dgm:pt modelId="{0C45BEAD-A680-0D41-9227-3856D82CC903}" type="pres">
      <dgm:prSet presAssocID="{5C787A7D-97D7-4716-B9D1-6CD335C741A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B7D9DFB-9DBE-5B45-893A-847EB5198B54}" type="pres">
      <dgm:prSet presAssocID="{5C787A7D-97D7-4716-B9D1-6CD335C741AD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BE683A09-2B47-4858-91B3-EB8EF112384F}" srcId="{EC526296-6860-450D-AF5E-6554FBC8EDAC}" destId="{B2959F7E-EACB-416E-8FB4-E7DB938C2CEB}" srcOrd="3" destOrd="0" parTransId="{AAEE0053-4534-4EC2-8AB0-F8D2D9238B15}" sibTransId="{EE20696C-1662-423A-90A8-E24555755EA0}"/>
    <dgm:cxn modelId="{09FFB00E-3CD3-47EC-A801-2CAD6E352430}" srcId="{EC526296-6860-450D-AF5E-6554FBC8EDAC}" destId="{69141518-52B1-4AF5-82C0-76068B4AA813}" srcOrd="0" destOrd="0" parTransId="{739611ED-B10A-46AF-A764-6AD7BE99704D}" sibTransId="{D2CFE078-E2CB-4E9D-8549-D777A202DE1A}"/>
    <dgm:cxn modelId="{A8B25417-3D49-D24B-929D-60C3504EF9C1}" type="presOf" srcId="{8B7D372D-E9AA-48BE-A06A-C0E3C89D764E}" destId="{DB43E0ED-71CF-F442-82C2-FA215DAAC0B0}" srcOrd="0" destOrd="1" presId="urn:microsoft.com/office/officeart/2005/8/layout/vList2"/>
    <dgm:cxn modelId="{CCDC4018-99E5-454C-A79D-ABC1F85F246F}" srcId="{EC526296-6860-450D-AF5E-6554FBC8EDAC}" destId="{AC796E59-F11C-4029-8D2A-086F014A8FF5}" srcOrd="1" destOrd="0" parTransId="{DEE0907C-5CFB-42D3-87FD-8FF6E3FDE554}" sibTransId="{C029502A-29B1-4C93-8229-22DAB2A75A6A}"/>
    <dgm:cxn modelId="{DA4E451C-03F5-A547-B30A-F251DADB6CA4}" type="presOf" srcId="{572C8AF5-D5CC-4ACA-8B07-1D97DB426A66}" destId="{DB43E0ED-71CF-F442-82C2-FA215DAAC0B0}" srcOrd="0" destOrd="0" presId="urn:microsoft.com/office/officeart/2005/8/layout/vList2"/>
    <dgm:cxn modelId="{7846F320-15BF-E648-8B47-F4BECE3D7503}" type="presOf" srcId="{28EB0DEC-4B08-4B72-8A9E-DF5285BB0FFE}" destId="{D1DFFD6C-3532-F84C-94A1-61F31E1009BC}" srcOrd="0" destOrd="0" presId="urn:microsoft.com/office/officeart/2005/8/layout/vList2"/>
    <dgm:cxn modelId="{B5F1C122-F5BE-B345-91ED-7F89DB32A88D}" type="presOf" srcId="{B2959F7E-EACB-416E-8FB4-E7DB938C2CEB}" destId="{93A69041-6E49-B744-B757-DEED766B497A}" srcOrd="0" destOrd="3" presId="urn:microsoft.com/office/officeart/2005/8/layout/vList2"/>
    <dgm:cxn modelId="{63552E23-5555-314B-A24A-F07A484AFA75}" type="presOf" srcId="{5C787A7D-97D7-4716-B9D1-6CD335C741AD}" destId="{0C45BEAD-A680-0D41-9227-3856D82CC903}" srcOrd="0" destOrd="0" presId="urn:microsoft.com/office/officeart/2005/8/layout/vList2"/>
    <dgm:cxn modelId="{F4448C26-6F81-0448-BDF9-FDFA96917761}" type="presOf" srcId="{69141518-52B1-4AF5-82C0-76068B4AA813}" destId="{93A69041-6E49-B744-B757-DEED766B497A}" srcOrd="0" destOrd="0" presId="urn:microsoft.com/office/officeart/2005/8/layout/vList2"/>
    <dgm:cxn modelId="{023A6F29-B370-8D48-B129-C06349CB89A2}" type="presOf" srcId="{EC526296-6860-450D-AF5E-6554FBC8EDAC}" destId="{49CC1A25-8968-324F-938D-6E73C3019A2A}" srcOrd="0" destOrd="0" presId="urn:microsoft.com/office/officeart/2005/8/layout/vList2"/>
    <dgm:cxn modelId="{1A5A3F2B-EEAB-4144-BEF7-C5B2B2D614E7}" type="presOf" srcId="{EB6CB372-F2C3-4319-A55E-AC35823F630E}" destId="{CDEC843C-7ED8-5F4F-A9AD-7A1F4DBBF63D}" srcOrd="0" destOrd="0" presId="urn:microsoft.com/office/officeart/2005/8/layout/vList2"/>
    <dgm:cxn modelId="{70DB282E-403E-478D-B035-B139B79FAEFB}" srcId="{28EB0DEC-4B08-4B72-8A9E-DF5285BB0FFE}" destId="{8B7D372D-E9AA-48BE-A06A-C0E3C89D764E}" srcOrd="1" destOrd="0" parTransId="{159B5692-C6E5-4163-B4FA-595E1707775C}" sibTransId="{3900DDA3-F82D-4260-ABC8-3808A93B8AB1}"/>
    <dgm:cxn modelId="{94AF6855-7D23-EE49-A9DC-68B0AA37102D}" type="presOf" srcId="{828CFC74-1C88-49FD-B5F4-DB66F935110B}" destId="{89889727-6344-7D40-B468-5AF8F029454D}" srcOrd="0" destOrd="0" presId="urn:microsoft.com/office/officeart/2005/8/layout/vList2"/>
    <dgm:cxn modelId="{08F2497B-F606-48A4-9796-64339D804D9B}" srcId="{EB6CB372-F2C3-4319-A55E-AC35823F630E}" destId="{828CFC74-1C88-49FD-B5F4-DB66F935110B}" srcOrd="0" destOrd="0" parTransId="{EDA88CEE-017B-496D-ABD3-50B2DC7AF559}" sibTransId="{ADAB4CFD-669F-47DA-8161-2EF136B2331C}"/>
    <dgm:cxn modelId="{BB5DE184-B233-F64C-8A3F-73930D6E9FFF}" type="presOf" srcId="{8409023E-254D-44FA-8CC0-36725528383F}" destId="{FB7D9DFB-9DBE-5B45-893A-847EB5198B54}" srcOrd="0" destOrd="0" presId="urn:microsoft.com/office/officeart/2005/8/layout/vList2"/>
    <dgm:cxn modelId="{F1658A85-BEA0-F14B-8372-0EDB3CB5F6A2}" type="presOf" srcId="{C4339B45-401E-44DD-87F4-0075612A3887}" destId="{520AB05D-98CA-9146-8B94-AD52A21FB162}" srcOrd="0" destOrd="0" presId="urn:microsoft.com/office/officeart/2005/8/layout/vList2"/>
    <dgm:cxn modelId="{6668F28B-0F43-4C38-B4D0-10F3443F8E56}" srcId="{C4339B45-401E-44DD-87F4-0075612A3887}" destId="{5C787A7D-97D7-4716-B9D1-6CD335C741AD}" srcOrd="3" destOrd="0" parTransId="{823D1E03-5818-4347-A872-2C06A2A612F6}" sibTransId="{E8B855E2-21FB-4386-B30B-EE0E2F9123F2}"/>
    <dgm:cxn modelId="{1FCEF598-AE22-4368-9254-B10D0F258296}" srcId="{28EB0DEC-4B08-4B72-8A9E-DF5285BB0FFE}" destId="{572C8AF5-D5CC-4ACA-8B07-1D97DB426A66}" srcOrd="0" destOrd="0" parTransId="{15F5DD2C-823A-46FD-88B5-CEAB1EABEAA1}" sibTransId="{5B06794E-B4F0-41E6-A09B-6D72E2FC1627}"/>
    <dgm:cxn modelId="{7772DA9B-4F0D-4BEB-85C3-82737DB42F0C}" srcId="{5C787A7D-97D7-4716-B9D1-6CD335C741AD}" destId="{0AF6B77F-BF8E-49B0-8812-5020210D4B91}" srcOrd="1" destOrd="0" parTransId="{683B51D2-BC72-4B56-8A80-30CD2190026E}" sibTransId="{AA19DC25-605C-4D1F-9FA7-C7C1D3ECBECA}"/>
    <dgm:cxn modelId="{34F098A0-E9B6-F041-997A-E16B3CDF2C56}" type="presOf" srcId="{E04E6CC7-7D33-4CF1-B0E9-916F35DA57B6}" destId="{93A69041-6E49-B744-B757-DEED766B497A}" srcOrd="0" destOrd="2" presId="urn:microsoft.com/office/officeart/2005/8/layout/vList2"/>
    <dgm:cxn modelId="{B7B785AC-2295-43F7-8231-4B44FE73C72A}" srcId="{C4339B45-401E-44DD-87F4-0075612A3887}" destId="{28EB0DEC-4B08-4B72-8A9E-DF5285BB0FFE}" srcOrd="1" destOrd="0" parTransId="{0126BC41-D280-4189-B61B-67791FF1E55F}" sibTransId="{3450D20E-BC68-4979-A718-BFCC50639AC3}"/>
    <dgm:cxn modelId="{6ED6CCB5-F6BC-E941-87D6-C25158483271}" type="presOf" srcId="{0AF6B77F-BF8E-49B0-8812-5020210D4B91}" destId="{FB7D9DFB-9DBE-5B45-893A-847EB5198B54}" srcOrd="0" destOrd="1" presId="urn:microsoft.com/office/officeart/2005/8/layout/vList2"/>
    <dgm:cxn modelId="{BF96DCB6-1722-46A6-8BF7-8D34D1A4EEA5}" srcId="{5C787A7D-97D7-4716-B9D1-6CD335C741AD}" destId="{8409023E-254D-44FA-8CC0-36725528383F}" srcOrd="0" destOrd="0" parTransId="{4FF77217-B552-4FDC-8F02-3ACA05294AE2}" sibTransId="{46083E72-9B31-426E-A6A5-EC8AD7DF80B7}"/>
    <dgm:cxn modelId="{366FB3BA-D479-1344-B20D-64CE67687696}" type="presOf" srcId="{C8AD596C-6F50-4EF2-B6F3-B9FD591BBDE2}" destId="{DB43E0ED-71CF-F442-82C2-FA215DAAC0B0}" srcOrd="0" destOrd="2" presId="urn:microsoft.com/office/officeart/2005/8/layout/vList2"/>
    <dgm:cxn modelId="{59001ABD-D9E2-4B52-AE76-878D758F93F8}" srcId="{C4339B45-401E-44DD-87F4-0075612A3887}" destId="{EC526296-6860-450D-AF5E-6554FBC8EDAC}" srcOrd="2" destOrd="0" parTransId="{43869264-1545-4AAA-8E6D-1219843885AB}" sibTransId="{36438430-A68F-4199-94F2-B1E91015AF4A}"/>
    <dgm:cxn modelId="{803248BF-D8B8-4AB5-8B29-29E41A2CABA4}" srcId="{EC526296-6860-450D-AF5E-6554FBC8EDAC}" destId="{E04E6CC7-7D33-4CF1-B0E9-916F35DA57B6}" srcOrd="2" destOrd="0" parTransId="{DBB8D1FC-E461-4866-B5B2-476323B62CEC}" sibTransId="{63C8B903-38AC-4499-A82A-DEAF730FFBEA}"/>
    <dgm:cxn modelId="{9D21D4C3-1963-4328-BE1D-55CAB1E04C7F}" srcId="{28EB0DEC-4B08-4B72-8A9E-DF5285BB0FFE}" destId="{C8AD596C-6F50-4EF2-B6F3-B9FD591BBDE2}" srcOrd="2" destOrd="0" parTransId="{533C82A7-16DC-4546-AF42-3304BDF75358}" sibTransId="{DBEDEA93-77C6-472A-8DA3-673BA2DD1B6D}"/>
    <dgm:cxn modelId="{0AC000C5-8D93-4262-AA2D-632B6C205CC3}" srcId="{EB6CB372-F2C3-4319-A55E-AC35823F630E}" destId="{C3E284F2-084E-4F28-9B13-9189E82A95F4}" srcOrd="1" destOrd="0" parTransId="{206F5E7E-05B1-4DBB-8757-5C3343F3D572}" sibTransId="{EF41CC40-D28E-4295-B33B-997A61AB3E80}"/>
    <dgm:cxn modelId="{EEB71ACA-C4F3-425B-A672-3F36767436F7}" srcId="{C4339B45-401E-44DD-87F4-0075612A3887}" destId="{EB6CB372-F2C3-4319-A55E-AC35823F630E}" srcOrd="0" destOrd="0" parTransId="{1EE9F1C0-CA7F-4B6C-82D7-38A8F89C4761}" sibTransId="{B682E0D2-3DCD-4D7A-9B2C-5DC5CA66BE54}"/>
    <dgm:cxn modelId="{F967D1CE-C556-124D-87BF-435CF5262580}" type="presOf" srcId="{C3E284F2-084E-4F28-9B13-9189E82A95F4}" destId="{89889727-6344-7D40-B468-5AF8F029454D}" srcOrd="0" destOrd="1" presId="urn:microsoft.com/office/officeart/2005/8/layout/vList2"/>
    <dgm:cxn modelId="{5D880BE4-7A0A-0440-A471-9E70CD4901D2}" type="presOf" srcId="{AC796E59-F11C-4029-8D2A-086F014A8FF5}" destId="{93A69041-6E49-B744-B757-DEED766B497A}" srcOrd="0" destOrd="1" presId="urn:microsoft.com/office/officeart/2005/8/layout/vList2"/>
    <dgm:cxn modelId="{F3284BA9-22A3-8E4C-88DB-C7B2B00E422C}" type="presParOf" srcId="{520AB05D-98CA-9146-8B94-AD52A21FB162}" destId="{CDEC843C-7ED8-5F4F-A9AD-7A1F4DBBF63D}" srcOrd="0" destOrd="0" presId="urn:microsoft.com/office/officeart/2005/8/layout/vList2"/>
    <dgm:cxn modelId="{8B0D330E-9056-7D41-A281-B7FF7A6378E2}" type="presParOf" srcId="{520AB05D-98CA-9146-8B94-AD52A21FB162}" destId="{89889727-6344-7D40-B468-5AF8F029454D}" srcOrd="1" destOrd="0" presId="urn:microsoft.com/office/officeart/2005/8/layout/vList2"/>
    <dgm:cxn modelId="{D8FF1C5A-B9F4-4543-AABA-94702D6AE83C}" type="presParOf" srcId="{520AB05D-98CA-9146-8B94-AD52A21FB162}" destId="{D1DFFD6C-3532-F84C-94A1-61F31E1009BC}" srcOrd="2" destOrd="0" presId="urn:microsoft.com/office/officeart/2005/8/layout/vList2"/>
    <dgm:cxn modelId="{77E1812C-63D6-CD45-9611-5A40C729657D}" type="presParOf" srcId="{520AB05D-98CA-9146-8B94-AD52A21FB162}" destId="{DB43E0ED-71CF-F442-82C2-FA215DAAC0B0}" srcOrd="3" destOrd="0" presId="urn:microsoft.com/office/officeart/2005/8/layout/vList2"/>
    <dgm:cxn modelId="{A8FA4F05-EF7C-C842-AEE6-CA31FF1D7569}" type="presParOf" srcId="{520AB05D-98CA-9146-8B94-AD52A21FB162}" destId="{49CC1A25-8968-324F-938D-6E73C3019A2A}" srcOrd="4" destOrd="0" presId="urn:microsoft.com/office/officeart/2005/8/layout/vList2"/>
    <dgm:cxn modelId="{20B250D7-D9A3-D443-AF1B-796BAC328D0A}" type="presParOf" srcId="{520AB05D-98CA-9146-8B94-AD52A21FB162}" destId="{93A69041-6E49-B744-B757-DEED766B497A}" srcOrd="5" destOrd="0" presId="urn:microsoft.com/office/officeart/2005/8/layout/vList2"/>
    <dgm:cxn modelId="{C08C0FF7-9DD3-2B40-8489-B1104F5C6414}" type="presParOf" srcId="{520AB05D-98CA-9146-8B94-AD52A21FB162}" destId="{0C45BEAD-A680-0D41-9227-3856D82CC903}" srcOrd="6" destOrd="0" presId="urn:microsoft.com/office/officeart/2005/8/layout/vList2"/>
    <dgm:cxn modelId="{53BFB696-315A-3042-A05A-72997C937E29}" type="presParOf" srcId="{520AB05D-98CA-9146-8B94-AD52A21FB162}" destId="{FB7D9DFB-9DBE-5B45-893A-847EB5198B5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C039A7D-A624-4C9F-888B-BF5EBBC05E9B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C9FEFC-CC6D-4732-8E7E-9BC5B222D6EA}">
      <dgm:prSet/>
      <dgm:spPr/>
      <dgm:t>
        <a:bodyPr/>
        <a:lstStyle/>
        <a:p>
          <a:r>
            <a:rPr lang="zh-CN"/>
            <a:t>流量管理</a:t>
          </a:r>
          <a:endParaRPr lang="en-US"/>
        </a:p>
      </dgm:t>
    </dgm:pt>
    <dgm:pt modelId="{E6ADA529-4513-487B-9C9A-A547025D28A5}" type="parTrans" cxnId="{A75719DF-ADE8-4E2E-9BC3-405CB54614CC}">
      <dgm:prSet/>
      <dgm:spPr/>
      <dgm:t>
        <a:bodyPr/>
        <a:lstStyle/>
        <a:p>
          <a:endParaRPr lang="en-US"/>
        </a:p>
      </dgm:t>
    </dgm:pt>
    <dgm:pt modelId="{511FF441-079B-4760-8C29-BA42F2A2B557}" type="sibTrans" cxnId="{A75719DF-ADE8-4E2E-9BC3-405CB54614CC}">
      <dgm:prSet/>
      <dgm:spPr/>
      <dgm:t>
        <a:bodyPr/>
        <a:lstStyle/>
        <a:p>
          <a:endParaRPr lang="en-US"/>
        </a:p>
      </dgm:t>
    </dgm:pt>
    <dgm:pt modelId="{0C9B8A1D-7941-46CF-858E-EFD0DBF42713}">
      <dgm:prSet/>
      <dgm:spPr/>
      <dgm:t>
        <a:bodyPr/>
        <a:lstStyle/>
        <a:p>
          <a:r>
            <a:rPr lang="en-US" dirty="0"/>
            <a:t>L4 IPVS </a:t>
          </a:r>
          <a:r>
            <a:rPr lang="zh-CN" dirty="0"/>
            <a:t>为流量入口</a:t>
          </a:r>
          <a:endParaRPr lang="en-US" dirty="0"/>
        </a:p>
      </dgm:t>
    </dgm:pt>
    <dgm:pt modelId="{A8EBE6AB-D020-4632-88FE-A2F68FD76869}" type="parTrans" cxnId="{DA30AF78-2983-45A2-A159-C7FD7AE15B2D}">
      <dgm:prSet/>
      <dgm:spPr/>
      <dgm:t>
        <a:bodyPr/>
        <a:lstStyle/>
        <a:p>
          <a:endParaRPr lang="en-US"/>
        </a:p>
      </dgm:t>
    </dgm:pt>
    <dgm:pt modelId="{017DDA19-918E-4C17-8781-F9663052C92C}" type="sibTrans" cxnId="{DA30AF78-2983-45A2-A159-C7FD7AE15B2D}">
      <dgm:prSet/>
      <dgm:spPr/>
      <dgm:t>
        <a:bodyPr/>
        <a:lstStyle/>
        <a:p>
          <a:endParaRPr lang="en-US"/>
        </a:p>
      </dgm:t>
    </dgm:pt>
    <dgm:pt modelId="{AEF6E5C2-A0B5-4A75-A93B-2DF2B223B6FF}">
      <dgm:prSet/>
      <dgm:spPr/>
      <dgm:t>
        <a:bodyPr/>
        <a:lstStyle/>
        <a:p>
          <a:r>
            <a:rPr lang="zh-CN" altLang="en-US" dirty="0"/>
            <a:t>集群本地流量经</a:t>
          </a:r>
          <a:r>
            <a:rPr lang="zh-CN" dirty="0"/>
            <a:t>一层</a:t>
          </a:r>
          <a:r>
            <a:rPr lang="en-US" dirty="0"/>
            <a:t>LB</a:t>
          </a:r>
          <a:r>
            <a:rPr lang="zh-CN" altLang="en-US" dirty="0"/>
            <a:t>，</a:t>
          </a:r>
          <a:r>
            <a:rPr lang="zh-CN" dirty="0"/>
            <a:t>远端流量</a:t>
          </a:r>
          <a:r>
            <a:rPr lang="zh-CN" altLang="en-US" dirty="0"/>
            <a:t>经两层</a:t>
          </a:r>
          <a:r>
            <a:rPr lang="en-US" altLang="zh-CN" dirty="0"/>
            <a:t>LB</a:t>
          </a:r>
          <a:endParaRPr lang="en-US" dirty="0"/>
        </a:p>
      </dgm:t>
    </dgm:pt>
    <dgm:pt modelId="{3D967F0F-C26D-4175-B9F2-3EB290FA4ECE}" type="parTrans" cxnId="{91C36A9D-9259-4F84-8706-CC98BF082020}">
      <dgm:prSet/>
      <dgm:spPr/>
      <dgm:t>
        <a:bodyPr/>
        <a:lstStyle/>
        <a:p>
          <a:endParaRPr lang="en-US"/>
        </a:p>
      </dgm:t>
    </dgm:pt>
    <dgm:pt modelId="{AB8D9889-9C12-4A80-8036-EEF6C1C87B29}" type="sibTrans" cxnId="{91C36A9D-9259-4F84-8706-CC98BF082020}">
      <dgm:prSet/>
      <dgm:spPr/>
      <dgm:t>
        <a:bodyPr/>
        <a:lstStyle/>
        <a:p>
          <a:endParaRPr lang="en-US"/>
        </a:p>
      </dgm:t>
    </dgm:pt>
    <dgm:pt modelId="{082CB4A9-A3EA-490A-94C8-6020CF5C181B}">
      <dgm:prSet/>
      <dgm:spPr/>
      <dgm:t>
        <a:bodyPr/>
        <a:lstStyle/>
        <a:p>
          <a:r>
            <a:rPr lang="zh-CN" dirty="0"/>
            <a:t>同数据中心流量权重</a:t>
          </a:r>
          <a:r>
            <a:rPr lang="en-US" dirty="0"/>
            <a:t>99%</a:t>
          </a:r>
          <a:r>
            <a:rPr lang="zh-CN" dirty="0"/>
            <a:t>，跨数据中心流量权重</a:t>
          </a:r>
          <a:r>
            <a:rPr lang="en-US" dirty="0"/>
            <a:t>1%</a:t>
          </a:r>
        </a:p>
      </dgm:t>
    </dgm:pt>
    <dgm:pt modelId="{36D61ABE-C797-4F47-A135-79305C0FB3EA}" type="parTrans" cxnId="{1E795F13-39F5-49C7-B5B9-1B04472BC4E7}">
      <dgm:prSet/>
      <dgm:spPr/>
      <dgm:t>
        <a:bodyPr/>
        <a:lstStyle/>
        <a:p>
          <a:endParaRPr lang="en-US"/>
        </a:p>
      </dgm:t>
    </dgm:pt>
    <dgm:pt modelId="{1DE7C20F-A7C4-428B-BA3C-ACB161C532F6}" type="sibTrans" cxnId="{1E795F13-39F5-49C7-B5B9-1B04472BC4E7}">
      <dgm:prSet/>
      <dgm:spPr/>
      <dgm:t>
        <a:bodyPr/>
        <a:lstStyle/>
        <a:p>
          <a:endParaRPr lang="en-US"/>
        </a:p>
      </dgm:t>
    </dgm:pt>
    <dgm:pt modelId="{F2C1045C-841E-47D3-9EF3-1ACACB87E9D6}">
      <dgm:prSet/>
      <dgm:spPr/>
      <dgm:t>
        <a:bodyPr/>
        <a:lstStyle/>
        <a:p>
          <a:r>
            <a:rPr lang="zh-CN" dirty="0"/>
            <a:t>集群内部</a:t>
          </a:r>
          <a:r>
            <a:rPr lang="en-US" dirty="0"/>
            <a:t>L7</a:t>
          </a:r>
          <a:r>
            <a:rPr lang="zh-CN" dirty="0"/>
            <a:t>规则跨数据中心流量通过</a:t>
          </a:r>
          <a:r>
            <a:rPr lang="en-US" dirty="0"/>
            <a:t>APP VIP</a:t>
          </a:r>
        </a:p>
      </dgm:t>
    </dgm:pt>
    <dgm:pt modelId="{6449BA89-4274-4AC5-B707-52EAEB48D9B9}" type="parTrans" cxnId="{75084241-0BA9-4CB2-BFB0-2C946FED5C5D}">
      <dgm:prSet/>
      <dgm:spPr/>
      <dgm:t>
        <a:bodyPr/>
        <a:lstStyle/>
        <a:p>
          <a:endParaRPr lang="en-US"/>
        </a:p>
      </dgm:t>
    </dgm:pt>
    <dgm:pt modelId="{7DF1A60B-E610-4299-A78F-5B19AB4D2161}" type="sibTrans" cxnId="{75084241-0BA9-4CB2-BFB0-2C946FED5C5D}">
      <dgm:prSet/>
      <dgm:spPr/>
      <dgm:t>
        <a:bodyPr/>
        <a:lstStyle/>
        <a:p>
          <a:endParaRPr lang="en-US"/>
        </a:p>
      </dgm:t>
    </dgm:pt>
    <dgm:pt modelId="{A03C0BF0-44D2-447F-B5E6-710E81DC7A65}">
      <dgm:prSet/>
      <dgm:spPr/>
      <dgm:t>
        <a:bodyPr/>
        <a:lstStyle/>
        <a:p>
          <a:r>
            <a:rPr lang="zh-CN" dirty="0"/>
            <a:t>应用数据面为网关</a:t>
          </a:r>
          <a:r>
            <a:rPr lang="en-US" dirty="0"/>
            <a:t>Envoy</a:t>
          </a:r>
          <a:r>
            <a:rPr lang="zh-CN" dirty="0"/>
            <a:t>到</a:t>
          </a:r>
          <a:r>
            <a:rPr lang="en-US" dirty="0"/>
            <a:t>Sidecar Envoy</a:t>
          </a:r>
        </a:p>
      </dgm:t>
    </dgm:pt>
    <dgm:pt modelId="{E01166F4-6043-4EA1-83E0-07E0290AD31E}" type="parTrans" cxnId="{B810F4E1-583D-4B1D-B1FE-219D95D56AC6}">
      <dgm:prSet/>
      <dgm:spPr/>
      <dgm:t>
        <a:bodyPr/>
        <a:lstStyle/>
        <a:p>
          <a:endParaRPr lang="en-US"/>
        </a:p>
      </dgm:t>
    </dgm:pt>
    <dgm:pt modelId="{9D34B695-E3CA-4CFB-8937-881C2A9BA947}" type="sibTrans" cxnId="{B810F4E1-583D-4B1D-B1FE-219D95D56AC6}">
      <dgm:prSet/>
      <dgm:spPr/>
      <dgm:t>
        <a:bodyPr/>
        <a:lstStyle/>
        <a:p>
          <a:endParaRPr lang="en-US"/>
        </a:p>
      </dgm:t>
    </dgm:pt>
    <dgm:pt modelId="{FE586D40-A3FC-4ABE-8470-AE723E280F3B}">
      <dgm:prSet/>
      <dgm:spPr/>
      <dgm:t>
        <a:bodyPr/>
        <a:lstStyle/>
        <a:p>
          <a:r>
            <a:rPr lang="zh-CN"/>
            <a:t>故障容灾</a:t>
          </a:r>
          <a:endParaRPr lang="en-US"/>
        </a:p>
      </dgm:t>
    </dgm:pt>
    <dgm:pt modelId="{4B17487B-1342-466F-8059-A4719E8B7EAE}" type="parTrans" cxnId="{B44DBEF2-427E-48C0-980A-6F5EC64EE43C}">
      <dgm:prSet/>
      <dgm:spPr/>
      <dgm:t>
        <a:bodyPr/>
        <a:lstStyle/>
        <a:p>
          <a:endParaRPr lang="en-US"/>
        </a:p>
      </dgm:t>
    </dgm:pt>
    <dgm:pt modelId="{D1DB2337-7DEB-4600-A334-4662645104C0}" type="sibTrans" cxnId="{B44DBEF2-427E-48C0-980A-6F5EC64EE43C}">
      <dgm:prSet/>
      <dgm:spPr/>
      <dgm:t>
        <a:bodyPr/>
        <a:lstStyle/>
        <a:p>
          <a:endParaRPr lang="en-US"/>
        </a:p>
      </dgm:t>
    </dgm:pt>
    <dgm:pt modelId="{85492D75-66DC-4643-8882-0B8DF2A6271B}">
      <dgm:prSet/>
      <dgm:spPr/>
      <dgm:t>
        <a:bodyPr/>
        <a:lstStyle/>
        <a:p>
          <a:r>
            <a:rPr lang="en-US" dirty="0"/>
            <a:t>Istio </a:t>
          </a:r>
          <a:r>
            <a:rPr lang="zh-CN" dirty="0"/>
            <a:t>网关宕机</a:t>
          </a:r>
          <a:r>
            <a:rPr lang="zh-CN" altLang="en-US" dirty="0"/>
            <a:t>通过</a:t>
          </a:r>
          <a:r>
            <a:rPr lang="en-US" altLang="zh-CN" dirty="0"/>
            <a:t>GTM</a:t>
          </a:r>
          <a:r>
            <a:rPr lang="zh-CN" altLang="en-US" dirty="0"/>
            <a:t>切换流量到远端</a:t>
          </a:r>
          <a:endParaRPr lang="en-US" dirty="0"/>
        </a:p>
      </dgm:t>
    </dgm:pt>
    <dgm:pt modelId="{799A4E26-A5B6-4BBC-9FEA-606666D5DDAD}" type="parTrans" cxnId="{01EC2226-A5A2-4EF1-A94E-E4D87C4FD1C3}">
      <dgm:prSet/>
      <dgm:spPr/>
      <dgm:t>
        <a:bodyPr/>
        <a:lstStyle/>
        <a:p>
          <a:endParaRPr lang="en-US"/>
        </a:p>
      </dgm:t>
    </dgm:pt>
    <dgm:pt modelId="{9145C405-1BCD-4091-92DE-CB699A43F1C5}" type="sibTrans" cxnId="{01EC2226-A5A2-4EF1-A94E-E4D87C4FD1C3}">
      <dgm:prSet/>
      <dgm:spPr/>
      <dgm:t>
        <a:bodyPr/>
        <a:lstStyle/>
        <a:p>
          <a:endParaRPr lang="en-US"/>
        </a:p>
      </dgm:t>
    </dgm:pt>
    <dgm:pt modelId="{4BC9B1D1-2CE7-5642-89BE-62088CAB719D}">
      <dgm:prSet/>
      <dgm:spPr/>
      <dgm:t>
        <a:bodyPr/>
        <a:lstStyle/>
        <a:p>
          <a:r>
            <a:rPr lang="en-US" dirty="0" err="1"/>
            <a:t>本地集群应用宕机流量自动切换到远端</a:t>
          </a:r>
          <a:endParaRPr lang="en-US" dirty="0"/>
        </a:p>
      </dgm:t>
    </dgm:pt>
    <dgm:pt modelId="{49E8E2F9-D7B8-5548-BD42-660276A8AAB8}" type="parTrans" cxnId="{8749D7B1-DD45-0B43-AB19-7014A5808276}">
      <dgm:prSet/>
      <dgm:spPr/>
      <dgm:t>
        <a:bodyPr/>
        <a:lstStyle/>
        <a:p>
          <a:endParaRPr lang="en-US"/>
        </a:p>
      </dgm:t>
    </dgm:pt>
    <dgm:pt modelId="{C202E2B2-6E17-1B4C-9B43-4C942FB9DA6A}" type="sibTrans" cxnId="{8749D7B1-DD45-0B43-AB19-7014A5808276}">
      <dgm:prSet/>
      <dgm:spPr/>
      <dgm:t>
        <a:bodyPr/>
        <a:lstStyle/>
        <a:p>
          <a:endParaRPr lang="en-US"/>
        </a:p>
      </dgm:t>
    </dgm:pt>
    <dgm:pt modelId="{3FF16FE8-5001-5946-8F51-A528921F171E}" type="pres">
      <dgm:prSet presAssocID="{8C039A7D-A624-4C9F-888B-BF5EBBC05E9B}" presName="linear" presStyleCnt="0">
        <dgm:presLayoutVars>
          <dgm:dir/>
          <dgm:animLvl val="lvl"/>
          <dgm:resizeHandles val="exact"/>
        </dgm:presLayoutVars>
      </dgm:prSet>
      <dgm:spPr/>
    </dgm:pt>
    <dgm:pt modelId="{E4573391-529B-2948-9C77-056DE8F90495}" type="pres">
      <dgm:prSet presAssocID="{97C9FEFC-CC6D-4732-8E7E-9BC5B222D6EA}" presName="parentLin" presStyleCnt="0"/>
      <dgm:spPr/>
    </dgm:pt>
    <dgm:pt modelId="{AB647A80-083A-1544-88D7-4FA17B2F1581}" type="pres">
      <dgm:prSet presAssocID="{97C9FEFC-CC6D-4732-8E7E-9BC5B222D6EA}" presName="parentLeftMargin" presStyleLbl="node1" presStyleIdx="0" presStyleCnt="2"/>
      <dgm:spPr/>
    </dgm:pt>
    <dgm:pt modelId="{9EBC9336-EB4C-BF46-8A51-B4A9E9FDF4B9}" type="pres">
      <dgm:prSet presAssocID="{97C9FEFC-CC6D-4732-8E7E-9BC5B222D6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7A86B2C-96D7-F048-9257-75BD735D3B80}" type="pres">
      <dgm:prSet presAssocID="{97C9FEFC-CC6D-4732-8E7E-9BC5B222D6EA}" presName="negativeSpace" presStyleCnt="0"/>
      <dgm:spPr/>
    </dgm:pt>
    <dgm:pt modelId="{EB4707C3-2B1E-1A4B-8989-CF8EA708326D}" type="pres">
      <dgm:prSet presAssocID="{97C9FEFC-CC6D-4732-8E7E-9BC5B222D6EA}" presName="childText" presStyleLbl="conFgAcc1" presStyleIdx="0" presStyleCnt="2">
        <dgm:presLayoutVars>
          <dgm:bulletEnabled val="1"/>
        </dgm:presLayoutVars>
      </dgm:prSet>
      <dgm:spPr/>
    </dgm:pt>
    <dgm:pt modelId="{82DECB8C-CBDB-554F-A487-8CCA4D07877F}" type="pres">
      <dgm:prSet presAssocID="{511FF441-079B-4760-8C29-BA42F2A2B557}" presName="spaceBetweenRectangles" presStyleCnt="0"/>
      <dgm:spPr/>
    </dgm:pt>
    <dgm:pt modelId="{65EE210E-7374-AD4A-B2FF-F60222891F16}" type="pres">
      <dgm:prSet presAssocID="{FE586D40-A3FC-4ABE-8470-AE723E280F3B}" presName="parentLin" presStyleCnt="0"/>
      <dgm:spPr/>
    </dgm:pt>
    <dgm:pt modelId="{C94EAB18-786B-184A-806F-02B959E9799A}" type="pres">
      <dgm:prSet presAssocID="{FE586D40-A3FC-4ABE-8470-AE723E280F3B}" presName="parentLeftMargin" presStyleLbl="node1" presStyleIdx="0" presStyleCnt="2"/>
      <dgm:spPr/>
    </dgm:pt>
    <dgm:pt modelId="{5FD45698-6A46-644A-8B72-23C1AB3C363B}" type="pres">
      <dgm:prSet presAssocID="{FE586D40-A3FC-4ABE-8470-AE723E280F3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672320B-736B-0943-B8F4-51CE1492CAD0}" type="pres">
      <dgm:prSet presAssocID="{FE586D40-A3FC-4ABE-8470-AE723E280F3B}" presName="negativeSpace" presStyleCnt="0"/>
      <dgm:spPr/>
    </dgm:pt>
    <dgm:pt modelId="{E4D10C99-66E4-C74A-9486-54E972948AB2}" type="pres">
      <dgm:prSet presAssocID="{FE586D40-A3FC-4ABE-8470-AE723E280F3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B831208-75D0-2F47-9413-5055CEA2E850}" type="presOf" srcId="{082CB4A9-A3EA-490A-94C8-6020CF5C181B}" destId="{EB4707C3-2B1E-1A4B-8989-CF8EA708326D}" srcOrd="0" destOrd="2" presId="urn:microsoft.com/office/officeart/2005/8/layout/list1"/>
    <dgm:cxn modelId="{1E795F13-39F5-49C7-B5B9-1B04472BC4E7}" srcId="{97C9FEFC-CC6D-4732-8E7E-9BC5B222D6EA}" destId="{082CB4A9-A3EA-490A-94C8-6020CF5C181B}" srcOrd="2" destOrd="0" parTransId="{36D61ABE-C797-4F47-A135-79305C0FB3EA}" sibTransId="{1DE7C20F-A7C4-428B-BA3C-ACB161C532F6}"/>
    <dgm:cxn modelId="{01EC2226-A5A2-4EF1-A94E-E4D87C4FD1C3}" srcId="{FE586D40-A3FC-4ABE-8470-AE723E280F3B}" destId="{85492D75-66DC-4643-8882-0B8DF2A6271B}" srcOrd="0" destOrd="0" parTransId="{799A4E26-A5B6-4BBC-9FEA-606666D5DDAD}" sibTransId="{9145C405-1BCD-4091-92DE-CB699A43F1C5}"/>
    <dgm:cxn modelId="{1A6C8531-67D6-D844-8473-213716261BC6}" type="presOf" srcId="{85492D75-66DC-4643-8882-0B8DF2A6271B}" destId="{E4D10C99-66E4-C74A-9486-54E972948AB2}" srcOrd="0" destOrd="0" presId="urn:microsoft.com/office/officeart/2005/8/layout/list1"/>
    <dgm:cxn modelId="{A75C4534-90D0-3948-953B-49D222128F12}" type="presOf" srcId="{97C9FEFC-CC6D-4732-8E7E-9BC5B222D6EA}" destId="{9EBC9336-EB4C-BF46-8A51-B4A9E9FDF4B9}" srcOrd="1" destOrd="0" presId="urn:microsoft.com/office/officeart/2005/8/layout/list1"/>
    <dgm:cxn modelId="{75084241-0BA9-4CB2-BFB0-2C946FED5C5D}" srcId="{97C9FEFC-CC6D-4732-8E7E-9BC5B222D6EA}" destId="{F2C1045C-841E-47D3-9EF3-1ACACB87E9D6}" srcOrd="3" destOrd="0" parTransId="{6449BA89-4274-4AC5-B707-52EAEB48D9B9}" sibTransId="{7DF1A60B-E610-4299-A78F-5B19AB4D2161}"/>
    <dgm:cxn modelId="{DA5B1559-A978-E04A-9CD5-D0E40AF98D9D}" type="presOf" srcId="{F2C1045C-841E-47D3-9EF3-1ACACB87E9D6}" destId="{EB4707C3-2B1E-1A4B-8989-CF8EA708326D}" srcOrd="0" destOrd="3" presId="urn:microsoft.com/office/officeart/2005/8/layout/list1"/>
    <dgm:cxn modelId="{C07BA95D-35CB-9545-94E2-AF77058AF30A}" type="presOf" srcId="{A03C0BF0-44D2-447F-B5E6-710E81DC7A65}" destId="{EB4707C3-2B1E-1A4B-8989-CF8EA708326D}" srcOrd="0" destOrd="4" presId="urn:microsoft.com/office/officeart/2005/8/layout/list1"/>
    <dgm:cxn modelId="{7E146061-B537-2948-A9C7-0EA52A4A3260}" type="presOf" srcId="{FE586D40-A3FC-4ABE-8470-AE723E280F3B}" destId="{5FD45698-6A46-644A-8B72-23C1AB3C363B}" srcOrd="1" destOrd="0" presId="urn:microsoft.com/office/officeart/2005/8/layout/list1"/>
    <dgm:cxn modelId="{DA30AF78-2983-45A2-A159-C7FD7AE15B2D}" srcId="{97C9FEFC-CC6D-4732-8E7E-9BC5B222D6EA}" destId="{0C9B8A1D-7941-46CF-858E-EFD0DBF42713}" srcOrd="0" destOrd="0" parTransId="{A8EBE6AB-D020-4632-88FE-A2F68FD76869}" sibTransId="{017DDA19-918E-4C17-8781-F9663052C92C}"/>
    <dgm:cxn modelId="{796E1A8C-5C38-A447-BF99-8A39E43DBAAB}" type="presOf" srcId="{AEF6E5C2-A0B5-4A75-A93B-2DF2B223B6FF}" destId="{EB4707C3-2B1E-1A4B-8989-CF8EA708326D}" srcOrd="0" destOrd="1" presId="urn:microsoft.com/office/officeart/2005/8/layout/list1"/>
    <dgm:cxn modelId="{E6B83795-EC39-9946-BE74-885A2E7099B0}" type="presOf" srcId="{8C039A7D-A624-4C9F-888B-BF5EBBC05E9B}" destId="{3FF16FE8-5001-5946-8F51-A528921F171E}" srcOrd="0" destOrd="0" presId="urn:microsoft.com/office/officeart/2005/8/layout/list1"/>
    <dgm:cxn modelId="{CA3C389B-A169-D54F-AAB1-58C1E7CB7FD6}" type="presOf" srcId="{FE586D40-A3FC-4ABE-8470-AE723E280F3B}" destId="{C94EAB18-786B-184A-806F-02B959E9799A}" srcOrd="0" destOrd="0" presId="urn:microsoft.com/office/officeart/2005/8/layout/list1"/>
    <dgm:cxn modelId="{91C36A9D-9259-4F84-8706-CC98BF082020}" srcId="{97C9FEFC-CC6D-4732-8E7E-9BC5B222D6EA}" destId="{AEF6E5C2-A0B5-4A75-A93B-2DF2B223B6FF}" srcOrd="1" destOrd="0" parTransId="{3D967F0F-C26D-4175-B9F2-3EB290FA4ECE}" sibTransId="{AB8D9889-9C12-4A80-8036-EEF6C1C87B29}"/>
    <dgm:cxn modelId="{AEAF63A2-6965-0A40-9F9C-7EC0D1EC7061}" type="presOf" srcId="{97C9FEFC-CC6D-4732-8E7E-9BC5B222D6EA}" destId="{AB647A80-083A-1544-88D7-4FA17B2F1581}" srcOrd="0" destOrd="0" presId="urn:microsoft.com/office/officeart/2005/8/layout/list1"/>
    <dgm:cxn modelId="{8749D7B1-DD45-0B43-AB19-7014A5808276}" srcId="{FE586D40-A3FC-4ABE-8470-AE723E280F3B}" destId="{4BC9B1D1-2CE7-5642-89BE-62088CAB719D}" srcOrd="1" destOrd="0" parTransId="{49E8E2F9-D7B8-5548-BD42-660276A8AAB8}" sibTransId="{C202E2B2-6E17-1B4C-9B43-4C942FB9DA6A}"/>
    <dgm:cxn modelId="{AD7F45DE-1B25-6841-9B33-287E010FC44C}" type="presOf" srcId="{0C9B8A1D-7941-46CF-858E-EFD0DBF42713}" destId="{EB4707C3-2B1E-1A4B-8989-CF8EA708326D}" srcOrd="0" destOrd="0" presId="urn:microsoft.com/office/officeart/2005/8/layout/list1"/>
    <dgm:cxn modelId="{A75719DF-ADE8-4E2E-9BC3-405CB54614CC}" srcId="{8C039A7D-A624-4C9F-888B-BF5EBBC05E9B}" destId="{97C9FEFC-CC6D-4732-8E7E-9BC5B222D6EA}" srcOrd="0" destOrd="0" parTransId="{E6ADA529-4513-487B-9C9A-A547025D28A5}" sibTransId="{511FF441-079B-4760-8C29-BA42F2A2B557}"/>
    <dgm:cxn modelId="{B810F4E1-583D-4B1D-B1FE-219D95D56AC6}" srcId="{97C9FEFC-CC6D-4732-8E7E-9BC5B222D6EA}" destId="{A03C0BF0-44D2-447F-B5E6-710E81DC7A65}" srcOrd="4" destOrd="0" parTransId="{E01166F4-6043-4EA1-83E0-07E0290AD31E}" sibTransId="{9D34B695-E3CA-4CFB-8937-881C2A9BA947}"/>
    <dgm:cxn modelId="{B44DBEF2-427E-48C0-980A-6F5EC64EE43C}" srcId="{8C039A7D-A624-4C9F-888B-BF5EBBC05E9B}" destId="{FE586D40-A3FC-4ABE-8470-AE723E280F3B}" srcOrd="1" destOrd="0" parTransId="{4B17487B-1342-466F-8059-A4719E8B7EAE}" sibTransId="{D1DB2337-7DEB-4600-A334-4662645104C0}"/>
    <dgm:cxn modelId="{F0F179F6-674D-0E42-A59E-61E1C37370A6}" type="presOf" srcId="{4BC9B1D1-2CE7-5642-89BE-62088CAB719D}" destId="{E4D10C99-66E4-C74A-9486-54E972948AB2}" srcOrd="0" destOrd="1" presId="urn:microsoft.com/office/officeart/2005/8/layout/list1"/>
    <dgm:cxn modelId="{4785E42F-B1D7-864F-BD0B-B73BED4CE570}" type="presParOf" srcId="{3FF16FE8-5001-5946-8F51-A528921F171E}" destId="{E4573391-529B-2948-9C77-056DE8F90495}" srcOrd="0" destOrd="0" presId="urn:microsoft.com/office/officeart/2005/8/layout/list1"/>
    <dgm:cxn modelId="{446834E2-DC64-734A-976A-D465E6306FC6}" type="presParOf" srcId="{E4573391-529B-2948-9C77-056DE8F90495}" destId="{AB647A80-083A-1544-88D7-4FA17B2F1581}" srcOrd="0" destOrd="0" presId="urn:microsoft.com/office/officeart/2005/8/layout/list1"/>
    <dgm:cxn modelId="{29E394CE-2133-8449-B766-AB825A421F8E}" type="presParOf" srcId="{E4573391-529B-2948-9C77-056DE8F90495}" destId="{9EBC9336-EB4C-BF46-8A51-B4A9E9FDF4B9}" srcOrd="1" destOrd="0" presId="urn:microsoft.com/office/officeart/2005/8/layout/list1"/>
    <dgm:cxn modelId="{457F11BD-324B-B047-B56E-B62A8000B4AC}" type="presParOf" srcId="{3FF16FE8-5001-5946-8F51-A528921F171E}" destId="{27A86B2C-96D7-F048-9257-75BD735D3B80}" srcOrd="1" destOrd="0" presId="urn:microsoft.com/office/officeart/2005/8/layout/list1"/>
    <dgm:cxn modelId="{825D0E56-B4AA-674A-9187-36349A41894E}" type="presParOf" srcId="{3FF16FE8-5001-5946-8F51-A528921F171E}" destId="{EB4707C3-2B1E-1A4B-8989-CF8EA708326D}" srcOrd="2" destOrd="0" presId="urn:microsoft.com/office/officeart/2005/8/layout/list1"/>
    <dgm:cxn modelId="{3A4EFE5B-6904-2C44-AF1D-E7A8ED7093E5}" type="presParOf" srcId="{3FF16FE8-5001-5946-8F51-A528921F171E}" destId="{82DECB8C-CBDB-554F-A487-8CCA4D07877F}" srcOrd="3" destOrd="0" presId="urn:microsoft.com/office/officeart/2005/8/layout/list1"/>
    <dgm:cxn modelId="{37F3FA18-2BB9-DE4C-B912-CAB440265681}" type="presParOf" srcId="{3FF16FE8-5001-5946-8F51-A528921F171E}" destId="{65EE210E-7374-AD4A-B2FF-F60222891F16}" srcOrd="4" destOrd="0" presId="urn:microsoft.com/office/officeart/2005/8/layout/list1"/>
    <dgm:cxn modelId="{E0B977DE-3B86-9A40-A328-A9F1A0F911B7}" type="presParOf" srcId="{65EE210E-7374-AD4A-B2FF-F60222891F16}" destId="{C94EAB18-786B-184A-806F-02B959E9799A}" srcOrd="0" destOrd="0" presId="urn:microsoft.com/office/officeart/2005/8/layout/list1"/>
    <dgm:cxn modelId="{E1B19E95-40B6-A14F-9433-009704377D88}" type="presParOf" srcId="{65EE210E-7374-AD4A-B2FF-F60222891F16}" destId="{5FD45698-6A46-644A-8B72-23C1AB3C363B}" srcOrd="1" destOrd="0" presId="urn:microsoft.com/office/officeart/2005/8/layout/list1"/>
    <dgm:cxn modelId="{C07CBE0E-99B4-1C40-98F8-ED457B040B2D}" type="presParOf" srcId="{3FF16FE8-5001-5946-8F51-A528921F171E}" destId="{1672320B-736B-0943-B8F4-51CE1492CAD0}" srcOrd="5" destOrd="0" presId="urn:microsoft.com/office/officeart/2005/8/layout/list1"/>
    <dgm:cxn modelId="{DE719833-C517-C24C-A21F-2F6900DFB0E8}" type="presParOf" srcId="{3FF16FE8-5001-5946-8F51-A528921F171E}" destId="{E4D10C99-66E4-C74A-9486-54E972948AB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D2554D0-268D-4F95-806C-FB066153247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5EC10E-BC3F-4D06-AAA9-534A81AC3CB3}">
      <dgm:prSet/>
      <dgm:spPr/>
      <dgm:t>
        <a:bodyPr/>
        <a:lstStyle/>
        <a:p>
          <a:r>
            <a:rPr lang="zh-CN" dirty="0"/>
            <a:t>控制面</a:t>
          </a:r>
          <a:r>
            <a:rPr lang="en-US" altLang="zh-CN" dirty="0"/>
            <a:t>S</a:t>
          </a:r>
          <a:r>
            <a:rPr lang="en-US" dirty="0"/>
            <a:t>calability</a:t>
          </a:r>
          <a:r>
            <a:rPr lang="zh-CN" dirty="0"/>
            <a:t>问题 </a:t>
          </a:r>
          <a:r>
            <a:rPr lang="en-US" dirty="0"/>
            <a:t>- Istio/Contour</a:t>
          </a:r>
        </a:p>
      </dgm:t>
    </dgm:pt>
    <dgm:pt modelId="{A73CDE98-22A4-4AF4-8179-9C4C5E81EB22}" type="parTrans" cxnId="{F43F728D-B5D1-40B8-AC5D-9469C52F05AA}">
      <dgm:prSet/>
      <dgm:spPr/>
      <dgm:t>
        <a:bodyPr/>
        <a:lstStyle/>
        <a:p>
          <a:endParaRPr lang="en-US"/>
        </a:p>
      </dgm:t>
    </dgm:pt>
    <dgm:pt modelId="{BDAE5BF4-FC03-4832-9597-11848AE9D1DD}" type="sibTrans" cxnId="{F43F728D-B5D1-40B8-AC5D-9469C52F05AA}">
      <dgm:prSet/>
      <dgm:spPr/>
      <dgm:t>
        <a:bodyPr/>
        <a:lstStyle/>
        <a:p>
          <a:endParaRPr lang="en-US"/>
        </a:p>
      </dgm:t>
    </dgm:pt>
    <dgm:pt modelId="{0BFFCDAD-C65D-4E65-9EFD-5C4CA577292F}">
      <dgm:prSet/>
      <dgm:spPr/>
      <dgm:t>
        <a:bodyPr/>
        <a:lstStyle/>
        <a:p>
          <a:r>
            <a:rPr lang="en-US" dirty="0"/>
            <a:t>VIP/L7</a:t>
          </a:r>
          <a:r>
            <a:rPr lang="zh-CN" altLang="en-US" dirty="0"/>
            <a:t>规则数量</a:t>
          </a:r>
          <a:endParaRPr lang="en-US" dirty="0"/>
        </a:p>
      </dgm:t>
    </dgm:pt>
    <dgm:pt modelId="{5E780807-FF42-4F41-8108-0C73F19A5FEC}" type="parTrans" cxnId="{9BD90A43-4104-4F29-AFDB-7F50B1E12CD2}">
      <dgm:prSet/>
      <dgm:spPr/>
      <dgm:t>
        <a:bodyPr/>
        <a:lstStyle/>
        <a:p>
          <a:endParaRPr lang="en-US"/>
        </a:p>
      </dgm:t>
    </dgm:pt>
    <dgm:pt modelId="{30103CE6-0A20-44ED-91E3-7871A3A46A3D}" type="sibTrans" cxnId="{9BD90A43-4104-4F29-AFDB-7F50B1E12CD2}">
      <dgm:prSet/>
      <dgm:spPr/>
      <dgm:t>
        <a:bodyPr/>
        <a:lstStyle/>
        <a:p>
          <a:endParaRPr lang="en-US"/>
        </a:p>
      </dgm:t>
    </dgm:pt>
    <dgm:pt modelId="{5AB2F443-003E-4EAA-8624-27C2823862BF}">
      <dgm:prSet/>
      <dgm:spPr/>
      <dgm:t>
        <a:bodyPr/>
        <a:lstStyle/>
        <a:p>
          <a:r>
            <a:rPr lang="zh-CN"/>
            <a:t>生态系统对接</a:t>
          </a:r>
          <a:endParaRPr lang="en-US"/>
        </a:p>
      </dgm:t>
    </dgm:pt>
    <dgm:pt modelId="{344817AC-4129-403E-8586-36C5BD6E5C06}" type="parTrans" cxnId="{8CA0DF86-3191-400B-8DE7-2431EC56476B}">
      <dgm:prSet/>
      <dgm:spPr/>
      <dgm:t>
        <a:bodyPr/>
        <a:lstStyle/>
        <a:p>
          <a:endParaRPr lang="en-US"/>
        </a:p>
      </dgm:t>
    </dgm:pt>
    <dgm:pt modelId="{7F32CE03-E5F0-48BF-824D-622040E9133E}" type="sibTrans" cxnId="{8CA0DF86-3191-400B-8DE7-2431EC56476B}">
      <dgm:prSet/>
      <dgm:spPr/>
      <dgm:t>
        <a:bodyPr/>
        <a:lstStyle/>
        <a:p>
          <a:endParaRPr lang="en-US"/>
        </a:p>
      </dgm:t>
    </dgm:pt>
    <dgm:pt modelId="{A320BA95-87B8-4C1F-A039-00D75CC4D95C}">
      <dgm:prSet/>
      <dgm:spPr/>
      <dgm:t>
        <a:bodyPr/>
        <a:lstStyle/>
        <a:p>
          <a:r>
            <a:rPr lang="zh-CN"/>
            <a:t>流量监控</a:t>
          </a:r>
          <a:endParaRPr lang="en-US"/>
        </a:p>
      </dgm:t>
    </dgm:pt>
    <dgm:pt modelId="{FE86291E-B9D1-4F0F-876F-AE59D614BE8F}" type="parTrans" cxnId="{12A85774-F02F-42A7-B87B-2726845712AD}">
      <dgm:prSet/>
      <dgm:spPr/>
      <dgm:t>
        <a:bodyPr/>
        <a:lstStyle/>
        <a:p>
          <a:endParaRPr lang="en-US"/>
        </a:p>
      </dgm:t>
    </dgm:pt>
    <dgm:pt modelId="{14568B4B-AF78-4A00-AC3C-AFB4D3B0A33D}" type="sibTrans" cxnId="{12A85774-F02F-42A7-B87B-2726845712AD}">
      <dgm:prSet/>
      <dgm:spPr/>
      <dgm:t>
        <a:bodyPr/>
        <a:lstStyle/>
        <a:p>
          <a:endParaRPr lang="en-US"/>
        </a:p>
      </dgm:t>
    </dgm:pt>
    <dgm:pt modelId="{50D3EEC9-7929-46A4-880A-0D821652C7E4}">
      <dgm:prSet/>
      <dgm:spPr/>
      <dgm:t>
        <a:bodyPr/>
        <a:lstStyle/>
        <a:p>
          <a:r>
            <a:rPr lang="en-US"/>
            <a:t>mTLS</a:t>
          </a:r>
          <a:r>
            <a:rPr lang="zh-CN"/>
            <a:t>环境数据追踪</a:t>
          </a:r>
          <a:endParaRPr lang="en-US"/>
        </a:p>
      </dgm:t>
    </dgm:pt>
    <dgm:pt modelId="{633DFECE-71E9-4EEB-88CB-B4F40AC88447}" type="parTrans" cxnId="{64A80B6E-DCFD-4AA8-826A-E71ABFF8F54F}">
      <dgm:prSet/>
      <dgm:spPr/>
      <dgm:t>
        <a:bodyPr/>
        <a:lstStyle/>
        <a:p>
          <a:endParaRPr lang="en-US"/>
        </a:p>
      </dgm:t>
    </dgm:pt>
    <dgm:pt modelId="{6289004A-9383-4BD3-AD38-568EEAF6CCD3}" type="sibTrans" cxnId="{64A80B6E-DCFD-4AA8-826A-E71ABFF8F54F}">
      <dgm:prSet/>
      <dgm:spPr/>
      <dgm:t>
        <a:bodyPr/>
        <a:lstStyle/>
        <a:p>
          <a:endParaRPr lang="en-US"/>
        </a:p>
      </dgm:t>
    </dgm:pt>
    <dgm:pt modelId="{281B5437-64C0-43E9-8E58-AA2B043E2A28}">
      <dgm:prSet/>
      <dgm:spPr/>
      <dgm:t>
        <a:bodyPr/>
        <a:lstStyle/>
        <a:p>
          <a:r>
            <a:rPr lang="zh-CN"/>
            <a:t>故障排除</a:t>
          </a:r>
          <a:endParaRPr lang="en-US"/>
        </a:p>
      </dgm:t>
    </dgm:pt>
    <dgm:pt modelId="{1053E54B-14D4-439D-82D5-7ED94920DE6C}" type="parTrans" cxnId="{089B906A-9277-472F-9B6D-F78595E9C65C}">
      <dgm:prSet/>
      <dgm:spPr/>
      <dgm:t>
        <a:bodyPr/>
        <a:lstStyle/>
        <a:p>
          <a:endParaRPr lang="en-US"/>
        </a:p>
      </dgm:t>
    </dgm:pt>
    <dgm:pt modelId="{4A12E1AC-8315-4742-B127-7D078EA82045}" type="sibTrans" cxnId="{089B906A-9277-472F-9B6D-F78595E9C65C}">
      <dgm:prSet/>
      <dgm:spPr/>
      <dgm:t>
        <a:bodyPr/>
        <a:lstStyle/>
        <a:p>
          <a:endParaRPr lang="en-US"/>
        </a:p>
      </dgm:t>
    </dgm:pt>
    <dgm:pt modelId="{C018B684-2F00-4D51-8C91-18543E6C6688}">
      <dgm:prSet/>
      <dgm:spPr/>
      <dgm:t>
        <a:bodyPr/>
        <a:lstStyle/>
        <a:p>
          <a:r>
            <a:rPr lang="zh-CN" altLang="en-US" dirty="0"/>
            <a:t>规模化带来的挑战</a:t>
          </a:r>
          <a:endParaRPr lang="en-US" dirty="0"/>
        </a:p>
      </dgm:t>
    </dgm:pt>
    <dgm:pt modelId="{56E8852B-9CB6-446C-BAA5-05A368085338}" type="parTrans" cxnId="{074BC75A-DA32-4387-9B87-A2716E72BFC3}">
      <dgm:prSet/>
      <dgm:spPr/>
      <dgm:t>
        <a:bodyPr/>
        <a:lstStyle/>
        <a:p>
          <a:endParaRPr lang="en-US"/>
        </a:p>
      </dgm:t>
    </dgm:pt>
    <dgm:pt modelId="{8384DE20-5886-4416-A0F7-2FEE4250593D}" type="sibTrans" cxnId="{074BC75A-DA32-4387-9B87-A2716E72BFC3}">
      <dgm:prSet/>
      <dgm:spPr/>
      <dgm:t>
        <a:bodyPr/>
        <a:lstStyle/>
        <a:p>
          <a:endParaRPr lang="en-US"/>
        </a:p>
      </dgm:t>
    </dgm:pt>
    <dgm:pt modelId="{D9F6CDEA-3CFD-4F88-A841-017CE27578CF}">
      <dgm:prSet/>
      <dgm:spPr/>
      <dgm:t>
        <a:bodyPr/>
        <a:lstStyle/>
        <a:p>
          <a:r>
            <a:rPr lang="en-US" altLang="zh-CN" dirty="0"/>
            <a:t>3</a:t>
          </a:r>
          <a:r>
            <a:rPr lang="zh-CN" altLang="en-US" dirty="0"/>
            <a:t>主数据中心</a:t>
          </a:r>
          <a:endParaRPr lang="en-US" dirty="0"/>
        </a:p>
      </dgm:t>
    </dgm:pt>
    <dgm:pt modelId="{4FC75476-1C39-4490-B9C2-96B7A6A8C70F}" type="parTrans" cxnId="{B3A294FB-44D3-4175-88DD-529F86366657}">
      <dgm:prSet/>
      <dgm:spPr/>
      <dgm:t>
        <a:bodyPr/>
        <a:lstStyle/>
        <a:p>
          <a:endParaRPr lang="en-US"/>
        </a:p>
      </dgm:t>
    </dgm:pt>
    <dgm:pt modelId="{C8ED2B22-7A71-4A7C-833B-CD6779378D3F}" type="sibTrans" cxnId="{B3A294FB-44D3-4175-88DD-529F86366657}">
      <dgm:prSet/>
      <dgm:spPr/>
      <dgm:t>
        <a:bodyPr/>
        <a:lstStyle/>
        <a:p>
          <a:endParaRPr lang="en-US"/>
        </a:p>
      </dgm:t>
    </dgm:pt>
    <dgm:pt modelId="{8D279328-86D5-9E4B-9E16-B9839F9C393A}">
      <dgm:prSet/>
      <dgm:spPr/>
      <dgm:t>
        <a:bodyPr/>
        <a:lstStyle/>
        <a:p>
          <a:r>
            <a:rPr lang="en-US" dirty="0"/>
            <a:t>k8s</a:t>
          </a:r>
          <a:r>
            <a:rPr lang="zh-CN" altLang="en-US" dirty="0"/>
            <a:t>集群</a:t>
          </a:r>
          <a:r>
            <a:rPr lang="en-US" dirty="0"/>
            <a:t>Pod/Service</a:t>
          </a:r>
          <a:r>
            <a:rPr lang="zh-CN" altLang="en-US" dirty="0"/>
            <a:t>数量</a:t>
          </a:r>
          <a:endParaRPr lang="en-US" dirty="0"/>
        </a:p>
      </dgm:t>
    </dgm:pt>
    <dgm:pt modelId="{C658D65B-B91E-CC48-BFDE-B19A613AC170}" type="parTrans" cxnId="{1314E769-155A-1946-B46E-1A8FE404162F}">
      <dgm:prSet/>
      <dgm:spPr/>
      <dgm:t>
        <a:bodyPr/>
        <a:lstStyle/>
        <a:p>
          <a:endParaRPr lang="en-US"/>
        </a:p>
      </dgm:t>
    </dgm:pt>
    <dgm:pt modelId="{AD4C0EC9-EE6C-DF4A-AF27-F99243073B20}" type="sibTrans" cxnId="{1314E769-155A-1946-B46E-1A8FE404162F}">
      <dgm:prSet/>
      <dgm:spPr/>
      <dgm:t>
        <a:bodyPr/>
        <a:lstStyle/>
        <a:p>
          <a:endParaRPr lang="en-US"/>
        </a:p>
      </dgm:t>
    </dgm:pt>
    <dgm:pt modelId="{F11B6F3E-36D2-8D4C-B27F-2FB3063C57DB}">
      <dgm:prSet/>
      <dgm:spPr/>
      <dgm:t>
        <a:bodyPr/>
        <a:lstStyle/>
        <a:p>
          <a:r>
            <a:rPr lang="en-US" dirty="0"/>
            <a:t>Istio Primary-Remote</a:t>
          </a:r>
          <a:r>
            <a:rPr lang="zh-CN" altLang="en-US" dirty="0"/>
            <a:t>分区</a:t>
          </a:r>
          <a:endParaRPr lang="en-US" dirty="0"/>
        </a:p>
      </dgm:t>
    </dgm:pt>
    <dgm:pt modelId="{AD6D59A7-3BD0-0148-A77A-0A6D598C114B}" type="parTrans" cxnId="{480D2D6F-545B-4642-AD83-124FBD9C9E7E}">
      <dgm:prSet/>
      <dgm:spPr/>
      <dgm:t>
        <a:bodyPr/>
        <a:lstStyle/>
        <a:p>
          <a:endParaRPr lang="en-US"/>
        </a:p>
      </dgm:t>
    </dgm:pt>
    <dgm:pt modelId="{E2BC1E94-C43C-F448-ABA8-D3823D5B3DE0}" type="sibTrans" cxnId="{480D2D6F-545B-4642-AD83-124FBD9C9E7E}">
      <dgm:prSet/>
      <dgm:spPr/>
      <dgm:t>
        <a:bodyPr/>
        <a:lstStyle/>
        <a:p>
          <a:endParaRPr lang="en-US"/>
        </a:p>
      </dgm:t>
    </dgm:pt>
    <dgm:pt modelId="{D4E11B74-B203-2845-BF59-E9A4F4D66854}">
      <dgm:prSet/>
      <dgm:spPr/>
      <dgm:t>
        <a:bodyPr/>
        <a:lstStyle/>
        <a:p>
          <a:r>
            <a:rPr lang="en-US" altLang="zh-CN" dirty="0"/>
            <a:t>20</a:t>
          </a:r>
          <a:r>
            <a:rPr lang="zh-CN" altLang="en-US" dirty="0"/>
            <a:t>边缘数据中心</a:t>
          </a:r>
          <a:endParaRPr lang="en-US" dirty="0"/>
        </a:p>
      </dgm:t>
    </dgm:pt>
    <dgm:pt modelId="{0047C72C-00F2-B845-8E8F-F207E0C22EE4}" type="parTrans" cxnId="{E63CA3B0-BB0A-E347-BBFE-3049871E16BE}">
      <dgm:prSet/>
      <dgm:spPr/>
      <dgm:t>
        <a:bodyPr/>
        <a:lstStyle/>
        <a:p>
          <a:endParaRPr lang="en-US"/>
        </a:p>
      </dgm:t>
    </dgm:pt>
    <dgm:pt modelId="{ACEC6997-0487-3E43-9253-C039A16D100C}" type="sibTrans" cxnId="{E63CA3B0-BB0A-E347-BBFE-3049871E16BE}">
      <dgm:prSet/>
      <dgm:spPr/>
      <dgm:t>
        <a:bodyPr/>
        <a:lstStyle/>
        <a:p>
          <a:endParaRPr lang="en-US"/>
        </a:p>
      </dgm:t>
    </dgm:pt>
    <dgm:pt modelId="{32720E76-F80F-2242-BEFC-FD7CD7E8CB55}">
      <dgm:prSet/>
      <dgm:spPr/>
      <dgm:t>
        <a:bodyPr/>
        <a:lstStyle/>
        <a:p>
          <a:r>
            <a:rPr lang="en-US" altLang="zh-CN" dirty="0"/>
            <a:t>100+ </a:t>
          </a:r>
          <a:r>
            <a:rPr lang="en-US" dirty="0"/>
            <a:t>Kubernetes</a:t>
          </a:r>
          <a:r>
            <a:rPr lang="zh-CN" altLang="en-US" dirty="0"/>
            <a:t>集群</a:t>
          </a:r>
          <a:endParaRPr lang="en-US" dirty="0"/>
        </a:p>
      </dgm:t>
    </dgm:pt>
    <dgm:pt modelId="{3984B237-1763-4C40-8280-C293974F1C16}" type="parTrans" cxnId="{878685C8-40CF-CB4C-AFCD-876CB8051A5B}">
      <dgm:prSet/>
      <dgm:spPr/>
      <dgm:t>
        <a:bodyPr/>
        <a:lstStyle/>
        <a:p>
          <a:endParaRPr lang="en-US"/>
        </a:p>
      </dgm:t>
    </dgm:pt>
    <dgm:pt modelId="{B7C4DFC4-559B-EF4E-833D-7B3534283163}" type="sibTrans" cxnId="{878685C8-40CF-CB4C-AFCD-876CB8051A5B}">
      <dgm:prSet/>
      <dgm:spPr/>
      <dgm:t>
        <a:bodyPr/>
        <a:lstStyle/>
        <a:p>
          <a:endParaRPr lang="en-US"/>
        </a:p>
      </dgm:t>
    </dgm:pt>
    <dgm:pt modelId="{6B8B5649-47CA-9A4B-8964-382B1051756A}" type="pres">
      <dgm:prSet presAssocID="{2D2554D0-268D-4F95-806C-FB066153247D}" presName="linear" presStyleCnt="0">
        <dgm:presLayoutVars>
          <dgm:dir/>
          <dgm:animLvl val="lvl"/>
          <dgm:resizeHandles val="exact"/>
        </dgm:presLayoutVars>
      </dgm:prSet>
      <dgm:spPr/>
    </dgm:pt>
    <dgm:pt modelId="{EFE508F2-C080-0A4A-84D1-2447F2A21E4F}" type="pres">
      <dgm:prSet presAssocID="{E45EC10E-BC3F-4D06-AAA9-534A81AC3CB3}" presName="parentLin" presStyleCnt="0"/>
      <dgm:spPr/>
    </dgm:pt>
    <dgm:pt modelId="{69FF7A03-0F7A-E943-84D7-79E8A92F950F}" type="pres">
      <dgm:prSet presAssocID="{E45EC10E-BC3F-4D06-AAA9-534A81AC3CB3}" presName="parentLeftMargin" presStyleLbl="node1" presStyleIdx="0" presStyleCnt="3"/>
      <dgm:spPr/>
    </dgm:pt>
    <dgm:pt modelId="{B5165CFA-2393-234E-AEDA-67B14329F714}" type="pres">
      <dgm:prSet presAssocID="{E45EC10E-BC3F-4D06-AAA9-534A81AC3C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E29DEF-AA99-0740-8313-FAB14E8FE719}" type="pres">
      <dgm:prSet presAssocID="{E45EC10E-BC3F-4D06-AAA9-534A81AC3CB3}" presName="negativeSpace" presStyleCnt="0"/>
      <dgm:spPr/>
    </dgm:pt>
    <dgm:pt modelId="{7FC4341F-5D9E-AE4F-91B1-8CFB7772B84D}" type="pres">
      <dgm:prSet presAssocID="{E45EC10E-BC3F-4D06-AAA9-534A81AC3CB3}" presName="childText" presStyleLbl="conFgAcc1" presStyleIdx="0" presStyleCnt="3">
        <dgm:presLayoutVars>
          <dgm:bulletEnabled val="1"/>
        </dgm:presLayoutVars>
      </dgm:prSet>
      <dgm:spPr/>
    </dgm:pt>
    <dgm:pt modelId="{FDB297AA-5337-4E43-9EBC-84D37E9A3031}" type="pres">
      <dgm:prSet presAssocID="{BDAE5BF4-FC03-4832-9597-11848AE9D1DD}" presName="spaceBetweenRectangles" presStyleCnt="0"/>
      <dgm:spPr/>
    </dgm:pt>
    <dgm:pt modelId="{F9B0DB55-2780-564F-AD09-8F835250D66F}" type="pres">
      <dgm:prSet presAssocID="{5AB2F443-003E-4EAA-8624-27C2823862BF}" presName="parentLin" presStyleCnt="0"/>
      <dgm:spPr/>
    </dgm:pt>
    <dgm:pt modelId="{C704C89A-36F4-F441-A06C-8FA799E15420}" type="pres">
      <dgm:prSet presAssocID="{5AB2F443-003E-4EAA-8624-27C2823862BF}" presName="parentLeftMargin" presStyleLbl="node1" presStyleIdx="0" presStyleCnt="3"/>
      <dgm:spPr/>
    </dgm:pt>
    <dgm:pt modelId="{14900CB1-350C-774F-9872-999EA5E6A5C9}" type="pres">
      <dgm:prSet presAssocID="{5AB2F443-003E-4EAA-8624-27C2823862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C1F3CA-9A96-8A48-85BB-C9E246F63D80}" type="pres">
      <dgm:prSet presAssocID="{5AB2F443-003E-4EAA-8624-27C2823862BF}" presName="negativeSpace" presStyleCnt="0"/>
      <dgm:spPr/>
    </dgm:pt>
    <dgm:pt modelId="{3B968F1B-2E5A-DA44-A30C-FF850AB7FD5B}" type="pres">
      <dgm:prSet presAssocID="{5AB2F443-003E-4EAA-8624-27C2823862BF}" presName="childText" presStyleLbl="conFgAcc1" presStyleIdx="1" presStyleCnt="3">
        <dgm:presLayoutVars>
          <dgm:bulletEnabled val="1"/>
        </dgm:presLayoutVars>
      </dgm:prSet>
      <dgm:spPr/>
    </dgm:pt>
    <dgm:pt modelId="{6A7BA7B7-2B8E-7343-924A-15EBB17EB00C}" type="pres">
      <dgm:prSet presAssocID="{7F32CE03-E5F0-48BF-824D-622040E9133E}" presName="spaceBetweenRectangles" presStyleCnt="0"/>
      <dgm:spPr/>
    </dgm:pt>
    <dgm:pt modelId="{14053F39-A880-5140-AB03-5AFCEB205632}" type="pres">
      <dgm:prSet presAssocID="{C018B684-2F00-4D51-8C91-18543E6C6688}" presName="parentLin" presStyleCnt="0"/>
      <dgm:spPr/>
    </dgm:pt>
    <dgm:pt modelId="{28672401-C075-F44E-9E0F-8976529D05E1}" type="pres">
      <dgm:prSet presAssocID="{C018B684-2F00-4D51-8C91-18543E6C6688}" presName="parentLeftMargin" presStyleLbl="node1" presStyleIdx="1" presStyleCnt="3"/>
      <dgm:spPr/>
    </dgm:pt>
    <dgm:pt modelId="{3273785D-285A-1641-A627-8C128C6158F6}" type="pres">
      <dgm:prSet presAssocID="{C018B684-2F00-4D51-8C91-18543E6C668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2B66EB8-C6F0-6D47-927C-8EE662D1B0FD}" type="pres">
      <dgm:prSet presAssocID="{C018B684-2F00-4D51-8C91-18543E6C6688}" presName="negativeSpace" presStyleCnt="0"/>
      <dgm:spPr/>
    </dgm:pt>
    <dgm:pt modelId="{19B56AAE-1C4B-1B4B-9397-2B51EF4DC0F5}" type="pres">
      <dgm:prSet presAssocID="{C018B684-2F00-4D51-8C91-18543E6C668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690150D-AFFE-EB41-937E-CA08D76E2F53}" type="presOf" srcId="{F11B6F3E-36D2-8D4C-B27F-2FB3063C57DB}" destId="{7FC4341F-5D9E-AE4F-91B1-8CFB7772B84D}" srcOrd="0" destOrd="2" presId="urn:microsoft.com/office/officeart/2005/8/layout/list1"/>
    <dgm:cxn modelId="{B6040A0F-1FC8-A848-AB17-55D1180084F2}" type="presOf" srcId="{D4E11B74-B203-2845-BF59-E9A4F4D66854}" destId="{19B56AAE-1C4B-1B4B-9397-2B51EF4DC0F5}" srcOrd="0" destOrd="1" presId="urn:microsoft.com/office/officeart/2005/8/layout/list1"/>
    <dgm:cxn modelId="{9BD90A43-4104-4F29-AFDB-7F50B1E12CD2}" srcId="{E45EC10E-BC3F-4D06-AAA9-534A81AC3CB3}" destId="{0BFFCDAD-C65D-4E65-9EFD-5C4CA577292F}" srcOrd="0" destOrd="0" parTransId="{5E780807-FF42-4F41-8108-0C73F19A5FEC}" sibTransId="{30103CE6-0A20-44ED-91E3-7871A3A46A3D}"/>
    <dgm:cxn modelId="{C9D7AD4E-D109-FD4D-BF4B-42C2EAB436C3}" type="presOf" srcId="{281B5437-64C0-43E9-8E58-AA2B043E2A28}" destId="{3B968F1B-2E5A-DA44-A30C-FF850AB7FD5B}" srcOrd="0" destOrd="2" presId="urn:microsoft.com/office/officeart/2005/8/layout/list1"/>
    <dgm:cxn modelId="{1497EC4E-CA19-A24F-B9C8-73D06A16F70F}" type="presOf" srcId="{5AB2F443-003E-4EAA-8624-27C2823862BF}" destId="{14900CB1-350C-774F-9872-999EA5E6A5C9}" srcOrd="1" destOrd="0" presId="urn:microsoft.com/office/officeart/2005/8/layout/list1"/>
    <dgm:cxn modelId="{BD910B56-C359-EA41-AAD0-2179C55AAF3D}" type="presOf" srcId="{50D3EEC9-7929-46A4-880A-0D821652C7E4}" destId="{3B968F1B-2E5A-DA44-A30C-FF850AB7FD5B}" srcOrd="0" destOrd="1" presId="urn:microsoft.com/office/officeart/2005/8/layout/list1"/>
    <dgm:cxn modelId="{074BC75A-DA32-4387-9B87-A2716E72BFC3}" srcId="{2D2554D0-268D-4F95-806C-FB066153247D}" destId="{C018B684-2F00-4D51-8C91-18543E6C6688}" srcOrd="2" destOrd="0" parTransId="{56E8852B-9CB6-446C-BAA5-05A368085338}" sibTransId="{8384DE20-5886-4416-A0F7-2FEE4250593D}"/>
    <dgm:cxn modelId="{F466495D-4C2F-E644-9FE2-84EB86C9840D}" type="presOf" srcId="{C018B684-2F00-4D51-8C91-18543E6C6688}" destId="{3273785D-285A-1641-A627-8C128C6158F6}" srcOrd="1" destOrd="0" presId="urn:microsoft.com/office/officeart/2005/8/layout/list1"/>
    <dgm:cxn modelId="{1314E769-155A-1946-B46E-1A8FE404162F}" srcId="{E45EC10E-BC3F-4D06-AAA9-534A81AC3CB3}" destId="{8D279328-86D5-9E4B-9E16-B9839F9C393A}" srcOrd="1" destOrd="0" parTransId="{C658D65B-B91E-CC48-BFDE-B19A613AC170}" sibTransId="{AD4C0EC9-EE6C-DF4A-AF27-F99243073B20}"/>
    <dgm:cxn modelId="{089B906A-9277-472F-9B6D-F78595E9C65C}" srcId="{5AB2F443-003E-4EAA-8624-27C2823862BF}" destId="{281B5437-64C0-43E9-8E58-AA2B043E2A28}" srcOrd="2" destOrd="0" parTransId="{1053E54B-14D4-439D-82D5-7ED94920DE6C}" sibTransId="{4A12E1AC-8315-4742-B127-7D078EA82045}"/>
    <dgm:cxn modelId="{64A80B6E-DCFD-4AA8-826A-E71ABFF8F54F}" srcId="{5AB2F443-003E-4EAA-8624-27C2823862BF}" destId="{50D3EEC9-7929-46A4-880A-0D821652C7E4}" srcOrd="1" destOrd="0" parTransId="{633DFECE-71E9-4EEB-88CB-B4F40AC88447}" sibTransId="{6289004A-9383-4BD3-AD38-568EEAF6CCD3}"/>
    <dgm:cxn modelId="{480D2D6F-545B-4642-AD83-124FBD9C9E7E}" srcId="{E45EC10E-BC3F-4D06-AAA9-534A81AC3CB3}" destId="{F11B6F3E-36D2-8D4C-B27F-2FB3063C57DB}" srcOrd="2" destOrd="0" parTransId="{AD6D59A7-3BD0-0148-A77A-0A6D598C114B}" sibTransId="{E2BC1E94-C43C-F448-ABA8-D3823D5B3DE0}"/>
    <dgm:cxn modelId="{12A85774-F02F-42A7-B87B-2726845712AD}" srcId="{5AB2F443-003E-4EAA-8624-27C2823862BF}" destId="{A320BA95-87B8-4C1F-A039-00D75CC4D95C}" srcOrd="0" destOrd="0" parTransId="{FE86291E-B9D1-4F0F-876F-AE59D614BE8F}" sibTransId="{14568B4B-AF78-4A00-AC3C-AFB4D3B0A33D}"/>
    <dgm:cxn modelId="{977B7A7F-2370-2043-9FCF-5AC78D831B95}" type="presOf" srcId="{D9F6CDEA-3CFD-4F88-A841-017CE27578CF}" destId="{19B56AAE-1C4B-1B4B-9397-2B51EF4DC0F5}" srcOrd="0" destOrd="0" presId="urn:microsoft.com/office/officeart/2005/8/layout/list1"/>
    <dgm:cxn modelId="{8CA0DF86-3191-400B-8DE7-2431EC56476B}" srcId="{2D2554D0-268D-4F95-806C-FB066153247D}" destId="{5AB2F443-003E-4EAA-8624-27C2823862BF}" srcOrd="1" destOrd="0" parTransId="{344817AC-4129-403E-8586-36C5BD6E5C06}" sibTransId="{7F32CE03-E5F0-48BF-824D-622040E9133E}"/>
    <dgm:cxn modelId="{F43F728D-B5D1-40B8-AC5D-9469C52F05AA}" srcId="{2D2554D0-268D-4F95-806C-FB066153247D}" destId="{E45EC10E-BC3F-4D06-AAA9-534A81AC3CB3}" srcOrd="0" destOrd="0" parTransId="{A73CDE98-22A4-4AF4-8179-9C4C5E81EB22}" sibTransId="{BDAE5BF4-FC03-4832-9597-11848AE9D1DD}"/>
    <dgm:cxn modelId="{745BBD91-F786-7F41-B5AE-D69C8FCFBB1E}" type="presOf" srcId="{32720E76-F80F-2242-BEFC-FD7CD7E8CB55}" destId="{19B56AAE-1C4B-1B4B-9397-2B51EF4DC0F5}" srcOrd="0" destOrd="2" presId="urn:microsoft.com/office/officeart/2005/8/layout/list1"/>
    <dgm:cxn modelId="{28AA39A3-DD13-8449-BE03-D7F09B7DBE30}" type="presOf" srcId="{A320BA95-87B8-4C1F-A039-00D75CC4D95C}" destId="{3B968F1B-2E5A-DA44-A30C-FF850AB7FD5B}" srcOrd="0" destOrd="0" presId="urn:microsoft.com/office/officeart/2005/8/layout/list1"/>
    <dgm:cxn modelId="{B2275FA8-4662-E34E-B965-E17DCBD4874D}" type="presOf" srcId="{2D2554D0-268D-4F95-806C-FB066153247D}" destId="{6B8B5649-47CA-9A4B-8964-382B1051756A}" srcOrd="0" destOrd="0" presId="urn:microsoft.com/office/officeart/2005/8/layout/list1"/>
    <dgm:cxn modelId="{152692A8-C90B-E44C-98A3-2977F0B1F58A}" type="presOf" srcId="{E45EC10E-BC3F-4D06-AAA9-534A81AC3CB3}" destId="{69FF7A03-0F7A-E943-84D7-79E8A92F950F}" srcOrd="0" destOrd="0" presId="urn:microsoft.com/office/officeart/2005/8/layout/list1"/>
    <dgm:cxn modelId="{E63CA3B0-BB0A-E347-BBFE-3049871E16BE}" srcId="{C018B684-2F00-4D51-8C91-18543E6C6688}" destId="{D4E11B74-B203-2845-BF59-E9A4F4D66854}" srcOrd="1" destOrd="0" parTransId="{0047C72C-00F2-B845-8E8F-F207E0C22EE4}" sibTransId="{ACEC6997-0487-3E43-9253-C039A16D100C}"/>
    <dgm:cxn modelId="{9C4E9BB3-0BF5-F646-8199-39075244B991}" type="presOf" srcId="{0BFFCDAD-C65D-4E65-9EFD-5C4CA577292F}" destId="{7FC4341F-5D9E-AE4F-91B1-8CFB7772B84D}" srcOrd="0" destOrd="0" presId="urn:microsoft.com/office/officeart/2005/8/layout/list1"/>
    <dgm:cxn modelId="{878685C8-40CF-CB4C-AFCD-876CB8051A5B}" srcId="{C018B684-2F00-4D51-8C91-18543E6C6688}" destId="{32720E76-F80F-2242-BEFC-FD7CD7E8CB55}" srcOrd="2" destOrd="0" parTransId="{3984B237-1763-4C40-8280-C293974F1C16}" sibTransId="{B7C4DFC4-559B-EF4E-833D-7B3534283163}"/>
    <dgm:cxn modelId="{57C1D6D5-73EB-EE4E-92D2-EA0FBAB08E6F}" type="presOf" srcId="{8D279328-86D5-9E4B-9E16-B9839F9C393A}" destId="{7FC4341F-5D9E-AE4F-91B1-8CFB7772B84D}" srcOrd="0" destOrd="1" presId="urn:microsoft.com/office/officeart/2005/8/layout/list1"/>
    <dgm:cxn modelId="{53D7E1DB-40D4-BE4C-B00A-E41200F7D444}" type="presOf" srcId="{5AB2F443-003E-4EAA-8624-27C2823862BF}" destId="{C704C89A-36F4-F441-A06C-8FA799E15420}" srcOrd="0" destOrd="0" presId="urn:microsoft.com/office/officeart/2005/8/layout/list1"/>
    <dgm:cxn modelId="{8ED25FE5-8F4B-2E49-8427-EA55596D2EFC}" type="presOf" srcId="{C018B684-2F00-4D51-8C91-18543E6C6688}" destId="{28672401-C075-F44E-9E0F-8976529D05E1}" srcOrd="0" destOrd="0" presId="urn:microsoft.com/office/officeart/2005/8/layout/list1"/>
    <dgm:cxn modelId="{44C307EF-D473-F140-AE7A-B00CA0ADE54D}" type="presOf" srcId="{E45EC10E-BC3F-4D06-AAA9-534A81AC3CB3}" destId="{B5165CFA-2393-234E-AEDA-67B14329F714}" srcOrd="1" destOrd="0" presId="urn:microsoft.com/office/officeart/2005/8/layout/list1"/>
    <dgm:cxn modelId="{B3A294FB-44D3-4175-88DD-529F86366657}" srcId="{C018B684-2F00-4D51-8C91-18543E6C6688}" destId="{D9F6CDEA-3CFD-4F88-A841-017CE27578CF}" srcOrd="0" destOrd="0" parTransId="{4FC75476-1C39-4490-B9C2-96B7A6A8C70F}" sibTransId="{C8ED2B22-7A71-4A7C-833B-CD6779378D3F}"/>
    <dgm:cxn modelId="{10317084-9398-DA47-B2CE-938D7ABAE89C}" type="presParOf" srcId="{6B8B5649-47CA-9A4B-8964-382B1051756A}" destId="{EFE508F2-C080-0A4A-84D1-2447F2A21E4F}" srcOrd="0" destOrd="0" presId="urn:microsoft.com/office/officeart/2005/8/layout/list1"/>
    <dgm:cxn modelId="{D4A97362-10DD-AC4B-A08E-20E675DFCDD5}" type="presParOf" srcId="{EFE508F2-C080-0A4A-84D1-2447F2A21E4F}" destId="{69FF7A03-0F7A-E943-84D7-79E8A92F950F}" srcOrd="0" destOrd="0" presId="urn:microsoft.com/office/officeart/2005/8/layout/list1"/>
    <dgm:cxn modelId="{B04A6974-B5DD-6D4F-8219-C8D39D41A416}" type="presParOf" srcId="{EFE508F2-C080-0A4A-84D1-2447F2A21E4F}" destId="{B5165CFA-2393-234E-AEDA-67B14329F714}" srcOrd="1" destOrd="0" presId="urn:microsoft.com/office/officeart/2005/8/layout/list1"/>
    <dgm:cxn modelId="{8B58FF8B-7EC3-7A4B-8A30-962A59DE0AFB}" type="presParOf" srcId="{6B8B5649-47CA-9A4B-8964-382B1051756A}" destId="{FBE29DEF-AA99-0740-8313-FAB14E8FE719}" srcOrd="1" destOrd="0" presId="urn:microsoft.com/office/officeart/2005/8/layout/list1"/>
    <dgm:cxn modelId="{37105174-01FC-CE4E-BC94-C7E2AFCDE805}" type="presParOf" srcId="{6B8B5649-47CA-9A4B-8964-382B1051756A}" destId="{7FC4341F-5D9E-AE4F-91B1-8CFB7772B84D}" srcOrd="2" destOrd="0" presId="urn:microsoft.com/office/officeart/2005/8/layout/list1"/>
    <dgm:cxn modelId="{5947FE2C-08DF-7548-83C1-AE208684169E}" type="presParOf" srcId="{6B8B5649-47CA-9A4B-8964-382B1051756A}" destId="{FDB297AA-5337-4E43-9EBC-84D37E9A3031}" srcOrd="3" destOrd="0" presId="urn:microsoft.com/office/officeart/2005/8/layout/list1"/>
    <dgm:cxn modelId="{8242E524-1B3B-4F4D-AC0F-31FFAA19228A}" type="presParOf" srcId="{6B8B5649-47CA-9A4B-8964-382B1051756A}" destId="{F9B0DB55-2780-564F-AD09-8F835250D66F}" srcOrd="4" destOrd="0" presId="urn:microsoft.com/office/officeart/2005/8/layout/list1"/>
    <dgm:cxn modelId="{7AB29596-07C3-544A-95DF-3B7505BA9950}" type="presParOf" srcId="{F9B0DB55-2780-564F-AD09-8F835250D66F}" destId="{C704C89A-36F4-F441-A06C-8FA799E15420}" srcOrd="0" destOrd="0" presId="urn:microsoft.com/office/officeart/2005/8/layout/list1"/>
    <dgm:cxn modelId="{379FBDE5-13DA-B343-8E6D-C3C648AF5328}" type="presParOf" srcId="{F9B0DB55-2780-564F-AD09-8F835250D66F}" destId="{14900CB1-350C-774F-9872-999EA5E6A5C9}" srcOrd="1" destOrd="0" presId="urn:microsoft.com/office/officeart/2005/8/layout/list1"/>
    <dgm:cxn modelId="{412A106A-AB63-1E4E-A173-28E4B6E29DB4}" type="presParOf" srcId="{6B8B5649-47CA-9A4B-8964-382B1051756A}" destId="{7DC1F3CA-9A96-8A48-85BB-C9E246F63D80}" srcOrd="5" destOrd="0" presId="urn:microsoft.com/office/officeart/2005/8/layout/list1"/>
    <dgm:cxn modelId="{CDD3A233-06C9-BC4E-984E-BA98461554B2}" type="presParOf" srcId="{6B8B5649-47CA-9A4B-8964-382B1051756A}" destId="{3B968F1B-2E5A-DA44-A30C-FF850AB7FD5B}" srcOrd="6" destOrd="0" presId="urn:microsoft.com/office/officeart/2005/8/layout/list1"/>
    <dgm:cxn modelId="{00BE7E58-22FE-1348-AD75-819CCF7CADFB}" type="presParOf" srcId="{6B8B5649-47CA-9A4B-8964-382B1051756A}" destId="{6A7BA7B7-2B8E-7343-924A-15EBB17EB00C}" srcOrd="7" destOrd="0" presId="urn:microsoft.com/office/officeart/2005/8/layout/list1"/>
    <dgm:cxn modelId="{E28D3D09-0268-8641-9A9F-BA1EE2CAA818}" type="presParOf" srcId="{6B8B5649-47CA-9A4B-8964-382B1051756A}" destId="{14053F39-A880-5140-AB03-5AFCEB205632}" srcOrd="8" destOrd="0" presId="urn:microsoft.com/office/officeart/2005/8/layout/list1"/>
    <dgm:cxn modelId="{A6A61FB7-6FA8-214A-AEC5-655AED8C4FC4}" type="presParOf" srcId="{14053F39-A880-5140-AB03-5AFCEB205632}" destId="{28672401-C075-F44E-9E0F-8976529D05E1}" srcOrd="0" destOrd="0" presId="urn:microsoft.com/office/officeart/2005/8/layout/list1"/>
    <dgm:cxn modelId="{06963A53-29EE-DC4F-96EA-743783D3EC76}" type="presParOf" srcId="{14053F39-A880-5140-AB03-5AFCEB205632}" destId="{3273785D-285A-1641-A627-8C128C6158F6}" srcOrd="1" destOrd="0" presId="urn:microsoft.com/office/officeart/2005/8/layout/list1"/>
    <dgm:cxn modelId="{6E7683EF-4285-B146-8F27-31978B2622E0}" type="presParOf" srcId="{6B8B5649-47CA-9A4B-8964-382B1051756A}" destId="{C2B66EB8-C6F0-6D47-927C-8EE662D1B0FD}" srcOrd="9" destOrd="0" presId="urn:microsoft.com/office/officeart/2005/8/layout/list1"/>
    <dgm:cxn modelId="{9B526EFF-0194-2544-A582-F059CD4C97FA}" type="presParOf" srcId="{6B8B5649-47CA-9A4B-8964-382B1051756A}" destId="{19B56AAE-1C4B-1B4B-9397-2B51EF4DC0F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F847ADD-A582-4FF9-B260-B4CD60F84A9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6BC7D8D-336E-4E5E-AFEF-7742BE259454}">
      <dgm:prSet/>
      <dgm:spPr/>
      <dgm:t>
        <a:bodyPr/>
        <a:lstStyle/>
        <a:p>
          <a:r>
            <a:rPr lang="zh-CN"/>
            <a:t>全面替换硬件负载均衡设备</a:t>
          </a:r>
          <a:endParaRPr lang="en-US"/>
        </a:p>
      </dgm:t>
    </dgm:pt>
    <dgm:pt modelId="{8892AB93-87E2-410F-B3C1-0C1C843907AF}" type="parTrans" cxnId="{4D6B583C-1BEE-47CA-8E31-03977ED6B64D}">
      <dgm:prSet/>
      <dgm:spPr/>
      <dgm:t>
        <a:bodyPr/>
        <a:lstStyle/>
        <a:p>
          <a:endParaRPr lang="en-US"/>
        </a:p>
      </dgm:t>
    </dgm:pt>
    <dgm:pt modelId="{C01439A9-5D9E-4200-90FF-3C911D30932E}" type="sibTrans" cxnId="{4D6B583C-1BEE-47CA-8E31-03977ED6B64D}">
      <dgm:prSet/>
      <dgm:spPr/>
      <dgm:t>
        <a:bodyPr/>
        <a:lstStyle/>
        <a:p>
          <a:endParaRPr lang="en-US"/>
        </a:p>
      </dgm:t>
    </dgm:pt>
    <dgm:pt modelId="{E205481F-20C4-4702-AC3E-604C083EF719}">
      <dgm:prSet/>
      <dgm:spPr/>
      <dgm:t>
        <a:bodyPr/>
        <a:lstStyle/>
        <a:p>
          <a:r>
            <a:rPr lang="zh-CN"/>
            <a:t>南北流量接入软件应用网关</a:t>
          </a:r>
          <a:endParaRPr lang="en-US"/>
        </a:p>
      </dgm:t>
    </dgm:pt>
    <dgm:pt modelId="{DE94DCE4-25C6-4868-8249-14767A24BA0D}" type="parTrans" cxnId="{6FC18141-4E70-47DC-A6E7-B339A03B58B2}">
      <dgm:prSet/>
      <dgm:spPr/>
      <dgm:t>
        <a:bodyPr/>
        <a:lstStyle/>
        <a:p>
          <a:endParaRPr lang="en-US"/>
        </a:p>
      </dgm:t>
    </dgm:pt>
    <dgm:pt modelId="{5CFFF0CE-D70E-4C9E-A7B1-09889828B8DA}" type="sibTrans" cxnId="{6FC18141-4E70-47DC-A6E7-B339A03B58B2}">
      <dgm:prSet/>
      <dgm:spPr/>
      <dgm:t>
        <a:bodyPr/>
        <a:lstStyle/>
        <a:p>
          <a:endParaRPr lang="en-US"/>
        </a:p>
      </dgm:t>
    </dgm:pt>
    <dgm:pt modelId="{C777E445-E0DF-4852-9682-C87138D03C63}">
      <dgm:prSet/>
      <dgm:spPr/>
      <dgm:t>
        <a:bodyPr/>
        <a:lstStyle/>
        <a:p>
          <a:r>
            <a:rPr lang="zh-CN"/>
            <a:t>构建基于</a:t>
          </a:r>
          <a:r>
            <a:rPr lang="en-US"/>
            <a:t>Mesh</a:t>
          </a:r>
          <a:r>
            <a:rPr lang="zh-CN"/>
            <a:t>流量管理</a:t>
          </a:r>
          <a:endParaRPr lang="en-US"/>
        </a:p>
      </dgm:t>
    </dgm:pt>
    <dgm:pt modelId="{4A0BC8DF-A6EB-4426-854C-8FC50A0E6FB2}" type="parTrans" cxnId="{3298B948-9DF6-491F-A358-BBCB86A82B8F}">
      <dgm:prSet/>
      <dgm:spPr/>
      <dgm:t>
        <a:bodyPr/>
        <a:lstStyle/>
        <a:p>
          <a:endParaRPr lang="en-US"/>
        </a:p>
      </dgm:t>
    </dgm:pt>
    <dgm:pt modelId="{397544EB-420E-497B-898F-D4A752CDD46B}" type="sibTrans" cxnId="{3298B948-9DF6-491F-A358-BBCB86A82B8F}">
      <dgm:prSet/>
      <dgm:spPr/>
      <dgm:t>
        <a:bodyPr/>
        <a:lstStyle/>
        <a:p>
          <a:endParaRPr lang="en-US"/>
        </a:p>
      </dgm:t>
    </dgm:pt>
    <dgm:pt modelId="{9909194F-890E-4D0E-8381-3F68B63D66B7}">
      <dgm:prSet/>
      <dgm:spPr/>
      <dgm:t>
        <a:bodyPr/>
        <a:lstStyle/>
        <a:p>
          <a:r>
            <a:rPr lang="zh-CN"/>
            <a:t>数据中心内部南北流量转成东西流量</a:t>
          </a:r>
          <a:endParaRPr lang="en-US"/>
        </a:p>
      </dgm:t>
    </dgm:pt>
    <dgm:pt modelId="{072E3D7A-DA3D-4154-906F-3A8A2DB831A6}" type="parTrans" cxnId="{62313BAB-6E11-4A3D-8D14-3A47C765A76A}">
      <dgm:prSet/>
      <dgm:spPr/>
      <dgm:t>
        <a:bodyPr/>
        <a:lstStyle/>
        <a:p>
          <a:endParaRPr lang="en-US"/>
        </a:p>
      </dgm:t>
    </dgm:pt>
    <dgm:pt modelId="{B395DDB7-10B4-451C-92E9-FBC16152804C}" type="sibTrans" cxnId="{62313BAB-6E11-4A3D-8D14-3A47C765A76A}">
      <dgm:prSet/>
      <dgm:spPr/>
      <dgm:t>
        <a:bodyPr/>
        <a:lstStyle/>
        <a:p>
          <a:endParaRPr lang="en-US"/>
        </a:p>
      </dgm:t>
    </dgm:pt>
    <dgm:pt modelId="{555419C2-0017-4741-B80F-51E699EFEB74}">
      <dgm:prSet/>
      <dgm:spPr/>
      <dgm:t>
        <a:bodyPr/>
        <a:lstStyle/>
        <a:p>
          <a:r>
            <a:rPr lang="zh-CN"/>
            <a:t>数据平面加速</a:t>
          </a:r>
          <a:r>
            <a:rPr lang="en-US"/>
            <a:t>Cilium</a:t>
          </a:r>
        </a:p>
      </dgm:t>
    </dgm:pt>
    <dgm:pt modelId="{DE4B50EC-A63D-411B-9F33-30848EA892CA}" type="parTrans" cxnId="{35002F02-600A-4914-9105-BFE6AEDFB82A}">
      <dgm:prSet/>
      <dgm:spPr/>
      <dgm:t>
        <a:bodyPr/>
        <a:lstStyle/>
        <a:p>
          <a:endParaRPr lang="en-US"/>
        </a:p>
      </dgm:t>
    </dgm:pt>
    <dgm:pt modelId="{D09BA548-2F1C-4833-A739-5855F755A3AC}" type="sibTrans" cxnId="{35002F02-600A-4914-9105-BFE6AEDFB82A}">
      <dgm:prSet/>
      <dgm:spPr/>
      <dgm:t>
        <a:bodyPr/>
        <a:lstStyle/>
        <a:p>
          <a:endParaRPr lang="en-US"/>
        </a:p>
      </dgm:t>
    </dgm:pt>
    <dgm:pt modelId="{6178FF72-2E54-E547-B12A-458FBA46AF38}" type="pres">
      <dgm:prSet presAssocID="{CF847ADD-A582-4FF9-B260-B4CD60F84A91}" presName="linear" presStyleCnt="0">
        <dgm:presLayoutVars>
          <dgm:dir/>
          <dgm:animLvl val="lvl"/>
          <dgm:resizeHandles val="exact"/>
        </dgm:presLayoutVars>
      </dgm:prSet>
      <dgm:spPr/>
    </dgm:pt>
    <dgm:pt modelId="{625C593C-2FE4-4C47-8E30-8B82E9C288D9}" type="pres">
      <dgm:prSet presAssocID="{C6BC7D8D-336E-4E5E-AFEF-7742BE259454}" presName="parentLin" presStyleCnt="0"/>
      <dgm:spPr/>
    </dgm:pt>
    <dgm:pt modelId="{8DC4E1BA-D964-AD4C-A349-7DC9A68E98D1}" type="pres">
      <dgm:prSet presAssocID="{C6BC7D8D-336E-4E5E-AFEF-7742BE259454}" presName="parentLeftMargin" presStyleLbl="node1" presStyleIdx="0" presStyleCnt="5"/>
      <dgm:spPr/>
    </dgm:pt>
    <dgm:pt modelId="{DBD29E11-C582-5346-A13A-FC79CF844595}" type="pres">
      <dgm:prSet presAssocID="{C6BC7D8D-336E-4E5E-AFEF-7742BE25945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26F8727-C2A9-C344-984D-5B9EE3986C82}" type="pres">
      <dgm:prSet presAssocID="{C6BC7D8D-336E-4E5E-AFEF-7742BE259454}" presName="negativeSpace" presStyleCnt="0"/>
      <dgm:spPr/>
    </dgm:pt>
    <dgm:pt modelId="{85F567D3-BB92-B945-AAA9-04B346AC6D60}" type="pres">
      <dgm:prSet presAssocID="{C6BC7D8D-336E-4E5E-AFEF-7742BE259454}" presName="childText" presStyleLbl="conFgAcc1" presStyleIdx="0" presStyleCnt="5">
        <dgm:presLayoutVars>
          <dgm:bulletEnabled val="1"/>
        </dgm:presLayoutVars>
      </dgm:prSet>
      <dgm:spPr/>
    </dgm:pt>
    <dgm:pt modelId="{CC788709-AA33-B64A-9950-69F72111F02D}" type="pres">
      <dgm:prSet presAssocID="{C01439A9-5D9E-4200-90FF-3C911D30932E}" presName="spaceBetweenRectangles" presStyleCnt="0"/>
      <dgm:spPr/>
    </dgm:pt>
    <dgm:pt modelId="{73E80C83-4C70-1440-8AB8-CBDEFE6B63B7}" type="pres">
      <dgm:prSet presAssocID="{E205481F-20C4-4702-AC3E-604C083EF719}" presName="parentLin" presStyleCnt="0"/>
      <dgm:spPr/>
    </dgm:pt>
    <dgm:pt modelId="{62663EA0-D6D2-C042-95D7-D3A4B3D9BBC2}" type="pres">
      <dgm:prSet presAssocID="{E205481F-20C4-4702-AC3E-604C083EF719}" presName="parentLeftMargin" presStyleLbl="node1" presStyleIdx="0" presStyleCnt="5"/>
      <dgm:spPr/>
    </dgm:pt>
    <dgm:pt modelId="{B2625E3F-8FAF-D143-B7AE-3C6CC5CA472C}" type="pres">
      <dgm:prSet presAssocID="{E205481F-20C4-4702-AC3E-604C083EF71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918A4D2-EE6A-134B-BB15-E79FF5AD9F6C}" type="pres">
      <dgm:prSet presAssocID="{E205481F-20C4-4702-AC3E-604C083EF719}" presName="negativeSpace" presStyleCnt="0"/>
      <dgm:spPr/>
    </dgm:pt>
    <dgm:pt modelId="{332BFD9D-B9B1-7A4E-8EC1-9EE114D0C4C6}" type="pres">
      <dgm:prSet presAssocID="{E205481F-20C4-4702-AC3E-604C083EF719}" presName="childText" presStyleLbl="conFgAcc1" presStyleIdx="1" presStyleCnt="5">
        <dgm:presLayoutVars>
          <dgm:bulletEnabled val="1"/>
        </dgm:presLayoutVars>
      </dgm:prSet>
      <dgm:spPr/>
    </dgm:pt>
    <dgm:pt modelId="{DA3AF63F-D0E3-994F-8896-F68C436C2F7A}" type="pres">
      <dgm:prSet presAssocID="{5CFFF0CE-D70E-4C9E-A7B1-09889828B8DA}" presName="spaceBetweenRectangles" presStyleCnt="0"/>
      <dgm:spPr/>
    </dgm:pt>
    <dgm:pt modelId="{18B86D22-6E44-1549-8D14-39FEDA94DAA9}" type="pres">
      <dgm:prSet presAssocID="{C777E445-E0DF-4852-9682-C87138D03C63}" presName="parentLin" presStyleCnt="0"/>
      <dgm:spPr/>
    </dgm:pt>
    <dgm:pt modelId="{058B88B8-DA5F-6F4C-9643-9A8AFFF7D0F9}" type="pres">
      <dgm:prSet presAssocID="{C777E445-E0DF-4852-9682-C87138D03C63}" presName="parentLeftMargin" presStyleLbl="node1" presStyleIdx="1" presStyleCnt="5"/>
      <dgm:spPr/>
    </dgm:pt>
    <dgm:pt modelId="{6CD76CB0-A147-F141-A74F-0682C09B9906}" type="pres">
      <dgm:prSet presAssocID="{C777E445-E0DF-4852-9682-C87138D03C6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A6D6586-33FD-F04F-8A65-580F1F59EE1A}" type="pres">
      <dgm:prSet presAssocID="{C777E445-E0DF-4852-9682-C87138D03C63}" presName="negativeSpace" presStyleCnt="0"/>
      <dgm:spPr/>
    </dgm:pt>
    <dgm:pt modelId="{5EB07B3F-3173-0F4D-B6EB-8B74213DDC68}" type="pres">
      <dgm:prSet presAssocID="{C777E445-E0DF-4852-9682-C87138D03C63}" presName="childText" presStyleLbl="conFgAcc1" presStyleIdx="2" presStyleCnt="5">
        <dgm:presLayoutVars>
          <dgm:bulletEnabled val="1"/>
        </dgm:presLayoutVars>
      </dgm:prSet>
      <dgm:spPr/>
    </dgm:pt>
    <dgm:pt modelId="{CC9C650F-B7E5-F74B-B846-7C4EFC48AD59}" type="pres">
      <dgm:prSet presAssocID="{397544EB-420E-497B-898F-D4A752CDD46B}" presName="spaceBetweenRectangles" presStyleCnt="0"/>
      <dgm:spPr/>
    </dgm:pt>
    <dgm:pt modelId="{847262A9-1C71-0744-8B03-42EE635C30E2}" type="pres">
      <dgm:prSet presAssocID="{9909194F-890E-4D0E-8381-3F68B63D66B7}" presName="parentLin" presStyleCnt="0"/>
      <dgm:spPr/>
    </dgm:pt>
    <dgm:pt modelId="{3529B3C0-78F4-C849-BB39-3FDE45BADFB5}" type="pres">
      <dgm:prSet presAssocID="{9909194F-890E-4D0E-8381-3F68B63D66B7}" presName="parentLeftMargin" presStyleLbl="node1" presStyleIdx="2" presStyleCnt="5"/>
      <dgm:spPr/>
    </dgm:pt>
    <dgm:pt modelId="{06A31DC3-7BC4-634F-941D-7EE653B14D6A}" type="pres">
      <dgm:prSet presAssocID="{9909194F-890E-4D0E-8381-3F68B63D66B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63A7A98-C805-D14F-93BA-0B3CFC651D7E}" type="pres">
      <dgm:prSet presAssocID="{9909194F-890E-4D0E-8381-3F68B63D66B7}" presName="negativeSpace" presStyleCnt="0"/>
      <dgm:spPr/>
    </dgm:pt>
    <dgm:pt modelId="{82641294-43B7-2846-8A29-05753BCA1578}" type="pres">
      <dgm:prSet presAssocID="{9909194F-890E-4D0E-8381-3F68B63D66B7}" presName="childText" presStyleLbl="conFgAcc1" presStyleIdx="3" presStyleCnt="5">
        <dgm:presLayoutVars>
          <dgm:bulletEnabled val="1"/>
        </dgm:presLayoutVars>
      </dgm:prSet>
      <dgm:spPr/>
    </dgm:pt>
    <dgm:pt modelId="{8B5F37DA-0CFC-7344-A70A-802329506D32}" type="pres">
      <dgm:prSet presAssocID="{B395DDB7-10B4-451C-92E9-FBC16152804C}" presName="spaceBetweenRectangles" presStyleCnt="0"/>
      <dgm:spPr/>
    </dgm:pt>
    <dgm:pt modelId="{72EF84AA-EEC6-0B4B-B54B-9A908BBB2F4C}" type="pres">
      <dgm:prSet presAssocID="{555419C2-0017-4741-B80F-51E699EFEB74}" presName="parentLin" presStyleCnt="0"/>
      <dgm:spPr/>
    </dgm:pt>
    <dgm:pt modelId="{FAF1CC33-7639-8B4E-9B8A-310CF4885232}" type="pres">
      <dgm:prSet presAssocID="{555419C2-0017-4741-B80F-51E699EFEB74}" presName="parentLeftMargin" presStyleLbl="node1" presStyleIdx="3" presStyleCnt="5"/>
      <dgm:spPr/>
    </dgm:pt>
    <dgm:pt modelId="{6240385C-5F93-2841-A7B1-4430377670B8}" type="pres">
      <dgm:prSet presAssocID="{555419C2-0017-4741-B80F-51E699EFEB7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EC17B4D-8168-1945-A455-A65C5EB05DE8}" type="pres">
      <dgm:prSet presAssocID="{555419C2-0017-4741-B80F-51E699EFEB74}" presName="negativeSpace" presStyleCnt="0"/>
      <dgm:spPr/>
    </dgm:pt>
    <dgm:pt modelId="{35F00E73-ED0D-184B-AC6F-BD2D726707F7}" type="pres">
      <dgm:prSet presAssocID="{555419C2-0017-4741-B80F-51E699EFEB7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5002F02-600A-4914-9105-BFE6AEDFB82A}" srcId="{CF847ADD-A582-4FF9-B260-B4CD60F84A91}" destId="{555419C2-0017-4741-B80F-51E699EFEB74}" srcOrd="4" destOrd="0" parTransId="{DE4B50EC-A63D-411B-9F33-30848EA892CA}" sibTransId="{D09BA548-2F1C-4833-A739-5855F755A3AC}"/>
    <dgm:cxn modelId="{B8B10C1B-352C-5940-9217-7EE01CC67111}" type="presOf" srcId="{555419C2-0017-4741-B80F-51E699EFEB74}" destId="{FAF1CC33-7639-8B4E-9B8A-310CF4885232}" srcOrd="0" destOrd="0" presId="urn:microsoft.com/office/officeart/2005/8/layout/list1"/>
    <dgm:cxn modelId="{C8097B24-32AB-5D48-8A2B-A3567653A924}" type="presOf" srcId="{555419C2-0017-4741-B80F-51E699EFEB74}" destId="{6240385C-5F93-2841-A7B1-4430377670B8}" srcOrd="1" destOrd="0" presId="urn:microsoft.com/office/officeart/2005/8/layout/list1"/>
    <dgm:cxn modelId="{F3390433-797E-984E-86AE-7A24C4C9A533}" type="presOf" srcId="{C6BC7D8D-336E-4E5E-AFEF-7742BE259454}" destId="{8DC4E1BA-D964-AD4C-A349-7DC9A68E98D1}" srcOrd="0" destOrd="0" presId="urn:microsoft.com/office/officeart/2005/8/layout/list1"/>
    <dgm:cxn modelId="{FA78723B-D7F5-7845-9271-540F76338CE7}" type="presOf" srcId="{C777E445-E0DF-4852-9682-C87138D03C63}" destId="{6CD76CB0-A147-F141-A74F-0682C09B9906}" srcOrd="1" destOrd="0" presId="urn:microsoft.com/office/officeart/2005/8/layout/list1"/>
    <dgm:cxn modelId="{4D6B583C-1BEE-47CA-8E31-03977ED6B64D}" srcId="{CF847ADD-A582-4FF9-B260-B4CD60F84A91}" destId="{C6BC7D8D-336E-4E5E-AFEF-7742BE259454}" srcOrd="0" destOrd="0" parTransId="{8892AB93-87E2-410F-B3C1-0C1C843907AF}" sibTransId="{C01439A9-5D9E-4200-90FF-3C911D30932E}"/>
    <dgm:cxn modelId="{6FC18141-4E70-47DC-A6E7-B339A03B58B2}" srcId="{CF847ADD-A582-4FF9-B260-B4CD60F84A91}" destId="{E205481F-20C4-4702-AC3E-604C083EF719}" srcOrd="1" destOrd="0" parTransId="{DE94DCE4-25C6-4868-8249-14767A24BA0D}" sibTransId="{5CFFF0CE-D70E-4C9E-A7B1-09889828B8DA}"/>
    <dgm:cxn modelId="{A474E542-867A-024B-B5EC-7AC782DB49BE}" type="presOf" srcId="{C777E445-E0DF-4852-9682-C87138D03C63}" destId="{058B88B8-DA5F-6F4C-9643-9A8AFFF7D0F9}" srcOrd="0" destOrd="0" presId="urn:microsoft.com/office/officeart/2005/8/layout/list1"/>
    <dgm:cxn modelId="{3298B948-9DF6-491F-A358-BBCB86A82B8F}" srcId="{CF847ADD-A582-4FF9-B260-B4CD60F84A91}" destId="{C777E445-E0DF-4852-9682-C87138D03C63}" srcOrd="2" destOrd="0" parTransId="{4A0BC8DF-A6EB-4426-854C-8FC50A0E6FB2}" sibTransId="{397544EB-420E-497B-898F-D4A752CDD46B}"/>
    <dgm:cxn modelId="{14935C53-F08D-CB48-9C49-1B50DF6AE4DC}" type="presOf" srcId="{E205481F-20C4-4702-AC3E-604C083EF719}" destId="{B2625E3F-8FAF-D143-B7AE-3C6CC5CA472C}" srcOrd="1" destOrd="0" presId="urn:microsoft.com/office/officeart/2005/8/layout/list1"/>
    <dgm:cxn modelId="{B2030B59-08BA-6444-A451-A6AC5A3E052B}" type="presOf" srcId="{C6BC7D8D-336E-4E5E-AFEF-7742BE259454}" destId="{DBD29E11-C582-5346-A13A-FC79CF844595}" srcOrd="1" destOrd="0" presId="urn:microsoft.com/office/officeart/2005/8/layout/list1"/>
    <dgm:cxn modelId="{5E548673-CE0E-6C40-923C-EC0C99AF03FE}" type="presOf" srcId="{9909194F-890E-4D0E-8381-3F68B63D66B7}" destId="{06A31DC3-7BC4-634F-941D-7EE653B14D6A}" srcOrd="1" destOrd="0" presId="urn:microsoft.com/office/officeart/2005/8/layout/list1"/>
    <dgm:cxn modelId="{505C56A4-E87B-F24D-9D8B-A004AE116D08}" type="presOf" srcId="{9909194F-890E-4D0E-8381-3F68B63D66B7}" destId="{3529B3C0-78F4-C849-BB39-3FDE45BADFB5}" srcOrd="0" destOrd="0" presId="urn:microsoft.com/office/officeart/2005/8/layout/list1"/>
    <dgm:cxn modelId="{62313BAB-6E11-4A3D-8D14-3A47C765A76A}" srcId="{CF847ADD-A582-4FF9-B260-B4CD60F84A91}" destId="{9909194F-890E-4D0E-8381-3F68B63D66B7}" srcOrd="3" destOrd="0" parTransId="{072E3D7A-DA3D-4154-906F-3A8A2DB831A6}" sibTransId="{B395DDB7-10B4-451C-92E9-FBC16152804C}"/>
    <dgm:cxn modelId="{1BB023BF-2DA4-1941-ACA3-3B0074310280}" type="presOf" srcId="{E205481F-20C4-4702-AC3E-604C083EF719}" destId="{62663EA0-D6D2-C042-95D7-D3A4B3D9BBC2}" srcOrd="0" destOrd="0" presId="urn:microsoft.com/office/officeart/2005/8/layout/list1"/>
    <dgm:cxn modelId="{EF6D4AC0-E020-A641-B133-88C2A1E560B4}" type="presOf" srcId="{CF847ADD-A582-4FF9-B260-B4CD60F84A91}" destId="{6178FF72-2E54-E547-B12A-458FBA46AF38}" srcOrd="0" destOrd="0" presId="urn:microsoft.com/office/officeart/2005/8/layout/list1"/>
    <dgm:cxn modelId="{B0E043CF-B89F-AB4D-BF4B-572E265C8344}" type="presParOf" srcId="{6178FF72-2E54-E547-B12A-458FBA46AF38}" destId="{625C593C-2FE4-4C47-8E30-8B82E9C288D9}" srcOrd="0" destOrd="0" presId="urn:microsoft.com/office/officeart/2005/8/layout/list1"/>
    <dgm:cxn modelId="{1A93B5DC-F6DF-E340-987D-78F176A69489}" type="presParOf" srcId="{625C593C-2FE4-4C47-8E30-8B82E9C288D9}" destId="{8DC4E1BA-D964-AD4C-A349-7DC9A68E98D1}" srcOrd="0" destOrd="0" presId="urn:microsoft.com/office/officeart/2005/8/layout/list1"/>
    <dgm:cxn modelId="{0D39347A-5C4F-7347-9F97-787D6E8F46D4}" type="presParOf" srcId="{625C593C-2FE4-4C47-8E30-8B82E9C288D9}" destId="{DBD29E11-C582-5346-A13A-FC79CF844595}" srcOrd="1" destOrd="0" presId="urn:microsoft.com/office/officeart/2005/8/layout/list1"/>
    <dgm:cxn modelId="{178B6AAF-BF5E-D641-842E-2DAC0B2D13CD}" type="presParOf" srcId="{6178FF72-2E54-E547-B12A-458FBA46AF38}" destId="{D26F8727-C2A9-C344-984D-5B9EE3986C82}" srcOrd="1" destOrd="0" presId="urn:microsoft.com/office/officeart/2005/8/layout/list1"/>
    <dgm:cxn modelId="{3EB3B436-8B65-7844-A1EC-DB5633BD0A98}" type="presParOf" srcId="{6178FF72-2E54-E547-B12A-458FBA46AF38}" destId="{85F567D3-BB92-B945-AAA9-04B346AC6D60}" srcOrd="2" destOrd="0" presId="urn:microsoft.com/office/officeart/2005/8/layout/list1"/>
    <dgm:cxn modelId="{625B2EA5-EE92-3947-81AB-19B28ECF3EF2}" type="presParOf" srcId="{6178FF72-2E54-E547-B12A-458FBA46AF38}" destId="{CC788709-AA33-B64A-9950-69F72111F02D}" srcOrd="3" destOrd="0" presId="urn:microsoft.com/office/officeart/2005/8/layout/list1"/>
    <dgm:cxn modelId="{50B808BA-7C99-E249-ABFF-4A7A4CBFDE2C}" type="presParOf" srcId="{6178FF72-2E54-E547-B12A-458FBA46AF38}" destId="{73E80C83-4C70-1440-8AB8-CBDEFE6B63B7}" srcOrd="4" destOrd="0" presId="urn:microsoft.com/office/officeart/2005/8/layout/list1"/>
    <dgm:cxn modelId="{BC64E05E-0F20-3A43-8370-A2F411C4CADB}" type="presParOf" srcId="{73E80C83-4C70-1440-8AB8-CBDEFE6B63B7}" destId="{62663EA0-D6D2-C042-95D7-D3A4B3D9BBC2}" srcOrd="0" destOrd="0" presId="urn:microsoft.com/office/officeart/2005/8/layout/list1"/>
    <dgm:cxn modelId="{FCF81163-F792-9E40-93D6-BE764630F207}" type="presParOf" srcId="{73E80C83-4C70-1440-8AB8-CBDEFE6B63B7}" destId="{B2625E3F-8FAF-D143-B7AE-3C6CC5CA472C}" srcOrd="1" destOrd="0" presId="urn:microsoft.com/office/officeart/2005/8/layout/list1"/>
    <dgm:cxn modelId="{FA207BF4-93DD-0A44-8D54-88C7C207BCBF}" type="presParOf" srcId="{6178FF72-2E54-E547-B12A-458FBA46AF38}" destId="{E918A4D2-EE6A-134B-BB15-E79FF5AD9F6C}" srcOrd="5" destOrd="0" presId="urn:microsoft.com/office/officeart/2005/8/layout/list1"/>
    <dgm:cxn modelId="{ECF6A829-943D-3448-A899-B9E329AD54F2}" type="presParOf" srcId="{6178FF72-2E54-E547-B12A-458FBA46AF38}" destId="{332BFD9D-B9B1-7A4E-8EC1-9EE114D0C4C6}" srcOrd="6" destOrd="0" presId="urn:microsoft.com/office/officeart/2005/8/layout/list1"/>
    <dgm:cxn modelId="{6994FCA1-37C9-4346-A37D-F846D8DB75D5}" type="presParOf" srcId="{6178FF72-2E54-E547-B12A-458FBA46AF38}" destId="{DA3AF63F-D0E3-994F-8896-F68C436C2F7A}" srcOrd="7" destOrd="0" presId="urn:microsoft.com/office/officeart/2005/8/layout/list1"/>
    <dgm:cxn modelId="{26D6BDEC-B9A9-3943-8B6B-468A7C92BE6D}" type="presParOf" srcId="{6178FF72-2E54-E547-B12A-458FBA46AF38}" destId="{18B86D22-6E44-1549-8D14-39FEDA94DAA9}" srcOrd="8" destOrd="0" presId="urn:microsoft.com/office/officeart/2005/8/layout/list1"/>
    <dgm:cxn modelId="{F80B98FB-2036-D640-9549-2792E1AED948}" type="presParOf" srcId="{18B86D22-6E44-1549-8D14-39FEDA94DAA9}" destId="{058B88B8-DA5F-6F4C-9643-9A8AFFF7D0F9}" srcOrd="0" destOrd="0" presId="urn:microsoft.com/office/officeart/2005/8/layout/list1"/>
    <dgm:cxn modelId="{581A4953-50C3-AC4D-86B7-EE2AB7427C13}" type="presParOf" srcId="{18B86D22-6E44-1549-8D14-39FEDA94DAA9}" destId="{6CD76CB0-A147-F141-A74F-0682C09B9906}" srcOrd="1" destOrd="0" presId="urn:microsoft.com/office/officeart/2005/8/layout/list1"/>
    <dgm:cxn modelId="{1C66D06B-750B-5C4D-B709-82D82486441C}" type="presParOf" srcId="{6178FF72-2E54-E547-B12A-458FBA46AF38}" destId="{BA6D6586-33FD-F04F-8A65-580F1F59EE1A}" srcOrd="9" destOrd="0" presId="urn:microsoft.com/office/officeart/2005/8/layout/list1"/>
    <dgm:cxn modelId="{4C730ED8-4807-D04A-8E52-42F4EEEBE747}" type="presParOf" srcId="{6178FF72-2E54-E547-B12A-458FBA46AF38}" destId="{5EB07B3F-3173-0F4D-B6EB-8B74213DDC68}" srcOrd="10" destOrd="0" presId="urn:microsoft.com/office/officeart/2005/8/layout/list1"/>
    <dgm:cxn modelId="{A2847E40-D741-5A45-B973-73537D40E83B}" type="presParOf" srcId="{6178FF72-2E54-E547-B12A-458FBA46AF38}" destId="{CC9C650F-B7E5-F74B-B846-7C4EFC48AD59}" srcOrd="11" destOrd="0" presId="urn:microsoft.com/office/officeart/2005/8/layout/list1"/>
    <dgm:cxn modelId="{1A064B7A-ADDA-7F44-9424-A4D269C518FC}" type="presParOf" srcId="{6178FF72-2E54-E547-B12A-458FBA46AF38}" destId="{847262A9-1C71-0744-8B03-42EE635C30E2}" srcOrd="12" destOrd="0" presId="urn:microsoft.com/office/officeart/2005/8/layout/list1"/>
    <dgm:cxn modelId="{C4532052-BB6B-174A-8FE7-34649EF18BC8}" type="presParOf" srcId="{847262A9-1C71-0744-8B03-42EE635C30E2}" destId="{3529B3C0-78F4-C849-BB39-3FDE45BADFB5}" srcOrd="0" destOrd="0" presId="urn:microsoft.com/office/officeart/2005/8/layout/list1"/>
    <dgm:cxn modelId="{98E4A038-A6F3-2946-9B16-7DE7350E5F3F}" type="presParOf" srcId="{847262A9-1C71-0744-8B03-42EE635C30E2}" destId="{06A31DC3-7BC4-634F-941D-7EE653B14D6A}" srcOrd="1" destOrd="0" presId="urn:microsoft.com/office/officeart/2005/8/layout/list1"/>
    <dgm:cxn modelId="{A0A19FF0-EFD5-6F4E-AC8C-5EA8594C4D25}" type="presParOf" srcId="{6178FF72-2E54-E547-B12A-458FBA46AF38}" destId="{663A7A98-C805-D14F-93BA-0B3CFC651D7E}" srcOrd="13" destOrd="0" presId="urn:microsoft.com/office/officeart/2005/8/layout/list1"/>
    <dgm:cxn modelId="{F03B626D-866B-564F-8A31-BC8EB48578DE}" type="presParOf" srcId="{6178FF72-2E54-E547-B12A-458FBA46AF38}" destId="{82641294-43B7-2846-8A29-05753BCA1578}" srcOrd="14" destOrd="0" presId="urn:microsoft.com/office/officeart/2005/8/layout/list1"/>
    <dgm:cxn modelId="{F5E5BF50-B474-6A41-876F-74B962DA52AB}" type="presParOf" srcId="{6178FF72-2E54-E547-B12A-458FBA46AF38}" destId="{8B5F37DA-0CFC-7344-A70A-802329506D32}" srcOrd="15" destOrd="0" presId="urn:microsoft.com/office/officeart/2005/8/layout/list1"/>
    <dgm:cxn modelId="{C4A058B8-F458-C647-9F0D-4CA9AB80AFC9}" type="presParOf" srcId="{6178FF72-2E54-E547-B12A-458FBA46AF38}" destId="{72EF84AA-EEC6-0B4B-B54B-9A908BBB2F4C}" srcOrd="16" destOrd="0" presId="urn:microsoft.com/office/officeart/2005/8/layout/list1"/>
    <dgm:cxn modelId="{AED31DF0-1043-9D48-9C68-D3A8FC9E00EC}" type="presParOf" srcId="{72EF84AA-EEC6-0B4B-B54B-9A908BBB2F4C}" destId="{FAF1CC33-7639-8B4E-9B8A-310CF4885232}" srcOrd="0" destOrd="0" presId="urn:microsoft.com/office/officeart/2005/8/layout/list1"/>
    <dgm:cxn modelId="{79D121DC-356E-D249-BAB9-8010B07D03CF}" type="presParOf" srcId="{72EF84AA-EEC6-0B4B-B54B-9A908BBB2F4C}" destId="{6240385C-5F93-2841-A7B1-4430377670B8}" srcOrd="1" destOrd="0" presId="urn:microsoft.com/office/officeart/2005/8/layout/list1"/>
    <dgm:cxn modelId="{5F303B81-81F0-8247-A0E1-CB8186055F6D}" type="presParOf" srcId="{6178FF72-2E54-E547-B12A-458FBA46AF38}" destId="{2EC17B4D-8168-1945-A455-A65C5EB05DE8}" srcOrd="17" destOrd="0" presId="urn:microsoft.com/office/officeart/2005/8/layout/list1"/>
    <dgm:cxn modelId="{CD0F2F98-1922-E04A-95EC-07C8EFC7FB87}" type="presParOf" srcId="{6178FF72-2E54-E547-B12A-458FBA46AF38}" destId="{35F00E73-ED0D-184B-AC6F-BD2D726707F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E53999-2A60-424D-8232-F194BE1FF8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A544C2-4ADD-4F4F-BE99-43C2C6D8A85D}">
      <dgm:prSet/>
      <dgm:spPr/>
      <dgm:t>
        <a:bodyPr/>
        <a:lstStyle/>
        <a:p>
          <a:r>
            <a:rPr lang="zh-CN"/>
            <a:t>边缘节点特征</a:t>
          </a:r>
          <a:endParaRPr lang="en-US"/>
        </a:p>
      </dgm:t>
    </dgm:pt>
    <dgm:pt modelId="{A284778B-04AC-4A3F-94D0-1E39F3C9428E}" type="parTrans" cxnId="{28D0EB95-E884-466F-AB08-7CB527077064}">
      <dgm:prSet/>
      <dgm:spPr/>
      <dgm:t>
        <a:bodyPr/>
        <a:lstStyle/>
        <a:p>
          <a:endParaRPr lang="en-US"/>
        </a:p>
      </dgm:t>
    </dgm:pt>
    <dgm:pt modelId="{A1955CC4-1758-41FE-A5DB-2D805BFD29DA}" type="sibTrans" cxnId="{28D0EB95-E884-466F-AB08-7CB527077064}">
      <dgm:prSet/>
      <dgm:spPr/>
      <dgm:t>
        <a:bodyPr/>
        <a:lstStyle/>
        <a:p>
          <a:endParaRPr lang="en-US"/>
        </a:p>
      </dgm:t>
    </dgm:pt>
    <dgm:pt modelId="{5875FFA2-C904-4235-86D0-D9FA2366B9C6}">
      <dgm:prSet/>
      <dgm:spPr/>
      <dgm:t>
        <a:bodyPr/>
        <a:lstStyle/>
        <a:p>
          <a:r>
            <a:rPr lang="zh-CN"/>
            <a:t>外网流量经硬件负载均衡设备进入数据中心</a:t>
          </a:r>
          <a:endParaRPr lang="en-US"/>
        </a:p>
      </dgm:t>
    </dgm:pt>
    <dgm:pt modelId="{55C52C60-FF84-4B35-91BD-2F84E0C41950}" type="parTrans" cxnId="{5F843911-3632-4B5C-9E07-75B211388CE2}">
      <dgm:prSet/>
      <dgm:spPr/>
      <dgm:t>
        <a:bodyPr/>
        <a:lstStyle/>
        <a:p>
          <a:endParaRPr lang="en-US"/>
        </a:p>
      </dgm:t>
    </dgm:pt>
    <dgm:pt modelId="{747A87CF-C3BC-4DE0-AD80-6AA044DD72DF}" type="sibTrans" cxnId="{5F843911-3632-4B5C-9E07-75B211388CE2}">
      <dgm:prSet/>
      <dgm:spPr/>
      <dgm:t>
        <a:bodyPr/>
        <a:lstStyle/>
        <a:p>
          <a:endParaRPr lang="en-US"/>
        </a:p>
      </dgm:t>
    </dgm:pt>
    <dgm:pt modelId="{72959545-9D4B-4A67-B1C6-DFF839576F91}">
      <dgm:prSet/>
      <dgm:spPr/>
      <dgm:t>
        <a:bodyPr/>
        <a:lstStyle/>
        <a:p>
          <a:r>
            <a:rPr lang="zh-CN"/>
            <a:t>接入点</a:t>
          </a:r>
          <a:r>
            <a:rPr lang="en-US"/>
            <a:t>VIP</a:t>
          </a:r>
          <a:r>
            <a:rPr lang="zh-CN"/>
            <a:t>数量少</a:t>
          </a:r>
          <a:endParaRPr lang="en-US"/>
        </a:p>
      </dgm:t>
    </dgm:pt>
    <dgm:pt modelId="{422111C9-0CE1-412C-B6BD-3F00A482D965}" type="parTrans" cxnId="{B23A4D38-2B7A-4B40-9128-3D09DCB0C69C}">
      <dgm:prSet/>
      <dgm:spPr/>
      <dgm:t>
        <a:bodyPr/>
        <a:lstStyle/>
        <a:p>
          <a:endParaRPr lang="en-US"/>
        </a:p>
      </dgm:t>
    </dgm:pt>
    <dgm:pt modelId="{7FFD7EA2-4E3F-4812-B705-306EE8466E43}" type="sibTrans" cxnId="{B23A4D38-2B7A-4B40-9128-3D09DCB0C69C}">
      <dgm:prSet/>
      <dgm:spPr/>
      <dgm:t>
        <a:bodyPr/>
        <a:lstStyle/>
        <a:p>
          <a:endParaRPr lang="en-US"/>
        </a:p>
      </dgm:t>
    </dgm:pt>
    <dgm:pt modelId="{F155ACB8-21C9-428A-B741-A9B93F4EDCEA}">
      <dgm:prSet/>
      <dgm:spPr/>
      <dgm:t>
        <a:bodyPr/>
        <a:lstStyle/>
        <a:p>
          <a:r>
            <a:rPr lang="en-US"/>
            <a:t>L7</a:t>
          </a:r>
          <a:r>
            <a:rPr lang="zh-CN"/>
            <a:t>规则多，近</a:t>
          </a:r>
          <a:r>
            <a:rPr lang="en-US"/>
            <a:t>4000</a:t>
          </a:r>
          <a:r>
            <a:rPr lang="zh-CN"/>
            <a:t>条</a:t>
          </a:r>
          <a:r>
            <a:rPr lang="en-US"/>
            <a:t>L7</a:t>
          </a:r>
          <a:r>
            <a:rPr lang="zh-CN"/>
            <a:t>规则</a:t>
          </a:r>
          <a:endParaRPr lang="en-US"/>
        </a:p>
      </dgm:t>
    </dgm:pt>
    <dgm:pt modelId="{15F10049-0613-45D4-B691-EF63095BCA60}" type="parTrans" cxnId="{B1F873AA-09B3-4BBF-BF7C-4986FF91704D}">
      <dgm:prSet/>
      <dgm:spPr/>
      <dgm:t>
        <a:bodyPr/>
        <a:lstStyle/>
        <a:p>
          <a:endParaRPr lang="en-US"/>
        </a:p>
      </dgm:t>
    </dgm:pt>
    <dgm:pt modelId="{EDB8AFA4-CF5A-4E85-99DB-A6C16739C01E}" type="sibTrans" cxnId="{B1F873AA-09B3-4BBF-BF7C-4986FF91704D}">
      <dgm:prSet/>
      <dgm:spPr/>
      <dgm:t>
        <a:bodyPr/>
        <a:lstStyle/>
        <a:p>
          <a:endParaRPr lang="en-US"/>
        </a:p>
      </dgm:t>
    </dgm:pt>
    <dgm:pt modelId="{F15223B7-C9EB-4CF2-B173-CF5539EEA1AA}">
      <dgm:prSet/>
      <dgm:spPr/>
      <dgm:t>
        <a:bodyPr/>
        <a:lstStyle/>
        <a:p>
          <a:r>
            <a:rPr lang="zh-CN" dirty="0"/>
            <a:t>流量大，手机端应用日访问量达</a:t>
          </a:r>
          <a:r>
            <a:rPr lang="en-US" dirty="0"/>
            <a:t>45亿次</a:t>
          </a:r>
        </a:p>
      </dgm:t>
    </dgm:pt>
    <dgm:pt modelId="{DE236BD9-C6AE-4223-83AA-622AF92531DD}" type="parTrans" cxnId="{BBBE87F7-6DCE-4E25-A96D-1CB77160DD22}">
      <dgm:prSet/>
      <dgm:spPr/>
      <dgm:t>
        <a:bodyPr/>
        <a:lstStyle/>
        <a:p>
          <a:endParaRPr lang="en-US"/>
        </a:p>
      </dgm:t>
    </dgm:pt>
    <dgm:pt modelId="{E32DE922-78DD-4ECA-9CC8-697885211218}" type="sibTrans" cxnId="{BBBE87F7-6DCE-4E25-A96D-1CB77160DD22}">
      <dgm:prSet/>
      <dgm:spPr/>
      <dgm:t>
        <a:bodyPr/>
        <a:lstStyle/>
        <a:p>
          <a:endParaRPr lang="en-US"/>
        </a:p>
      </dgm:t>
    </dgm:pt>
    <dgm:pt modelId="{B2233F0C-8F75-4382-ACFF-F02694812923}">
      <dgm:prSet/>
      <dgm:spPr/>
      <dgm:t>
        <a:bodyPr/>
        <a:lstStyle/>
        <a:p>
          <a:r>
            <a:rPr lang="zh-CN"/>
            <a:t>边缘节点存在的问题</a:t>
          </a:r>
          <a:endParaRPr lang="en-US"/>
        </a:p>
      </dgm:t>
    </dgm:pt>
    <dgm:pt modelId="{CB7B9B9E-7442-41E2-A5EE-A42826B54BEB}" type="parTrans" cxnId="{19376EBD-3DB9-4435-A2E5-BFE3C88CE148}">
      <dgm:prSet/>
      <dgm:spPr/>
      <dgm:t>
        <a:bodyPr/>
        <a:lstStyle/>
        <a:p>
          <a:endParaRPr lang="en-US"/>
        </a:p>
      </dgm:t>
    </dgm:pt>
    <dgm:pt modelId="{82249B51-0916-47E6-B290-CE3AD8905928}" type="sibTrans" cxnId="{19376EBD-3DB9-4435-A2E5-BFE3C88CE148}">
      <dgm:prSet/>
      <dgm:spPr/>
      <dgm:t>
        <a:bodyPr/>
        <a:lstStyle/>
        <a:p>
          <a:endParaRPr lang="en-US"/>
        </a:p>
      </dgm:t>
    </dgm:pt>
    <dgm:pt modelId="{97AA81C1-E0A2-485C-AADA-24037FFFADEA}">
      <dgm:prSet/>
      <dgm:spPr/>
      <dgm:t>
        <a:bodyPr/>
        <a:lstStyle/>
        <a:p>
          <a:r>
            <a:rPr lang="zh-CN" dirty="0"/>
            <a:t>接入点</a:t>
          </a:r>
          <a:r>
            <a:rPr lang="zh-CN" altLang="en-US" dirty="0"/>
            <a:t>节点</a:t>
          </a:r>
          <a:r>
            <a:rPr lang="zh-CN" dirty="0"/>
            <a:t>数量有限</a:t>
          </a:r>
          <a:endParaRPr lang="en-US" dirty="0"/>
        </a:p>
      </dgm:t>
    </dgm:pt>
    <dgm:pt modelId="{F12FBCB5-99B7-45A3-8F3F-863C249DD5FA}" type="parTrans" cxnId="{8EA1933C-AA34-4FD3-A4BF-1CD4A26B3225}">
      <dgm:prSet/>
      <dgm:spPr/>
      <dgm:t>
        <a:bodyPr/>
        <a:lstStyle/>
        <a:p>
          <a:endParaRPr lang="en-US"/>
        </a:p>
      </dgm:t>
    </dgm:pt>
    <dgm:pt modelId="{7D254440-C6B3-43F9-8209-5EC5E2080272}" type="sibTrans" cxnId="{8EA1933C-AA34-4FD3-A4BF-1CD4A26B3225}">
      <dgm:prSet/>
      <dgm:spPr/>
      <dgm:t>
        <a:bodyPr/>
        <a:lstStyle/>
        <a:p>
          <a:endParaRPr lang="en-US"/>
        </a:p>
      </dgm:t>
    </dgm:pt>
    <dgm:pt modelId="{4B4ACDEC-A75F-43B2-A9E3-4C3AA3D11572}">
      <dgm:prSet/>
      <dgm:spPr/>
      <dgm:t>
        <a:bodyPr/>
        <a:lstStyle/>
        <a:p>
          <a:r>
            <a:rPr lang="zh-CN" dirty="0"/>
            <a:t>配置不够灵活</a:t>
          </a:r>
          <a:endParaRPr lang="en-US" dirty="0"/>
        </a:p>
      </dgm:t>
    </dgm:pt>
    <dgm:pt modelId="{70C94624-2365-4117-A9D9-1E992EE6B725}" type="parTrans" cxnId="{AAB7BF1F-D122-45D4-BF78-EABD509A145B}">
      <dgm:prSet/>
      <dgm:spPr/>
      <dgm:t>
        <a:bodyPr/>
        <a:lstStyle/>
        <a:p>
          <a:endParaRPr lang="en-US"/>
        </a:p>
      </dgm:t>
    </dgm:pt>
    <dgm:pt modelId="{55A53A7F-3004-4E61-A47E-8F67523F1984}" type="sibTrans" cxnId="{AAB7BF1F-D122-45D4-BF78-EABD509A145B}">
      <dgm:prSet/>
      <dgm:spPr/>
      <dgm:t>
        <a:bodyPr/>
        <a:lstStyle/>
        <a:p>
          <a:endParaRPr lang="en-US"/>
        </a:p>
      </dgm:t>
    </dgm:pt>
    <dgm:pt modelId="{5D4B0D79-E4FE-2348-A75A-E9032D34DF10}">
      <dgm:prSet/>
      <dgm:spPr/>
      <dgm:t>
        <a:bodyPr/>
        <a:lstStyle/>
        <a:p>
          <a:r>
            <a:rPr lang="en-US" dirty="0" err="1"/>
            <a:t>不支持弹性扩容</a:t>
          </a:r>
          <a:endParaRPr lang="en-US" dirty="0"/>
        </a:p>
      </dgm:t>
    </dgm:pt>
    <dgm:pt modelId="{1096D450-B162-C648-ABD9-D99797B23DC5}" type="parTrans" cxnId="{753781CB-9802-A148-B714-BB1CBAD53560}">
      <dgm:prSet/>
      <dgm:spPr/>
      <dgm:t>
        <a:bodyPr/>
        <a:lstStyle/>
        <a:p>
          <a:endParaRPr lang="en-US"/>
        </a:p>
      </dgm:t>
    </dgm:pt>
    <dgm:pt modelId="{85E1E97A-0379-844E-9982-D5F69FC2950A}" type="sibTrans" cxnId="{753781CB-9802-A148-B714-BB1CBAD53560}">
      <dgm:prSet/>
      <dgm:spPr/>
      <dgm:t>
        <a:bodyPr/>
        <a:lstStyle/>
        <a:p>
          <a:endParaRPr lang="en-US"/>
        </a:p>
      </dgm:t>
    </dgm:pt>
    <dgm:pt modelId="{71E8AC7F-33DF-FF40-A54F-31785BEEF790}" type="pres">
      <dgm:prSet presAssocID="{4EE53999-2A60-424D-8232-F194BE1FF89C}" presName="linear" presStyleCnt="0">
        <dgm:presLayoutVars>
          <dgm:dir/>
          <dgm:animLvl val="lvl"/>
          <dgm:resizeHandles val="exact"/>
        </dgm:presLayoutVars>
      </dgm:prSet>
      <dgm:spPr/>
    </dgm:pt>
    <dgm:pt modelId="{D4B321F3-461B-F742-9569-6555AC35E444}" type="pres">
      <dgm:prSet presAssocID="{C6A544C2-4ADD-4F4F-BE99-43C2C6D8A85D}" presName="parentLin" presStyleCnt="0"/>
      <dgm:spPr/>
    </dgm:pt>
    <dgm:pt modelId="{B44DD2BF-3908-6F45-B909-9A9B23A1B8F8}" type="pres">
      <dgm:prSet presAssocID="{C6A544C2-4ADD-4F4F-BE99-43C2C6D8A85D}" presName="parentLeftMargin" presStyleLbl="node1" presStyleIdx="0" presStyleCnt="2"/>
      <dgm:spPr/>
    </dgm:pt>
    <dgm:pt modelId="{E7F150BD-90D9-D64D-B8E0-44D4170BD19C}" type="pres">
      <dgm:prSet presAssocID="{C6A544C2-4ADD-4F4F-BE99-43C2C6D8A85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88C5AEF-A704-9145-9DA7-E5B6D33EA5CE}" type="pres">
      <dgm:prSet presAssocID="{C6A544C2-4ADD-4F4F-BE99-43C2C6D8A85D}" presName="negativeSpace" presStyleCnt="0"/>
      <dgm:spPr/>
    </dgm:pt>
    <dgm:pt modelId="{EC384EC4-975D-4E45-B9E3-C14F80864A3C}" type="pres">
      <dgm:prSet presAssocID="{C6A544C2-4ADD-4F4F-BE99-43C2C6D8A85D}" presName="childText" presStyleLbl="conFgAcc1" presStyleIdx="0" presStyleCnt="2">
        <dgm:presLayoutVars>
          <dgm:bulletEnabled val="1"/>
        </dgm:presLayoutVars>
      </dgm:prSet>
      <dgm:spPr/>
    </dgm:pt>
    <dgm:pt modelId="{ED78AC12-B640-A840-A1DB-8641A53D2ECB}" type="pres">
      <dgm:prSet presAssocID="{A1955CC4-1758-41FE-A5DB-2D805BFD29DA}" presName="spaceBetweenRectangles" presStyleCnt="0"/>
      <dgm:spPr/>
    </dgm:pt>
    <dgm:pt modelId="{4F5B00E1-4703-7845-A8ED-07A3F2367CD5}" type="pres">
      <dgm:prSet presAssocID="{B2233F0C-8F75-4382-ACFF-F02694812923}" presName="parentLin" presStyleCnt="0"/>
      <dgm:spPr/>
    </dgm:pt>
    <dgm:pt modelId="{D0466526-3EBD-5840-8529-97845B847A53}" type="pres">
      <dgm:prSet presAssocID="{B2233F0C-8F75-4382-ACFF-F02694812923}" presName="parentLeftMargin" presStyleLbl="node1" presStyleIdx="0" presStyleCnt="2"/>
      <dgm:spPr/>
    </dgm:pt>
    <dgm:pt modelId="{509B2A51-A166-274B-98BD-787E9D7D729E}" type="pres">
      <dgm:prSet presAssocID="{B2233F0C-8F75-4382-ACFF-F0269481292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FCE87C9-BE08-0740-A703-94914FE547FE}" type="pres">
      <dgm:prSet presAssocID="{B2233F0C-8F75-4382-ACFF-F02694812923}" presName="negativeSpace" presStyleCnt="0"/>
      <dgm:spPr/>
    </dgm:pt>
    <dgm:pt modelId="{9F036D01-02FC-0B4C-AD7A-1D0268819FE2}" type="pres">
      <dgm:prSet presAssocID="{B2233F0C-8F75-4382-ACFF-F0269481292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F843911-3632-4B5C-9E07-75B211388CE2}" srcId="{C6A544C2-4ADD-4F4F-BE99-43C2C6D8A85D}" destId="{5875FFA2-C904-4235-86D0-D9FA2366B9C6}" srcOrd="0" destOrd="0" parTransId="{55C52C60-FF84-4B35-91BD-2F84E0C41950}" sibTransId="{747A87CF-C3BC-4DE0-AD80-6AA044DD72DF}"/>
    <dgm:cxn modelId="{AAB7BF1F-D122-45D4-BF78-EABD509A145B}" srcId="{B2233F0C-8F75-4382-ACFF-F02694812923}" destId="{4B4ACDEC-A75F-43B2-A9E3-4C3AA3D11572}" srcOrd="1" destOrd="0" parTransId="{70C94624-2365-4117-A9D9-1E992EE6B725}" sibTransId="{55A53A7F-3004-4E61-A47E-8F67523F1984}"/>
    <dgm:cxn modelId="{BAEC5731-56FA-C147-B2B4-60A1A48FC89C}" type="presOf" srcId="{F15223B7-C9EB-4CF2-B173-CF5539EEA1AA}" destId="{EC384EC4-975D-4E45-B9E3-C14F80864A3C}" srcOrd="0" destOrd="3" presId="urn:microsoft.com/office/officeart/2005/8/layout/list1"/>
    <dgm:cxn modelId="{B23A4D38-2B7A-4B40-9128-3D09DCB0C69C}" srcId="{C6A544C2-4ADD-4F4F-BE99-43C2C6D8A85D}" destId="{72959545-9D4B-4A67-B1C6-DFF839576F91}" srcOrd="1" destOrd="0" parTransId="{422111C9-0CE1-412C-B6BD-3F00A482D965}" sibTransId="{7FFD7EA2-4E3F-4812-B705-306EE8466E43}"/>
    <dgm:cxn modelId="{8EA1933C-AA34-4FD3-A4BF-1CD4A26B3225}" srcId="{B2233F0C-8F75-4382-ACFF-F02694812923}" destId="{97AA81C1-E0A2-485C-AADA-24037FFFADEA}" srcOrd="0" destOrd="0" parTransId="{F12FBCB5-99B7-45A3-8F3F-863C249DD5FA}" sibTransId="{7D254440-C6B3-43F9-8209-5EC5E2080272}"/>
    <dgm:cxn modelId="{B62B0B44-E458-8146-951A-269B7DFA0541}" type="presOf" srcId="{F155ACB8-21C9-428A-B741-A9B93F4EDCEA}" destId="{EC384EC4-975D-4E45-B9E3-C14F80864A3C}" srcOrd="0" destOrd="2" presId="urn:microsoft.com/office/officeart/2005/8/layout/list1"/>
    <dgm:cxn modelId="{A8693C46-34C2-2945-BBF5-F59925E5EB47}" type="presOf" srcId="{4B4ACDEC-A75F-43B2-A9E3-4C3AA3D11572}" destId="{9F036D01-02FC-0B4C-AD7A-1D0268819FE2}" srcOrd="0" destOrd="1" presId="urn:microsoft.com/office/officeart/2005/8/layout/list1"/>
    <dgm:cxn modelId="{B30A4A4B-F9C7-AF4A-A6E0-98C2ECCB7C3A}" type="presOf" srcId="{C6A544C2-4ADD-4F4F-BE99-43C2C6D8A85D}" destId="{E7F150BD-90D9-D64D-B8E0-44D4170BD19C}" srcOrd="1" destOrd="0" presId="urn:microsoft.com/office/officeart/2005/8/layout/list1"/>
    <dgm:cxn modelId="{583CB550-460A-B14A-BD02-47BCA4BB66FE}" type="presOf" srcId="{5D4B0D79-E4FE-2348-A75A-E9032D34DF10}" destId="{9F036D01-02FC-0B4C-AD7A-1D0268819FE2}" srcOrd="0" destOrd="2" presId="urn:microsoft.com/office/officeart/2005/8/layout/list1"/>
    <dgm:cxn modelId="{D81AC85C-5413-4B48-BAA1-E637D5AB4A41}" type="presOf" srcId="{97AA81C1-E0A2-485C-AADA-24037FFFADEA}" destId="{9F036D01-02FC-0B4C-AD7A-1D0268819FE2}" srcOrd="0" destOrd="0" presId="urn:microsoft.com/office/officeart/2005/8/layout/list1"/>
    <dgm:cxn modelId="{28D0EB95-E884-466F-AB08-7CB527077064}" srcId="{4EE53999-2A60-424D-8232-F194BE1FF89C}" destId="{C6A544C2-4ADD-4F4F-BE99-43C2C6D8A85D}" srcOrd="0" destOrd="0" parTransId="{A284778B-04AC-4A3F-94D0-1E39F3C9428E}" sibTransId="{A1955CC4-1758-41FE-A5DB-2D805BFD29DA}"/>
    <dgm:cxn modelId="{5EE67798-F8B0-3845-9570-453C482F5943}" type="presOf" srcId="{B2233F0C-8F75-4382-ACFF-F02694812923}" destId="{509B2A51-A166-274B-98BD-787E9D7D729E}" srcOrd="1" destOrd="0" presId="urn:microsoft.com/office/officeart/2005/8/layout/list1"/>
    <dgm:cxn modelId="{79F2B5A4-78D9-DB45-A980-DC46E4E6F007}" type="presOf" srcId="{4EE53999-2A60-424D-8232-F194BE1FF89C}" destId="{71E8AC7F-33DF-FF40-A54F-31785BEEF790}" srcOrd="0" destOrd="0" presId="urn:microsoft.com/office/officeart/2005/8/layout/list1"/>
    <dgm:cxn modelId="{B1F873AA-09B3-4BBF-BF7C-4986FF91704D}" srcId="{C6A544C2-4ADD-4F4F-BE99-43C2C6D8A85D}" destId="{F155ACB8-21C9-428A-B741-A9B93F4EDCEA}" srcOrd="2" destOrd="0" parTransId="{15F10049-0613-45D4-B691-EF63095BCA60}" sibTransId="{EDB8AFA4-CF5A-4E85-99DB-A6C16739C01E}"/>
    <dgm:cxn modelId="{19376EBD-3DB9-4435-A2E5-BFE3C88CE148}" srcId="{4EE53999-2A60-424D-8232-F194BE1FF89C}" destId="{B2233F0C-8F75-4382-ACFF-F02694812923}" srcOrd="1" destOrd="0" parTransId="{CB7B9B9E-7442-41E2-A5EE-A42826B54BEB}" sibTransId="{82249B51-0916-47E6-B290-CE3AD8905928}"/>
    <dgm:cxn modelId="{753781CB-9802-A148-B714-BB1CBAD53560}" srcId="{B2233F0C-8F75-4382-ACFF-F02694812923}" destId="{5D4B0D79-E4FE-2348-A75A-E9032D34DF10}" srcOrd="2" destOrd="0" parTransId="{1096D450-B162-C648-ABD9-D99797B23DC5}" sibTransId="{85E1E97A-0379-844E-9982-D5F69FC2950A}"/>
    <dgm:cxn modelId="{B8EFF9E7-08FC-AC4D-BC58-89768F2367D0}" type="presOf" srcId="{B2233F0C-8F75-4382-ACFF-F02694812923}" destId="{D0466526-3EBD-5840-8529-97845B847A53}" srcOrd="0" destOrd="0" presId="urn:microsoft.com/office/officeart/2005/8/layout/list1"/>
    <dgm:cxn modelId="{7CCC08EB-3D03-6F46-89C6-9149B6767B19}" type="presOf" srcId="{C6A544C2-4ADD-4F4F-BE99-43C2C6D8A85D}" destId="{B44DD2BF-3908-6F45-B909-9A9B23A1B8F8}" srcOrd="0" destOrd="0" presId="urn:microsoft.com/office/officeart/2005/8/layout/list1"/>
    <dgm:cxn modelId="{8545EBF4-9447-174A-A595-CFB52892B08C}" type="presOf" srcId="{5875FFA2-C904-4235-86D0-D9FA2366B9C6}" destId="{EC384EC4-975D-4E45-B9E3-C14F80864A3C}" srcOrd="0" destOrd="0" presId="urn:microsoft.com/office/officeart/2005/8/layout/list1"/>
    <dgm:cxn modelId="{BBBE87F7-6DCE-4E25-A96D-1CB77160DD22}" srcId="{C6A544C2-4ADD-4F4F-BE99-43C2C6D8A85D}" destId="{F15223B7-C9EB-4CF2-B173-CF5539EEA1AA}" srcOrd="3" destOrd="0" parTransId="{DE236BD9-C6AE-4223-83AA-622AF92531DD}" sibTransId="{E32DE922-78DD-4ECA-9CC8-697885211218}"/>
    <dgm:cxn modelId="{A2353AFF-B379-4E49-999A-766088A3FD81}" type="presOf" srcId="{72959545-9D4B-4A67-B1C6-DFF839576F91}" destId="{EC384EC4-975D-4E45-B9E3-C14F80864A3C}" srcOrd="0" destOrd="1" presId="urn:microsoft.com/office/officeart/2005/8/layout/list1"/>
    <dgm:cxn modelId="{0C7D95B7-0324-2246-82F5-74A1459E81C4}" type="presParOf" srcId="{71E8AC7F-33DF-FF40-A54F-31785BEEF790}" destId="{D4B321F3-461B-F742-9569-6555AC35E444}" srcOrd="0" destOrd="0" presId="urn:microsoft.com/office/officeart/2005/8/layout/list1"/>
    <dgm:cxn modelId="{DBD7E96F-EBB2-D54A-97D1-1DC3CF8860B7}" type="presParOf" srcId="{D4B321F3-461B-F742-9569-6555AC35E444}" destId="{B44DD2BF-3908-6F45-B909-9A9B23A1B8F8}" srcOrd="0" destOrd="0" presId="urn:microsoft.com/office/officeart/2005/8/layout/list1"/>
    <dgm:cxn modelId="{03AA9A06-FC79-424F-BEB4-4242925DF6D6}" type="presParOf" srcId="{D4B321F3-461B-F742-9569-6555AC35E444}" destId="{E7F150BD-90D9-D64D-B8E0-44D4170BD19C}" srcOrd="1" destOrd="0" presId="urn:microsoft.com/office/officeart/2005/8/layout/list1"/>
    <dgm:cxn modelId="{371C63CA-199A-504E-A584-ABB6324859B5}" type="presParOf" srcId="{71E8AC7F-33DF-FF40-A54F-31785BEEF790}" destId="{588C5AEF-A704-9145-9DA7-E5B6D33EA5CE}" srcOrd="1" destOrd="0" presId="urn:microsoft.com/office/officeart/2005/8/layout/list1"/>
    <dgm:cxn modelId="{8FCE826E-60A9-C845-89E6-B0386293B941}" type="presParOf" srcId="{71E8AC7F-33DF-FF40-A54F-31785BEEF790}" destId="{EC384EC4-975D-4E45-B9E3-C14F80864A3C}" srcOrd="2" destOrd="0" presId="urn:microsoft.com/office/officeart/2005/8/layout/list1"/>
    <dgm:cxn modelId="{45D067F0-882C-4941-AA49-A5EC50F9703B}" type="presParOf" srcId="{71E8AC7F-33DF-FF40-A54F-31785BEEF790}" destId="{ED78AC12-B640-A840-A1DB-8641A53D2ECB}" srcOrd="3" destOrd="0" presId="urn:microsoft.com/office/officeart/2005/8/layout/list1"/>
    <dgm:cxn modelId="{44F51959-1C04-E845-A58A-9E478D967DE6}" type="presParOf" srcId="{71E8AC7F-33DF-FF40-A54F-31785BEEF790}" destId="{4F5B00E1-4703-7845-A8ED-07A3F2367CD5}" srcOrd="4" destOrd="0" presId="urn:microsoft.com/office/officeart/2005/8/layout/list1"/>
    <dgm:cxn modelId="{13101C6C-D5C1-F64A-880C-E565A3C3E164}" type="presParOf" srcId="{4F5B00E1-4703-7845-A8ED-07A3F2367CD5}" destId="{D0466526-3EBD-5840-8529-97845B847A53}" srcOrd="0" destOrd="0" presId="urn:microsoft.com/office/officeart/2005/8/layout/list1"/>
    <dgm:cxn modelId="{ADB307FA-EC45-D34F-9009-E88441BDCE4A}" type="presParOf" srcId="{4F5B00E1-4703-7845-A8ED-07A3F2367CD5}" destId="{509B2A51-A166-274B-98BD-787E9D7D729E}" srcOrd="1" destOrd="0" presId="urn:microsoft.com/office/officeart/2005/8/layout/list1"/>
    <dgm:cxn modelId="{16C8F530-63F7-FF4A-8E67-3A5A7FA68E07}" type="presParOf" srcId="{71E8AC7F-33DF-FF40-A54F-31785BEEF790}" destId="{9FCE87C9-BE08-0740-A703-94914FE547FE}" srcOrd="5" destOrd="0" presId="urn:microsoft.com/office/officeart/2005/8/layout/list1"/>
    <dgm:cxn modelId="{DED9B8BC-BD38-9742-83DC-8F30E4E968B4}" type="presParOf" srcId="{71E8AC7F-33DF-FF40-A54F-31785BEEF790}" destId="{9F036D01-02FC-0B4C-AD7A-1D0268819FE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F5B558-5E07-4289-A033-0CC54C7372F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B3DCCB-F63D-4F01-B7C9-DE4B3F167255}">
      <dgm:prSet/>
      <dgm:spPr/>
      <dgm:t>
        <a:bodyPr/>
        <a:lstStyle/>
        <a:p>
          <a:r>
            <a:rPr lang="zh-CN"/>
            <a:t>全球分布</a:t>
          </a:r>
          <a:r>
            <a:rPr lang="en-US"/>
            <a:t>(Globally distributed)</a:t>
          </a:r>
        </a:p>
      </dgm:t>
    </dgm:pt>
    <dgm:pt modelId="{D5A97992-2EB0-4C83-9437-5675AD611DD2}" type="parTrans" cxnId="{36528BB2-E983-4B2B-BA8D-CC3B5DB920F3}">
      <dgm:prSet/>
      <dgm:spPr/>
      <dgm:t>
        <a:bodyPr/>
        <a:lstStyle/>
        <a:p>
          <a:endParaRPr lang="en-US"/>
        </a:p>
      </dgm:t>
    </dgm:pt>
    <dgm:pt modelId="{6A4B2523-1AB1-4ADF-AE7C-AFB843B7BCA9}" type="sibTrans" cxnId="{36528BB2-E983-4B2B-BA8D-CC3B5DB920F3}">
      <dgm:prSet/>
      <dgm:spPr/>
      <dgm:t>
        <a:bodyPr/>
        <a:lstStyle/>
        <a:p>
          <a:endParaRPr lang="en-US"/>
        </a:p>
      </dgm:t>
    </dgm:pt>
    <dgm:pt modelId="{0BA8C353-AE87-4911-9573-65E2925C9E3F}">
      <dgm:prSet/>
      <dgm:spPr/>
      <dgm:t>
        <a:bodyPr/>
        <a:lstStyle/>
        <a:p>
          <a:r>
            <a:rPr lang="zh-CN"/>
            <a:t>地理分布在全球各地，边缘节点（</a:t>
          </a:r>
          <a:r>
            <a:rPr lang="en-US"/>
            <a:t>POP)</a:t>
          </a:r>
          <a:r>
            <a:rPr lang="zh-CN"/>
            <a:t>最接近我们的客户</a:t>
          </a:r>
          <a:endParaRPr lang="en-US"/>
        </a:p>
      </dgm:t>
    </dgm:pt>
    <dgm:pt modelId="{EE4CF5EF-8D5E-4FDA-B506-340BDAEAAEE9}" type="parTrans" cxnId="{E2296733-1984-4F9F-B0C6-27768C677C45}">
      <dgm:prSet/>
      <dgm:spPr/>
      <dgm:t>
        <a:bodyPr/>
        <a:lstStyle/>
        <a:p>
          <a:endParaRPr lang="en-US"/>
        </a:p>
      </dgm:t>
    </dgm:pt>
    <dgm:pt modelId="{D909BB9F-F1FC-4AA5-BB4F-2AD052F73583}" type="sibTrans" cxnId="{E2296733-1984-4F9F-B0C6-27768C677C45}">
      <dgm:prSet/>
      <dgm:spPr/>
      <dgm:t>
        <a:bodyPr/>
        <a:lstStyle/>
        <a:p>
          <a:endParaRPr lang="en-US"/>
        </a:p>
      </dgm:t>
    </dgm:pt>
    <dgm:pt modelId="{FAFB0BB1-6E12-48CA-97A1-35444584B569}">
      <dgm:prSet/>
      <dgm:spPr/>
      <dgm:t>
        <a:bodyPr/>
        <a:lstStyle/>
        <a:p>
          <a:r>
            <a:rPr lang="zh-CN"/>
            <a:t>可扩展</a:t>
          </a:r>
          <a:r>
            <a:rPr lang="en-US"/>
            <a:t>(Extensible)</a:t>
          </a:r>
        </a:p>
      </dgm:t>
    </dgm:pt>
    <dgm:pt modelId="{38C07456-E939-45A3-94CD-EA0C6B7E4955}" type="parTrans" cxnId="{685CCCB6-702E-41E8-AB8F-06ADCA401ACB}">
      <dgm:prSet/>
      <dgm:spPr/>
      <dgm:t>
        <a:bodyPr/>
        <a:lstStyle/>
        <a:p>
          <a:endParaRPr lang="en-US"/>
        </a:p>
      </dgm:t>
    </dgm:pt>
    <dgm:pt modelId="{3C557E22-E73E-4FB4-9FD6-E17D70EDF042}" type="sibTrans" cxnId="{685CCCB6-702E-41E8-AB8F-06ADCA401ACB}">
      <dgm:prSet/>
      <dgm:spPr/>
      <dgm:t>
        <a:bodyPr/>
        <a:lstStyle/>
        <a:p>
          <a:endParaRPr lang="en-US"/>
        </a:p>
      </dgm:t>
    </dgm:pt>
    <dgm:pt modelId="{839D983D-82F4-4242-87B0-6FE636102458}">
      <dgm:prSet/>
      <dgm:spPr/>
      <dgm:t>
        <a:bodyPr/>
        <a:lstStyle/>
        <a:p>
          <a:r>
            <a:rPr lang="zh-CN"/>
            <a:t>从运维的角度看易扩展，便于流量迁移和管理</a:t>
          </a:r>
          <a:endParaRPr lang="en-US"/>
        </a:p>
      </dgm:t>
    </dgm:pt>
    <dgm:pt modelId="{C9BAE16B-E7F3-4B77-BF27-280648821C53}" type="parTrans" cxnId="{DFE9EC6A-D6BD-4D7D-BDA3-372CDBA9B8DE}">
      <dgm:prSet/>
      <dgm:spPr/>
      <dgm:t>
        <a:bodyPr/>
        <a:lstStyle/>
        <a:p>
          <a:endParaRPr lang="en-US"/>
        </a:p>
      </dgm:t>
    </dgm:pt>
    <dgm:pt modelId="{922722F3-5099-47BB-BC4F-276B80B287A2}" type="sibTrans" cxnId="{DFE9EC6A-D6BD-4D7D-BDA3-372CDBA9B8DE}">
      <dgm:prSet/>
      <dgm:spPr/>
      <dgm:t>
        <a:bodyPr/>
        <a:lstStyle/>
        <a:p>
          <a:endParaRPr lang="en-US"/>
        </a:p>
      </dgm:t>
    </dgm:pt>
    <dgm:pt modelId="{B67F9E59-F7A5-4464-92E4-B53273C2E12A}">
      <dgm:prSet/>
      <dgm:spPr/>
      <dgm:t>
        <a:bodyPr/>
        <a:lstStyle/>
        <a:p>
          <a:r>
            <a:rPr lang="zh-CN"/>
            <a:t>可伸缩</a:t>
          </a:r>
          <a:r>
            <a:rPr lang="en-US"/>
            <a:t>(Elastic)</a:t>
          </a:r>
        </a:p>
      </dgm:t>
    </dgm:pt>
    <dgm:pt modelId="{F993AB6F-4372-44A4-9FAC-84E1DB27B3BF}" type="parTrans" cxnId="{745E5C7D-E1BB-4D04-AD9F-64F66208F824}">
      <dgm:prSet/>
      <dgm:spPr/>
      <dgm:t>
        <a:bodyPr/>
        <a:lstStyle/>
        <a:p>
          <a:endParaRPr lang="en-US"/>
        </a:p>
      </dgm:t>
    </dgm:pt>
    <dgm:pt modelId="{FBC8232B-CF36-4312-A6A2-62CA0ABC753C}" type="sibTrans" cxnId="{745E5C7D-E1BB-4D04-AD9F-64F66208F824}">
      <dgm:prSet/>
      <dgm:spPr/>
      <dgm:t>
        <a:bodyPr/>
        <a:lstStyle/>
        <a:p>
          <a:endParaRPr lang="en-US"/>
        </a:p>
      </dgm:t>
    </dgm:pt>
    <dgm:pt modelId="{8880E47B-26D5-4207-AF02-1049B4A53B2B}">
      <dgm:prSet/>
      <dgm:spPr/>
      <dgm:t>
        <a:bodyPr/>
        <a:lstStyle/>
        <a:p>
          <a:r>
            <a:rPr lang="zh-CN"/>
            <a:t>根据流量模式按需扩展以有效处理负载</a:t>
          </a:r>
          <a:endParaRPr lang="en-US"/>
        </a:p>
      </dgm:t>
    </dgm:pt>
    <dgm:pt modelId="{BBEF17EC-44AD-4479-8793-D417232FC495}" type="parTrans" cxnId="{538700DC-C2D1-45DB-80F6-C4E15264355C}">
      <dgm:prSet/>
      <dgm:spPr/>
      <dgm:t>
        <a:bodyPr/>
        <a:lstStyle/>
        <a:p>
          <a:endParaRPr lang="en-US"/>
        </a:p>
      </dgm:t>
    </dgm:pt>
    <dgm:pt modelId="{EA047C33-97B6-4723-96F5-954FABF0AFDA}" type="sibTrans" cxnId="{538700DC-C2D1-45DB-80F6-C4E15264355C}">
      <dgm:prSet/>
      <dgm:spPr/>
      <dgm:t>
        <a:bodyPr/>
        <a:lstStyle/>
        <a:p>
          <a:endParaRPr lang="en-US"/>
        </a:p>
      </dgm:t>
    </dgm:pt>
    <dgm:pt modelId="{9A69A40F-3F8A-446E-82D0-9121FBF444E9}">
      <dgm:prSet/>
      <dgm:spPr/>
      <dgm:t>
        <a:bodyPr/>
        <a:lstStyle/>
        <a:p>
          <a:r>
            <a:rPr lang="zh-CN"/>
            <a:t>高安全性</a:t>
          </a:r>
          <a:r>
            <a:rPr lang="en-US"/>
            <a:t>(Secure)</a:t>
          </a:r>
        </a:p>
      </dgm:t>
    </dgm:pt>
    <dgm:pt modelId="{7C579FF0-7331-42D3-A8E9-B964BDE62458}" type="parTrans" cxnId="{6EB9E6FA-5197-4FB1-86FD-47C8DE5C0B71}">
      <dgm:prSet/>
      <dgm:spPr/>
      <dgm:t>
        <a:bodyPr/>
        <a:lstStyle/>
        <a:p>
          <a:endParaRPr lang="en-US"/>
        </a:p>
      </dgm:t>
    </dgm:pt>
    <dgm:pt modelId="{3A991E85-68DE-4AFC-B34E-C494852673CD}" type="sibTrans" cxnId="{6EB9E6FA-5197-4FB1-86FD-47C8DE5C0B71}">
      <dgm:prSet/>
      <dgm:spPr/>
      <dgm:t>
        <a:bodyPr/>
        <a:lstStyle/>
        <a:p>
          <a:endParaRPr lang="en-US"/>
        </a:p>
      </dgm:t>
    </dgm:pt>
    <dgm:pt modelId="{3123F971-A01F-452C-8EC0-6414F73A2B2B}">
      <dgm:prSet/>
      <dgm:spPr/>
      <dgm:t>
        <a:bodyPr/>
        <a:lstStyle/>
        <a:p>
          <a:r>
            <a:rPr lang="zh-CN"/>
            <a:t>抵御已知的网络安全威胁</a:t>
          </a:r>
          <a:endParaRPr lang="en-US"/>
        </a:p>
      </dgm:t>
    </dgm:pt>
    <dgm:pt modelId="{3643EE61-1187-43DF-AF86-3773DE05A419}" type="parTrans" cxnId="{8449FFE8-AFD1-4676-9AE0-7E08863C6510}">
      <dgm:prSet/>
      <dgm:spPr/>
      <dgm:t>
        <a:bodyPr/>
        <a:lstStyle/>
        <a:p>
          <a:endParaRPr lang="en-US"/>
        </a:p>
      </dgm:t>
    </dgm:pt>
    <dgm:pt modelId="{DD8CC579-D5A7-45E9-942D-91FA2EFEEF5B}" type="sibTrans" cxnId="{8449FFE8-AFD1-4676-9AE0-7E08863C6510}">
      <dgm:prSet/>
      <dgm:spPr/>
      <dgm:t>
        <a:bodyPr/>
        <a:lstStyle/>
        <a:p>
          <a:endParaRPr lang="en-US"/>
        </a:p>
      </dgm:t>
    </dgm:pt>
    <dgm:pt modelId="{9F4F006C-177A-B74E-80AD-0D9F0D7FABB1}" type="pres">
      <dgm:prSet presAssocID="{55F5B558-5E07-4289-A033-0CC54C7372FB}" presName="Name0" presStyleCnt="0">
        <dgm:presLayoutVars>
          <dgm:dir/>
          <dgm:animLvl val="lvl"/>
          <dgm:resizeHandles val="exact"/>
        </dgm:presLayoutVars>
      </dgm:prSet>
      <dgm:spPr/>
    </dgm:pt>
    <dgm:pt modelId="{4C55DF30-069F-0645-8D2D-6148A4A4EB7A}" type="pres">
      <dgm:prSet presAssocID="{F6B3DCCB-F63D-4F01-B7C9-DE4B3F167255}" presName="composite" presStyleCnt="0"/>
      <dgm:spPr/>
    </dgm:pt>
    <dgm:pt modelId="{29B49F95-F557-744E-B922-09B1E9DB458B}" type="pres">
      <dgm:prSet presAssocID="{F6B3DCCB-F63D-4F01-B7C9-DE4B3F16725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CF11C91-0233-8A43-8EE3-8974B82FD687}" type="pres">
      <dgm:prSet presAssocID="{F6B3DCCB-F63D-4F01-B7C9-DE4B3F167255}" presName="desTx" presStyleLbl="alignAccFollowNode1" presStyleIdx="0" presStyleCnt="4">
        <dgm:presLayoutVars>
          <dgm:bulletEnabled val="1"/>
        </dgm:presLayoutVars>
      </dgm:prSet>
      <dgm:spPr/>
    </dgm:pt>
    <dgm:pt modelId="{25AA2925-3B1F-C241-90D6-48B771860615}" type="pres">
      <dgm:prSet presAssocID="{6A4B2523-1AB1-4ADF-AE7C-AFB843B7BCA9}" presName="space" presStyleCnt="0"/>
      <dgm:spPr/>
    </dgm:pt>
    <dgm:pt modelId="{773BA471-5F7B-C34C-815A-B3AD2B0A5935}" type="pres">
      <dgm:prSet presAssocID="{FAFB0BB1-6E12-48CA-97A1-35444584B569}" presName="composite" presStyleCnt="0"/>
      <dgm:spPr/>
    </dgm:pt>
    <dgm:pt modelId="{514EA0C8-7376-6A40-BC77-5668A57DD007}" type="pres">
      <dgm:prSet presAssocID="{FAFB0BB1-6E12-48CA-97A1-35444584B56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BFEF63A-9BD0-2540-95C1-344A41427D30}" type="pres">
      <dgm:prSet presAssocID="{FAFB0BB1-6E12-48CA-97A1-35444584B569}" presName="desTx" presStyleLbl="alignAccFollowNode1" presStyleIdx="1" presStyleCnt="4">
        <dgm:presLayoutVars>
          <dgm:bulletEnabled val="1"/>
        </dgm:presLayoutVars>
      </dgm:prSet>
      <dgm:spPr/>
    </dgm:pt>
    <dgm:pt modelId="{8CA01433-5D5C-6745-B740-0C376D924C5A}" type="pres">
      <dgm:prSet presAssocID="{3C557E22-E73E-4FB4-9FD6-E17D70EDF042}" presName="space" presStyleCnt="0"/>
      <dgm:spPr/>
    </dgm:pt>
    <dgm:pt modelId="{391CF341-E122-4A4C-8D6C-0D9ADB6A6D23}" type="pres">
      <dgm:prSet presAssocID="{B67F9E59-F7A5-4464-92E4-B53273C2E12A}" presName="composite" presStyleCnt="0"/>
      <dgm:spPr/>
    </dgm:pt>
    <dgm:pt modelId="{FBD26EF1-53E5-EA4C-B681-F8E9830A1AC9}" type="pres">
      <dgm:prSet presAssocID="{B67F9E59-F7A5-4464-92E4-B53273C2E12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89F3DC7-3794-264F-8C0A-D870AF83427D}" type="pres">
      <dgm:prSet presAssocID="{B67F9E59-F7A5-4464-92E4-B53273C2E12A}" presName="desTx" presStyleLbl="alignAccFollowNode1" presStyleIdx="2" presStyleCnt="4">
        <dgm:presLayoutVars>
          <dgm:bulletEnabled val="1"/>
        </dgm:presLayoutVars>
      </dgm:prSet>
      <dgm:spPr/>
    </dgm:pt>
    <dgm:pt modelId="{784936F9-AE69-384D-8411-8F8E364AFDAC}" type="pres">
      <dgm:prSet presAssocID="{FBC8232B-CF36-4312-A6A2-62CA0ABC753C}" presName="space" presStyleCnt="0"/>
      <dgm:spPr/>
    </dgm:pt>
    <dgm:pt modelId="{3D807C50-BFEB-544E-A02B-C00EA219619B}" type="pres">
      <dgm:prSet presAssocID="{9A69A40F-3F8A-446E-82D0-9121FBF444E9}" presName="composite" presStyleCnt="0"/>
      <dgm:spPr/>
    </dgm:pt>
    <dgm:pt modelId="{2874BCA1-F405-D64A-86F1-2B9AE5020163}" type="pres">
      <dgm:prSet presAssocID="{9A69A40F-3F8A-446E-82D0-9121FBF444E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2FB5D74-D8A3-2D43-9A57-C5776D6E7B79}" type="pres">
      <dgm:prSet presAssocID="{9A69A40F-3F8A-446E-82D0-9121FBF444E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E11AC01-55B6-FB4C-9334-DC542373B9D6}" type="presOf" srcId="{9A69A40F-3F8A-446E-82D0-9121FBF444E9}" destId="{2874BCA1-F405-D64A-86F1-2B9AE5020163}" srcOrd="0" destOrd="0" presId="urn:microsoft.com/office/officeart/2005/8/layout/hList1"/>
    <dgm:cxn modelId="{7706051A-3A02-3145-91D4-EDEDCE94C4F6}" type="presOf" srcId="{0BA8C353-AE87-4911-9573-65E2925C9E3F}" destId="{6CF11C91-0233-8A43-8EE3-8974B82FD687}" srcOrd="0" destOrd="0" presId="urn:microsoft.com/office/officeart/2005/8/layout/hList1"/>
    <dgm:cxn modelId="{E2296733-1984-4F9F-B0C6-27768C677C45}" srcId="{F6B3DCCB-F63D-4F01-B7C9-DE4B3F167255}" destId="{0BA8C353-AE87-4911-9573-65E2925C9E3F}" srcOrd="0" destOrd="0" parTransId="{EE4CF5EF-8D5E-4FDA-B506-340BDAEAAEE9}" sibTransId="{D909BB9F-F1FC-4AA5-BB4F-2AD052F73583}"/>
    <dgm:cxn modelId="{28228235-9BE7-CC45-8CB6-1276AC28C525}" type="presOf" srcId="{FAFB0BB1-6E12-48CA-97A1-35444584B569}" destId="{514EA0C8-7376-6A40-BC77-5668A57DD007}" srcOrd="0" destOrd="0" presId="urn:microsoft.com/office/officeart/2005/8/layout/hList1"/>
    <dgm:cxn modelId="{A6CCA15F-44C4-7946-9161-22A7BC1DD037}" type="presOf" srcId="{8880E47B-26D5-4207-AF02-1049B4A53B2B}" destId="{489F3DC7-3794-264F-8C0A-D870AF83427D}" srcOrd="0" destOrd="0" presId="urn:microsoft.com/office/officeart/2005/8/layout/hList1"/>
    <dgm:cxn modelId="{BBB5C161-27F8-9449-B3E8-E99F1207899A}" type="presOf" srcId="{839D983D-82F4-4242-87B0-6FE636102458}" destId="{3BFEF63A-9BD0-2540-95C1-344A41427D30}" srcOrd="0" destOrd="0" presId="urn:microsoft.com/office/officeart/2005/8/layout/hList1"/>
    <dgm:cxn modelId="{DFE9EC6A-D6BD-4D7D-BDA3-372CDBA9B8DE}" srcId="{FAFB0BB1-6E12-48CA-97A1-35444584B569}" destId="{839D983D-82F4-4242-87B0-6FE636102458}" srcOrd="0" destOrd="0" parTransId="{C9BAE16B-E7F3-4B77-BF27-280648821C53}" sibTransId="{922722F3-5099-47BB-BC4F-276B80B287A2}"/>
    <dgm:cxn modelId="{745E5C7D-E1BB-4D04-AD9F-64F66208F824}" srcId="{55F5B558-5E07-4289-A033-0CC54C7372FB}" destId="{B67F9E59-F7A5-4464-92E4-B53273C2E12A}" srcOrd="2" destOrd="0" parTransId="{F993AB6F-4372-44A4-9FAC-84E1DB27B3BF}" sibTransId="{FBC8232B-CF36-4312-A6A2-62CA0ABC753C}"/>
    <dgm:cxn modelId="{29F17C7F-4D54-0E4A-90AF-C058A3A4DFEA}" type="presOf" srcId="{55F5B558-5E07-4289-A033-0CC54C7372FB}" destId="{9F4F006C-177A-B74E-80AD-0D9F0D7FABB1}" srcOrd="0" destOrd="0" presId="urn:microsoft.com/office/officeart/2005/8/layout/hList1"/>
    <dgm:cxn modelId="{52209698-A98F-B44F-8DFE-0EC2E45A079B}" type="presOf" srcId="{3123F971-A01F-452C-8EC0-6414F73A2B2B}" destId="{B2FB5D74-D8A3-2D43-9A57-C5776D6E7B79}" srcOrd="0" destOrd="0" presId="urn:microsoft.com/office/officeart/2005/8/layout/hList1"/>
    <dgm:cxn modelId="{2807929F-7D7F-C447-98E2-F0234E0309FF}" type="presOf" srcId="{B67F9E59-F7A5-4464-92E4-B53273C2E12A}" destId="{FBD26EF1-53E5-EA4C-B681-F8E9830A1AC9}" srcOrd="0" destOrd="0" presId="urn:microsoft.com/office/officeart/2005/8/layout/hList1"/>
    <dgm:cxn modelId="{6219B4A7-FF4D-534C-8BE5-F9E0029CE634}" type="presOf" srcId="{F6B3DCCB-F63D-4F01-B7C9-DE4B3F167255}" destId="{29B49F95-F557-744E-B922-09B1E9DB458B}" srcOrd="0" destOrd="0" presId="urn:microsoft.com/office/officeart/2005/8/layout/hList1"/>
    <dgm:cxn modelId="{36528BB2-E983-4B2B-BA8D-CC3B5DB920F3}" srcId="{55F5B558-5E07-4289-A033-0CC54C7372FB}" destId="{F6B3DCCB-F63D-4F01-B7C9-DE4B3F167255}" srcOrd="0" destOrd="0" parTransId="{D5A97992-2EB0-4C83-9437-5675AD611DD2}" sibTransId="{6A4B2523-1AB1-4ADF-AE7C-AFB843B7BCA9}"/>
    <dgm:cxn modelId="{685CCCB6-702E-41E8-AB8F-06ADCA401ACB}" srcId="{55F5B558-5E07-4289-A033-0CC54C7372FB}" destId="{FAFB0BB1-6E12-48CA-97A1-35444584B569}" srcOrd="1" destOrd="0" parTransId="{38C07456-E939-45A3-94CD-EA0C6B7E4955}" sibTransId="{3C557E22-E73E-4FB4-9FD6-E17D70EDF042}"/>
    <dgm:cxn modelId="{538700DC-C2D1-45DB-80F6-C4E15264355C}" srcId="{B67F9E59-F7A5-4464-92E4-B53273C2E12A}" destId="{8880E47B-26D5-4207-AF02-1049B4A53B2B}" srcOrd="0" destOrd="0" parTransId="{BBEF17EC-44AD-4479-8793-D417232FC495}" sibTransId="{EA047C33-97B6-4723-96F5-954FABF0AFDA}"/>
    <dgm:cxn modelId="{8449FFE8-AFD1-4676-9AE0-7E08863C6510}" srcId="{9A69A40F-3F8A-446E-82D0-9121FBF444E9}" destId="{3123F971-A01F-452C-8EC0-6414F73A2B2B}" srcOrd="0" destOrd="0" parTransId="{3643EE61-1187-43DF-AF86-3773DE05A419}" sibTransId="{DD8CC579-D5A7-45E9-942D-91FA2EFEEF5B}"/>
    <dgm:cxn modelId="{6EB9E6FA-5197-4FB1-86FD-47C8DE5C0B71}" srcId="{55F5B558-5E07-4289-A033-0CC54C7372FB}" destId="{9A69A40F-3F8A-446E-82D0-9121FBF444E9}" srcOrd="3" destOrd="0" parTransId="{7C579FF0-7331-42D3-A8E9-B964BDE62458}" sibTransId="{3A991E85-68DE-4AFC-B34E-C494852673CD}"/>
    <dgm:cxn modelId="{5C56842E-9261-8E47-B528-2C910BD56D26}" type="presParOf" srcId="{9F4F006C-177A-B74E-80AD-0D9F0D7FABB1}" destId="{4C55DF30-069F-0645-8D2D-6148A4A4EB7A}" srcOrd="0" destOrd="0" presId="urn:microsoft.com/office/officeart/2005/8/layout/hList1"/>
    <dgm:cxn modelId="{D6D48CBB-EC06-CE42-9536-20954E3F6F7A}" type="presParOf" srcId="{4C55DF30-069F-0645-8D2D-6148A4A4EB7A}" destId="{29B49F95-F557-744E-B922-09B1E9DB458B}" srcOrd="0" destOrd="0" presId="urn:microsoft.com/office/officeart/2005/8/layout/hList1"/>
    <dgm:cxn modelId="{4A9BBF01-3A18-6E45-AD81-2E014B609882}" type="presParOf" srcId="{4C55DF30-069F-0645-8D2D-6148A4A4EB7A}" destId="{6CF11C91-0233-8A43-8EE3-8974B82FD687}" srcOrd="1" destOrd="0" presId="urn:microsoft.com/office/officeart/2005/8/layout/hList1"/>
    <dgm:cxn modelId="{DF6622D3-8B23-2E48-BD2D-94B5B2C631B8}" type="presParOf" srcId="{9F4F006C-177A-B74E-80AD-0D9F0D7FABB1}" destId="{25AA2925-3B1F-C241-90D6-48B771860615}" srcOrd="1" destOrd="0" presId="urn:microsoft.com/office/officeart/2005/8/layout/hList1"/>
    <dgm:cxn modelId="{7282F69B-7573-0C43-9BA9-D46B2A934EE7}" type="presParOf" srcId="{9F4F006C-177A-B74E-80AD-0D9F0D7FABB1}" destId="{773BA471-5F7B-C34C-815A-B3AD2B0A5935}" srcOrd="2" destOrd="0" presId="urn:microsoft.com/office/officeart/2005/8/layout/hList1"/>
    <dgm:cxn modelId="{A205599F-5BA5-2D47-81D8-484A4C8D3F26}" type="presParOf" srcId="{773BA471-5F7B-C34C-815A-B3AD2B0A5935}" destId="{514EA0C8-7376-6A40-BC77-5668A57DD007}" srcOrd="0" destOrd="0" presId="urn:microsoft.com/office/officeart/2005/8/layout/hList1"/>
    <dgm:cxn modelId="{A18B7E8B-7E96-F841-853A-08BA5EA139C6}" type="presParOf" srcId="{773BA471-5F7B-C34C-815A-B3AD2B0A5935}" destId="{3BFEF63A-9BD0-2540-95C1-344A41427D30}" srcOrd="1" destOrd="0" presId="urn:microsoft.com/office/officeart/2005/8/layout/hList1"/>
    <dgm:cxn modelId="{4E9FC33C-69E8-8143-9C04-96293E65EDFC}" type="presParOf" srcId="{9F4F006C-177A-B74E-80AD-0D9F0D7FABB1}" destId="{8CA01433-5D5C-6745-B740-0C376D924C5A}" srcOrd="3" destOrd="0" presId="urn:microsoft.com/office/officeart/2005/8/layout/hList1"/>
    <dgm:cxn modelId="{E7C7B86A-362B-6D48-91B8-AFECE88F398B}" type="presParOf" srcId="{9F4F006C-177A-B74E-80AD-0D9F0D7FABB1}" destId="{391CF341-E122-4A4C-8D6C-0D9ADB6A6D23}" srcOrd="4" destOrd="0" presId="urn:microsoft.com/office/officeart/2005/8/layout/hList1"/>
    <dgm:cxn modelId="{02C4C009-0700-FA42-9E7D-9C0FA42AD373}" type="presParOf" srcId="{391CF341-E122-4A4C-8D6C-0D9ADB6A6D23}" destId="{FBD26EF1-53E5-EA4C-B681-F8E9830A1AC9}" srcOrd="0" destOrd="0" presId="urn:microsoft.com/office/officeart/2005/8/layout/hList1"/>
    <dgm:cxn modelId="{DA979DEB-B6D2-C34A-9AF0-934D601C24DE}" type="presParOf" srcId="{391CF341-E122-4A4C-8D6C-0D9ADB6A6D23}" destId="{489F3DC7-3794-264F-8C0A-D870AF83427D}" srcOrd="1" destOrd="0" presId="urn:microsoft.com/office/officeart/2005/8/layout/hList1"/>
    <dgm:cxn modelId="{A943D79D-F931-464A-BD5E-5E2AED6DA6C1}" type="presParOf" srcId="{9F4F006C-177A-B74E-80AD-0D9F0D7FABB1}" destId="{784936F9-AE69-384D-8411-8F8E364AFDAC}" srcOrd="5" destOrd="0" presId="urn:microsoft.com/office/officeart/2005/8/layout/hList1"/>
    <dgm:cxn modelId="{85EDBB64-FB0E-F74B-A570-8959E0639E25}" type="presParOf" srcId="{9F4F006C-177A-B74E-80AD-0D9F0D7FABB1}" destId="{3D807C50-BFEB-544E-A02B-C00EA219619B}" srcOrd="6" destOrd="0" presId="urn:microsoft.com/office/officeart/2005/8/layout/hList1"/>
    <dgm:cxn modelId="{997E330A-45F0-6348-BE8E-069259FC933E}" type="presParOf" srcId="{3D807C50-BFEB-544E-A02B-C00EA219619B}" destId="{2874BCA1-F405-D64A-86F1-2B9AE5020163}" srcOrd="0" destOrd="0" presId="urn:microsoft.com/office/officeart/2005/8/layout/hList1"/>
    <dgm:cxn modelId="{8075F94F-817C-B240-AA91-09A58759AD35}" type="presParOf" srcId="{3D807C50-BFEB-544E-A02B-C00EA219619B}" destId="{B2FB5D74-D8A3-2D43-9A57-C5776D6E7B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A79337-3677-4427-BDFE-3A95B107A1C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6C44D8-14B0-456C-A4F9-48B1729729FA}">
      <dgm:prSet/>
      <dgm:spPr/>
      <dgm:t>
        <a:bodyPr/>
        <a:lstStyle/>
        <a:p>
          <a:r>
            <a:rPr lang="zh-CN"/>
            <a:t>硬件负载均衡器具有较高的运行和配置成本</a:t>
          </a:r>
          <a:endParaRPr lang="en-US"/>
        </a:p>
      </dgm:t>
    </dgm:pt>
    <dgm:pt modelId="{2EAB4545-6942-47BB-A7C5-19BAC16A7572}" type="parTrans" cxnId="{CFC5FB9D-11E9-4A6B-B5C9-8686DA1450A4}">
      <dgm:prSet/>
      <dgm:spPr/>
      <dgm:t>
        <a:bodyPr/>
        <a:lstStyle/>
        <a:p>
          <a:endParaRPr lang="en-US"/>
        </a:p>
      </dgm:t>
    </dgm:pt>
    <dgm:pt modelId="{7DC8640D-CC3A-4202-9D66-48CA0A69FB92}" type="sibTrans" cxnId="{CFC5FB9D-11E9-4A6B-B5C9-8686DA1450A4}">
      <dgm:prSet/>
      <dgm:spPr/>
      <dgm:t>
        <a:bodyPr/>
        <a:lstStyle/>
        <a:p>
          <a:endParaRPr lang="en-US"/>
        </a:p>
      </dgm:t>
    </dgm:pt>
    <dgm:pt modelId="{34D806C2-F122-44C8-8554-DB72A0F3E212}">
      <dgm:prSet/>
      <dgm:spPr/>
      <dgm:t>
        <a:bodyPr/>
        <a:lstStyle/>
        <a:p>
          <a:r>
            <a:rPr lang="zh-CN"/>
            <a:t>不易扩展，购物季流量过高需频繁迁移</a:t>
          </a:r>
          <a:r>
            <a:rPr lang="en-US"/>
            <a:t>VIP，</a:t>
          </a:r>
          <a:r>
            <a:rPr lang="zh-CN"/>
            <a:t>无法横向扩展</a:t>
          </a:r>
          <a:endParaRPr lang="en-US"/>
        </a:p>
      </dgm:t>
    </dgm:pt>
    <dgm:pt modelId="{F8A5B4DF-2532-4478-8788-5340CFE4272E}" type="parTrans" cxnId="{2E747628-B9DF-4308-A6A0-8DDD37CD4C08}">
      <dgm:prSet/>
      <dgm:spPr/>
      <dgm:t>
        <a:bodyPr/>
        <a:lstStyle/>
        <a:p>
          <a:endParaRPr lang="en-US"/>
        </a:p>
      </dgm:t>
    </dgm:pt>
    <dgm:pt modelId="{4E199929-556F-450E-9C8D-951DC33C737C}" type="sibTrans" cxnId="{2E747628-B9DF-4308-A6A0-8DDD37CD4C08}">
      <dgm:prSet/>
      <dgm:spPr/>
      <dgm:t>
        <a:bodyPr/>
        <a:lstStyle/>
        <a:p>
          <a:endParaRPr lang="en-US"/>
        </a:p>
      </dgm:t>
    </dgm:pt>
    <dgm:pt modelId="{43554160-8BB6-4CC7-8D02-684FB5155399}">
      <dgm:prSet/>
      <dgm:spPr/>
      <dgm:t>
        <a:bodyPr/>
        <a:lstStyle/>
        <a:p>
          <a:r>
            <a:rPr lang="zh-CN"/>
            <a:t>无法提供高可用性，其对故障域处理是的</a:t>
          </a:r>
          <a:r>
            <a:rPr lang="en-US"/>
            <a:t>1 + 1</a:t>
          </a:r>
          <a:r>
            <a:rPr lang="zh-CN"/>
            <a:t>而非</a:t>
          </a:r>
          <a:r>
            <a:rPr lang="en-US"/>
            <a:t>N + 1</a:t>
          </a:r>
        </a:p>
      </dgm:t>
    </dgm:pt>
    <dgm:pt modelId="{9D74A59C-C1F6-404B-93BC-948B08F6A752}" type="parTrans" cxnId="{EC8FBE6A-EDA3-4D49-9DB2-8025199B52D2}">
      <dgm:prSet/>
      <dgm:spPr/>
      <dgm:t>
        <a:bodyPr/>
        <a:lstStyle/>
        <a:p>
          <a:endParaRPr lang="en-US"/>
        </a:p>
      </dgm:t>
    </dgm:pt>
    <dgm:pt modelId="{3F79BF65-06C1-4C04-B79A-C70F6C53A2CE}" type="sibTrans" cxnId="{EC8FBE6A-EDA3-4D49-9DB2-8025199B52D2}">
      <dgm:prSet/>
      <dgm:spPr/>
      <dgm:t>
        <a:bodyPr/>
        <a:lstStyle/>
        <a:p>
          <a:endParaRPr lang="en-US"/>
        </a:p>
      </dgm:t>
    </dgm:pt>
    <dgm:pt modelId="{E3A8B612-136B-4D0D-9568-5F846B60978A}">
      <dgm:prSet/>
      <dgm:spPr/>
      <dgm:t>
        <a:bodyPr/>
        <a:lstStyle/>
        <a:p>
          <a:r>
            <a:rPr lang="zh-CN"/>
            <a:t>依赖第三方供应商来提供核心前端流量管理功能</a:t>
          </a:r>
          <a:endParaRPr lang="en-US"/>
        </a:p>
      </dgm:t>
    </dgm:pt>
    <dgm:pt modelId="{68229731-5E5A-45DC-8A60-EE6D46AD01E4}" type="parTrans" cxnId="{9EE000EE-7538-4328-B51A-BAF8ECEEE7D2}">
      <dgm:prSet/>
      <dgm:spPr/>
      <dgm:t>
        <a:bodyPr/>
        <a:lstStyle/>
        <a:p>
          <a:endParaRPr lang="en-US"/>
        </a:p>
      </dgm:t>
    </dgm:pt>
    <dgm:pt modelId="{53B677B2-59F1-450F-B597-B69769FCD0CE}" type="sibTrans" cxnId="{9EE000EE-7538-4328-B51A-BAF8ECEEE7D2}">
      <dgm:prSet/>
      <dgm:spPr/>
      <dgm:t>
        <a:bodyPr/>
        <a:lstStyle/>
        <a:p>
          <a:endParaRPr lang="en-US"/>
        </a:p>
      </dgm:t>
    </dgm:pt>
    <dgm:pt modelId="{4C5109D4-6DA1-4FEC-89F6-B129E0DE1506}">
      <dgm:prSet/>
      <dgm:spPr/>
      <dgm:t>
        <a:bodyPr/>
        <a:lstStyle/>
        <a:p>
          <a:r>
            <a:rPr lang="en-US"/>
            <a:t>eBay</a:t>
          </a:r>
          <a:r>
            <a:rPr lang="zh-CN"/>
            <a:t>的应用基于微服务架构</a:t>
          </a:r>
          <a:endParaRPr lang="en-US"/>
        </a:p>
      </dgm:t>
    </dgm:pt>
    <dgm:pt modelId="{E231D0D1-153F-484F-A041-DF49709DF7C2}" type="parTrans" cxnId="{3D514253-2A99-4F29-B9E9-AD8DC90BD0A8}">
      <dgm:prSet/>
      <dgm:spPr/>
      <dgm:t>
        <a:bodyPr/>
        <a:lstStyle/>
        <a:p>
          <a:endParaRPr lang="en-US"/>
        </a:p>
      </dgm:t>
    </dgm:pt>
    <dgm:pt modelId="{8CD3089A-3FED-46E5-AA59-83425535A620}" type="sibTrans" cxnId="{3D514253-2A99-4F29-B9E9-AD8DC90BD0A8}">
      <dgm:prSet/>
      <dgm:spPr/>
      <dgm:t>
        <a:bodyPr/>
        <a:lstStyle/>
        <a:p>
          <a:endParaRPr lang="en-US"/>
        </a:p>
      </dgm:t>
    </dgm:pt>
    <dgm:pt modelId="{BA9198E2-D43A-49F3-91B1-745E74A07460}">
      <dgm:prSet/>
      <dgm:spPr/>
      <dgm:t>
        <a:bodyPr/>
        <a:lstStyle/>
        <a:p>
          <a:r>
            <a:rPr lang="zh-CN"/>
            <a:t>微服务的体系结构导致负载均衡器数量的增加</a:t>
          </a:r>
          <a:endParaRPr lang="en-US"/>
        </a:p>
      </dgm:t>
    </dgm:pt>
    <dgm:pt modelId="{98E8704D-B1B1-4223-8440-3A27DD362590}" type="parTrans" cxnId="{A41BA42A-1E99-49E6-97FF-2C2751870DDD}">
      <dgm:prSet/>
      <dgm:spPr/>
      <dgm:t>
        <a:bodyPr/>
        <a:lstStyle/>
        <a:p>
          <a:endParaRPr lang="en-US"/>
        </a:p>
      </dgm:t>
    </dgm:pt>
    <dgm:pt modelId="{CE4749B6-80BE-4DFC-AE68-A60D76CA7FF4}" type="sibTrans" cxnId="{A41BA42A-1E99-49E6-97FF-2C2751870DDD}">
      <dgm:prSet/>
      <dgm:spPr/>
      <dgm:t>
        <a:bodyPr/>
        <a:lstStyle/>
        <a:p>
          <a:endParaRPr lang="en-US"/>
        </a:p>
      </dgm:t>
    </dgm:pt>
    <dgm:pt modelId="{EE146FBB-2728-40F9-A407-9BF5799FCC55}">
      <dgm:prSet/>
      <dgm:spPr/>
      <dgm:t>
        <a:bodyPr/>
        <a:lstStyle/>
        <a:p>
          <a:r>
            <a:rPr lang="zh-CN"/>
            <a:t>超过</a:t>
          </a:r>
          <a:r>
            <a:rPr lang="en-US"/>
            <a:t>3,000</a:t>
          </a:r>
          <a:r>
            <a:rPr lang="zh-CN"/>
            <a:t>个公网</a:t>
          </a:r>
          <a:r>
            <a:rPr lang="en-US"/>
            <a:t>VIP</a:t>
          </a:r>
        </a:p>
      </dgm:t>
    </dgm:pt>
    <dgm:pt modelId="{B23FE0AF-AB98-4167-A756-109248201812}" type="parTrans" cxnId="{F7955273-0186-43C9-AF1B-AF6B1BA39433}">
      <dgm:prSet/>
      <dgm:spPr/>
      <dgm:t>
        <a:bodyPr/>
        <a:lstStyle/>
        <a:p>
          <a:endParaRPr lang="en-US"/>
        </a:p>
      </dgm:t>
    </dgm:pt>
    <dgm:pt modelId="{567FC62B-D390-4208-BC5F-7BB7731A0E74}" type="sibTrans" cxnId="{F7955273-0186-43C9-AF1B-AF6B1BA39433}">
      <dgm:prSet/>
      <dgm:spPr/>
      <dgm:t>
        <a:bodyPr/>
        <a:lstStyle/>
        <a:p>
          <a:endParaRPr lang="en-US"/>
        </a:p>
      </dgm:t>
    </dgm:pt>
    <dgm:pt modelId="{8B129C6E-F67B-4271-B13B-24135FE238C4}">
      <dgm:prSet/>
      <dgm:spPr/>
      <dgm:t>
        <a:bodyPr/>
        <a:lstStyle/>
        <a:p>
          <a:r>
            <a:rPr lang="zh-CN"/>
            <a:t>边缘节点全球分布数量有限</a:t>
          </a:r>
          <a:endParaRPr lang="en-US"/>
        </a:p>
      </dgm:t>
    </dgm:pt>
    <dgm:pt modelId="{C61BB0F1-F538-47DD-AC5B-0D36899AD558}" type="parTrans" cxnId="{9CE37731-FE2A-4C8B-B02E-C52279393DE7}">
      <dgm:prSet/>
      <dgm:spPr/>
      <dgm:t>
        <a:bodyPr/>
        <a:lstStyle/>
        <a:p>
          <a:endParaRPr lang="en-US"/>
        </a:p>
      </dgm:t>
    </dgm:pt>
    <dgm:pt modelId="{F02D1FE8-7013-4DC6-8F63-AA38CEFBD724}" type="sibTrans" cxnId="{9CE37731-FE2A-4C8B-B02E-C52279393DE7}">
      <dgm:prSet/>
      <dgm:spPr/>
      <dgm:t>
        <a:bodyPr/>
        <a:lstStyle/>
        <a:p>
          <a:endParaRPr lang="en-US"/>
        </a:p>
      </dgm:t>
    </dgm:pt>
    <dgm:pt modelId="{F6422332-93B9-439E-9205-FA3D004ACA01}">
      <dgm:prSet/>
      <dgm:spPr/>
      <dgm:t>
        <a:bodyPr/>
        <a:lstStyle/>
        <a:p>
          <a:r>
            <a:rPr lang="en-US" dirty="0"/>
            <a:t>eBay</a:t>
          </a:r>
          <a:r>
            <a:rPr lang="zh-CN" dirty="0"/>
            <a:t>用户在美国以外的地区也有很高的流量，但边缘节点少</a:t>
          </a:r>
          <a:endParaRPr lang="en-US" dirty="0"/>
        </a:p>
      </dgm:t>
    </dgm:pt>
    <dgm:pt modelId="{EA2452A1-8AE1-4A15-9131-BF78E874E7A0}" type="parTrans" cxnId="{A0F31525-1A4B-490C-8ADB-8EE2EE4CB2CF}">
      <dgm:prSet/>
      <dgm:spPr/>
      <dgm:t>
        <a:bodyPr/>
        <a:lstStyle/>
        <a:p>
          <a:endParaRPr lang="en-US"/>
        </a:p>
      </dgm:t>
    </dgm:pt>
    <dgm:pt modelId="{69F80118-E62C-46C4-8994-9ED847C36B94}" type="sibTrans" cxnId="{A0F31525-1A4B-490C-8ADB-8EE2EE4CB2CF}">
      <dgm:prSet/>
      <dgm:spPr/>
      <dgm:t>
        <a:bodyPr/>
        <a:lstStyle/>
        <a:p>
          <a:endParaRPr lang="en-US"/>
        </a:p>
      </dgm:t>
    </dgm:pt>
    <dgm:pt modelId="{A51FFDDF-3140-4154-8A9E-95FA32DF7AD8}">
      <dgm:prSet/>
      <dgm:spPr/>
      <dgm:t>
        <a:bodyPr/>
        <a:lstStyle/>
        <a:p>
          <a:r>
            <a:rPr lang="zh-CN"/>
            <a:t>硬件负载均衡</a:t>
          </a:r>
          <a:r>
            <a:rPr lang="en-US"/>
            <a:t>PoP</a:t>
          </a:r>
          <a:r>
            <a:rPr lang="zh-CN"/>
            <a:t>配置需要消耗较多的人工，时间和成本</a:t>
          </a:r>
          <a:endParaRPr lang="en-US"/>
        </a:p>
      </dgm:t>
    </dgm:pt>
    <dgm:pt modelId="{2123FD12-1B84-4066-AD4E-6B2625251C46}" type="parTrans" cxnId="{2929DC18-109D-4CCD-971A-0DF36082EBE5}">
      <dgm:prSet/>
      <dgm:spPr/>
      <dgm:t>
        <a:bodyPr/>
        <a:lstStyle/>
        <a:p>
          <a:endParaRPr lang="en-US"/>
        </a:p>
      </dgm:t>
    </dgm:pt>
    <dgm:pt modelId="{8DB9670D-81D7-4C6F-8E57-F7DE462729EF}" type="sibTrans" cxnId="{2929DC18-109D-4CCD-971A-0DF36082EBE5}">
      <dgm:prSet/>
      <dgm:spPr/>
      <dgm:t>
        <a:bodyPr/>
        <a:lstStyle/>
        <a:p>
          <a:endParaRPr lang="en-US"/>
        </a:p>
      </dgm:t>
    </dgm:pt>
    <dgm:pt modelId="{988E4FCC-F747-F444-BD8B-E81A10B44BBB}" type="pres">
      <dgm:prSet presAssocID="{78A79337-3677-4427-BDFE-3A95B107A1C5}" presName="Name0" presStyleCnt="0">
        <dgm:presLayoutVars>
          <dgm:dir/>
          <dgm:animLvl val="lvl"/>
          <dgm:resizeHandles val="exact"/>
        </dgm:presLayoutVars>
      </dgm:prSet>
      <dgm:spPr/>
    </dgm:pt>
    <dgm:pt modelId="{01496BEF-8D60-E645-9A14-7E677BD5BE33}" type="pres">
      <dgm:prSet presAssocID="{746C44D8-14B0-456C-A4F9-48B1729729FA}" presName="composite" presStyleCnt="0"/>
      <dgm:spPr/>
    </dgm:pt>
    <dgm:pt modelId="{B43069E3-56CE-AD45-A04E-EDB1243B7521}" type="pres">
      <dgm:prSet presAssocID="{746C44D8-14B0-456C-A4F9-48B1729729F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9E58972-CFE9-9247-8C0F-896428A62CB4}" type="pres">
      <dgm:prSet presAssocID="{746C44D8-14B0-456C-A4F9-48B1729729FA}" presName="desTx" presStyleLbl="alignAccFollowNode1" presStyleIdx="0" presStyleCnt="3">
        <dgm:presLayoutVars>
          <dgm:bulletEnabled val="1"/>
        </dgm:presLayoutVars>
      </dgm:prSet>
      <dgm:spPr/>
    </dgm:pt>
    <dgm:pt modelId="{4C1C0238-A463-2F4C-8FB0-7849FEE0E542}" type="pres">
      <dgm:prSet presAssocID="{7DC8640D-CC3A-4202-9D66-48CA0A69FB92}" presName="space" presStyleCnt="0"/>
      <dgm:spPr/>
    </dgm:pt>
    <dgm:pt modelId="{CB6CBDD9-C4CF-964F-B4BB-3C96B9414CD1}" type="pres">
      <dgm:prSet presAssocID="{4C5109D4-6DA1-4FEC-89F6-B129E0DE1506}" presName="composite" presStyleCnt="0"/>
      <dgm:spPr/>
    </dgm:pt>
    <dgm:pt modelId="{E735A518-311E-FC4B-BE2E-43D26AF2FCF6}" type="pres">
      <dgm:prSet presAssocID="{4C5109D4-6DA1-4FEC-89F6-B129E0DE150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FDFBFF8-D5BA-8541-9022-8DE75440B93D}" type="pres">
      <dgm:prSet presAssocID="{4C5109D4-6DA1-4FEC-89F6-B129E0DE1506}" presName="desTx" presStyleLbl="alignAccFollowNode1" presStyleIdx="1" presStyleCnt="3">
        <dgm:presLayoutVars>
          <dgm:bulletEnabled val="1"/>
        </dgm:presLayoutVars>
      </dgm:prSet>
      <dgm:spPr/>
    </dgm:pt>
    <dgm:pt modelId="{8E073710-93A2-7E49-874D-2A9265441F60}" type="pres">
      <dgm:prSet presAssocID="{8CD3089A-3FED-46E5-AA59-83425535A620}" presName="space" presStyleCnt="0"/>
      <dgm:spPr/>
    </dgm:pt>
    <dgm:pt modelId="{AD00C1A7-EF49-BC40-A3BC-E0E3586EAA77}" type="pres">
      <dgm:prSet presAssocID="{8B129C6E-F67B-4271-B13B-24135FE238C4}" presName="composite" presStyleCnt="0"/>
      <dgm:spPr/>
    </dgm:pt>
    <dgm:pt modelId="{D83F23DC-0157-8A45-AA02-1BDD2E154E19}" type="pres">
      <dgm:prSet presAssocID="{8B129C6E-F67B-4271-B13B-24135FE238C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8CC2CD8-127D-1B4D-AF89-441054E40A8E}" type="pres">
      <dgm:prSet presAssocID="{8B129C6E-F67B-4271-B13B-24135FE238C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B05BE0C-225B-F040-9F82-62297267DE81}" type="presOf" srcId="{746C44D8-14B0-456C-A4F9-48B1729729FA}" destId="{B43069E3-56CE-AD45-A04E-EDB1243B7521}" srcOrd="0" destOrd="0" presId="urn:microsoft.com/office/officeart/2005/8/layout/hList1"/>
    <dgm:cxn modelId="{B9934411-D6D8-9E46-8264-78B8B4B24B35}" type="presOf" srcId="{BA9198E2-D43A-49F3-91B1-745E74A07460}" destId="{BFDFBFF8-D5BA-8541-9022-8DE75440B93D}" srcOrd="0" destOrd="0" presId="urn:microsoft.com/office/officeart/2005/8/layout/hList1"/>
    <dgm:cxn modelId="{2929DC18-109D-4CCD-971A-0DF36082EBE5}" srcId="{8B129C6E-F67B-4271-B13B-24135FE238C4}" destId="{A51FFDDF-3140-4154-8A9E-95FA32DF7AD8}" srcOrd="1" destOrd="0" parTransId="{2123FD12-1B84-4066-AD4E-6B2625251C46}" sibTransId="{8DB9670D-81D7-4C6F-8E57-F7DE462729EF}"/>
    <dgm:cxn modelId="{70069A1C-B7C9-AC44-9395-C78F6A09D31D}" type="presOf" srcId="{34D806C2-F122-44C8-8554-DB72A0F3E212}" destId="{39E58972-CFE9-9247-8C0F-896428A62CB4}" srcOrd="0" destOrd="0" presId="urn:microsoft.com/office/officeart/2005/8/layout/hList1"/>
    <dgm:cxn modelId="{A0F31525-1A4B-490C-8ADB-8EE2EE4CB2CF}" srcId="{8B129C6E-F67B-4271-B13B-24135FE238C4}" destId="{F6422332-93B9-439E-9205-FA3D004ACA01}" srcOrd="0" destOrd="0" parTransId="{EA2452A1-8AE1-4A15-9131-BF78E874E7A0}" sibTransId="{69F80118-E62C-46C4-8994-9ED847C36B94}"/>
    <dgm:cxn modelId="{2E747628-B9DF-4308-A6A0-8DDD37CD4C08}" srcId="{746C44D8-14B0-456C-A4F9-48B1729729FA}" destId="{34D806C2-F122-44C8-8554-DB72A0F3E212}" srcOrd="0" destOrd="0" parTransId="{F8A5B4DF-2532-4478-8788-5340CFE4272E}" sibTransId="{4E199929-556F-450E-9C8D-951DC33C737C}"/>
    <dgm:cxn modelId="{A41BA42A-1E99-49E6-97FF-2C2751870DDD}" srcId="{4C5109D4-6DA1-4FEC-89F6-B129E0DE1506}" destId="{BA9198E2-D43A-49F3-91B1-745E74A07460}" srcOrd="0" destOrd="0" parTransId="{98E8704D-B1B1-4223-8440-3A27DD362590}" sibTransId="{CE4749B6-80BE-4DFC-AE68-A60D76CA7FF4}"/>
    <dgm:cxn modelId="{9CE37731-FE2A-4C8B-B02E-C52279393DE7}" srcId="{78A79337-3677-4427-BDFE-3A95B107A1C5}" destId="{8B129C6E-F67B-4271-B13B-24135FE238C4}" srcOrd="2" destOrd="0" parTransId="{C61BB0F1-F538-47DD-AC5B-0D36899AD558}" sibTransId="{F02D1FE8-7013-4DC6-8F63-AA38CEFBD724}"/>
    <dgm:cxn modelId="{659DCB39-F8A4-E24C-A388-5180DD35DD79}" type="presOf" srcId="{43554160-8BB6-4CC7-8D02-684FB5155399}" destId="{39E58972-CFE9-9247-8C0F-896428A62CB4}" srcOrd="0" destOrd="1" presId="urn:microsoft.com/office/officeart/2005/8/layout/hList1"/>
    <dgm:cxn modelId="{AC322E43-7DBB-EF48-BDD2-13396C494E74}" type="presOf" srcId="{78A79337-3677-4427-BDFE-3A95B107A1C5}" destId="{988E4FCC-F747-F444-BD8B-E81A10B44BBB}" srcOrd="0" destOrd="0" presId="urn:microsoft.com/office/officeart/2005/8/layout/hList1"/>
    <dgm:cxn modelId="{AFDC314F-8CFF-7B42-A5D4-DCAB17E7D6BA}" type="presOf" srcId="{EE146FBB-2728-40F9-A407-9BF5799FCC55}" destId="{BFDFBFF8-D5BA-8541-9022-8DE75440B93D}" srcOrd="0" destOrd="1" presId="urn:microsoft.com/office/officeart/2005/8/layout/hList1"/>
    <dgm:cxn modelId="{3D514253-2A99-4F29-B9E9-AD8DC90BD0A8}" srcId="{78A79337-3677-4427-BDFE-3A95B107A1C5}" destId="{4C5109D4-6DA1-4FEC-89F6-B129E0DE1506}" srcOrd="1" destOrd="0" parTransId="{E231D0D1-153F-484F-A041-DF49709DF7C2}" sibTransId="{8CD3089A-3FED-46E5-AA59-83425535A620}"/>
    <dgm:cxn modelId="{EC8FBE6A-EDA3-4D49-9DB2-8025199B52D2}" srcId="{746C44D8-14B0-456C-A4F9-48B1729729FA}" destId="{43554160-8BB6-4CC7-8D02-684FB5155399}" srcOrd="1" destOrd="0" parTransId="{9D74A59C-C1F6-404B-93BC-948B08F6A752}" sibTransId="{3F79BF65-06C1-4C04-B79A-C70F6C53A2CE}"/>
    <dgm:cxn modelId="{F7955273-0186-43C9-AF1B-AF6B1BA39433}" srcId="{4C5109D4-6DA1-4FEC-89F6-B129E0DE1506}" destId="{EE146FBB-2728-40F9-A407-9BF5799FCC55}" srcOrd="1" destOrd="0" parTransId="{B23FE0AF-AB98-4167-A756-109248201812}" sibTransId="{567FC62B-D390-4208-BC5F-7BB7731A0E74}"/>
    <dgm:cxn modelId="{5CE9869B-CC20-6149-8B60-FC87287B885D}" type="presOf" srcId="{E3A8B612-136B-4D0D-9568-5F846B60978A}" destId="{39E58972-CFE9-9247-8C0F-896428A62CB4}" srcOrd="0" destOrd="2" presId="urn:microsoft.com/office/officeart/2005/8/layout/hList1"/>
    <dgm:cxn modelId="{EAB3869D-9A7E-B64E-BA80-9515858390E3}" type="presOf" srcId="{A51FFDDF-3140-4154-8A9E-95FA32DF7AD8}" destId="{38CC2CD8-127D-1B4D-AF89-441054E40A8E}" srcOrd="0" destOrd="1" presId="urn:microsoft.com/office/officeart/2005/8/layout/hList1"/>
    <dgm:cxn modelId="{CFC5FB9D-11E9-4A6B-B5C9-8686DA1450A4}" srcId="{78A79337-3677-4427-BDFE-3A95B107A1C5}" destId="{746C44D8-14B0-456C-A4F9-48B1729729FA}" srcOrd="0" destOrd="0" parTransId="{2EAB4545-6942-47BB-A7C5-19BAC16A7572}" sibTransId="{7DC8640D-CC3A-4202-9D66-48CA0A69FB92}"/>
    <dgm:cxn modelId="{87DC06AB-433A-574F-819E-2F29F1583375}" type="presOf" srcId="{4C5109D4-6DA1-4FEC-89F6-B129E0DE1506}" destId="{E735A518-311E-FC4B-BE2E-43D26AF2FCF6}" srcOrd="0" destOrd="0" presId="urn:microsoft.com/office/officeart/2005/8/layout/hList1"/>
    <dgm:cxn modelId="{ADFD27B5-057B-4E41-AA9C-F368D5E95CDD}" type="presOf" srcId="{F6422332-93B9-439E-9205-FA3D004ACA01}" destId="{38CC2CD8-127D-1B4D-AF89-441054E40A8E}" srcOrd="0" destOrd="0" presId="urn:microsoft.com/office/officeart/2005/8/layout/hList1"/>
    <dgm:cxn modelId="{AB88D5D9-9FBA-3E4E-9A8B-041E2EE23269}" type="presOf" srcId="{8B129C6E-F67B-4271-B13B-24135FE238C4}" destId="{D83F23DC-0157-8A45-AA02-1BDD2E154E19}" srcOrd="0" destOrd="0" presId="urn:microsoft.com/office/officeart/2005/8/layout/hList1"/>
    <dgm:cxn modelId="{9EE000EE-7538-4328-B51A-BAF8ECEEE7D2}" srcId="{746C44D8-14B0-456C-A4F9-48B1729729FA}" destId="{E3A8B612-136B-4D0D-9568-5F846B60978A}" srcOrd="2" destOrd="0" parTransId="{68229731-5E5A-45DC-8A60-EE6D46AD01E4}" sibTransId="{53B677B2-59F1-450F-B597-B69769FCD0CE}"/>
    <dgm:cxn modelId="{1224AFB4-B1FC-5543-B81A-31BE28773AB1}" type="presParOf" srcId="{988E4FCC-F747-F444-BD8B-E81A10B44BBB}" destId="{01496BEF-8D60-E645-9A14-7E677BD5BE33}" srcOrd="0" destOrd="0" presId="urn:microsoft.com/office/officeart/2005/8/layout/hList1"/>
    <dgm:cxn modelId="{2BF561C3-6969-D748-88EF-6EFDE4ADA0C7}" type="presParOf" srcId="{01496BEF-8D60-E645-9A14-7E677BD5BE33}" destId="{B43069E3-56CE-AD45-A04E-EDB1243B7521}" srcOrd="0" destOrd="0" presId="urn:microsoft.com/office/officeart/2005/8/layout/hList1"/>
    <dgm:cxn modelId="{6C8D9238-F484-0D4F-B0A2-D577727DA282}" type="presParOf" srcId="{01496BEF-8D60-E645-9A14-7E677BD5BE33}" destId="{39E58972-CFE9-9247-8C0F-896428A62CB4}" srcOrd="1" destOrd="0" presId="urn:microsoft.com/office/officeart/2005/8/layout/hList1"/>
    <dgm:cxn modelId="{F5A115F2-530C-1145-956D-09EEC8DED7C5}" type="presParOf" srcId="{988E4FCC-F747-F444-BD8B-E81A10B44BBB}" destId="{4C1C0238-A463-2F4C-8FB0-7849FEE0E542}" srcOrd="1" destOrd="0" presId="urn:microsoft.com/office/officeart/2005/8/layout/hList1"/>
    <dgm:cxn modelId="{DB2BE6DA-9F69-2B48-B5F3-96F0FC247620}" type="presParOf" srcId="{988E4FCC-F747-F444-BD8B-E81A10B44BBB}" destId="{CB6CBDD9-C4CF-964F-B4BB-3C96B9414CD1}" srcOrd="2" destOrd="0" presId="urn:microsoft.com/office/officeart/2005/8/layout/hList1"/>
    <dgm:cxn modelId="{F9D1B33D-F7A9-4649-AA12-5133577EEC23}" type="presParOf" srcId="{CB6CBDD9-C4CF-964F-B4BB-3C96B9414CD1}" destId="{E735A518-311E-FC4B-BE2E-43D26AF2FCF6}" srcOrd="0" destOrd="0" presId="urn:microsoft.com/office/officeart/2005/8/layout/hList1"/>
    <dgm:cxn modelId="{EAFD034B-D805-0545-BC5B-F773A2A57018}" type="presParOf" srcId="{CB6CBDD9-C4CF-964F-B4BB-3C96B9414CD1}" destId="{BFDFBFF8-D5BA-8541-9022-8DE75440B93D}" srcOrd="1" destOrd="0" presId="urn:microsoft.com/office/officeart/2005/8/layout/hList1"/>
    <dgm:cxn modelId="{BBC9B05A-65A2-034E-BA68-FE914D3A4C3F}" type="presParOf" srcId="{988E4FCC-F747-F444-BD8B-E81A10B44BBB}" destId="{8E073710-93A2-7E49-874D-2A9265441F60}" srcOrd="3" destOrd="0" presId="urn:microsoft.com/office/officeart/2005/8/layout/hList1"/>
    <dgm:cxn modelId="{2546F432-4B38-5849-B2BE-FA0F61DC4EC6}" type="presParOf" srcId="{988E4FCC-F747-F444-BD8B-E81A10B44BBB}" destId="{AD00C1A7-EF49-BC40-A3BC-E0E3586EAA77}" srcOrd="4" destOrd="0" presId="urn:microsoft.com/office/officeart/2005/8/layout/hList1"/>
    <dgm:cxn modelId="{DDCD377D-AB93-9C4B-A2B0-1D36AC63BF4A}" type="presParOf" srcId="{AD00C1A7-EF49-BC40-A3BC-E0E3586EAA77}" destId="{D83F23DC-0157-8A45-AA02-1BDD2E154E19}" srcOrd="0" destOrd="0" presId="urn:microsoft.com/office/officeart/2005/8/layout/hList1"/>
    <dgm:cxn modelId="{871F11D4-B752-854F-B64B-2EF420F8DA14}" type="presParOf" srcId="{AD00C1A7-EF49-BC40-A3BC-E0E3586EAA77}" destId="{38CC2CD8-127D-1B4D-AF89-441054E40A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178FB2-7D53-4269-A2FB-3B1B10447C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40AB2D-EA54-4DF4-BF62-79155BAFB554}">
      <dgm:prSet/>
      <dgm:spPr/>
      <dgm:t>
        <a:bodyPr/>
        <a:lstStyle/>
        <a:p>
          <a:r>
            <a:rPr lang="zh-CN" dirty="0"/>
            <a:t>前端代理</a:t>
          </a:r>
          <a:endParaRPr lang="en-US" dirty="0"/>
        </a:p>
      </dgm:t>
    </dgm:pt>
    <dgm:pt modelId="{7F691916-211C-4822-8B48-4E0121F7FA81}" type="parTrans" cxnId="{874AAE45-3839-4792-B610-71BF4699E1D7}">
      <dgm:prSet/>
      <dgm:spPr/>
      <dgm:t>
        <a:bodyPr/>
        <a:lstStyle/>
        <a:p>
          <a:endParaRPr lang="en-US"/>
        </a:p>
      </dgm:t>
    </dgm:pt>
    <dgm:pt modelId="{1BB54DBF-D514-42D0-B85E-60532C24ED70}" type="sibTrans" cxnId="{874AAE45-3839-4792-B610-71BF4699E1D7}">
      <dgm:prSet/>
      <dgm:spPr/>
      <dgm:t>
        <a:bodyPr/>
        <a:lstStyle/>
        <a:p>
          <a:endParaRPr lang="en-US"/>
        </a:p>
      </dgm:t>
    </dgm:pt>
    <dgm:pt modelId="{707F241D-65D4-49F7-9220-5375F891B053}">
      <dgm:prSet/>
      <dgm:spPr/>
      <dgm:t>
        <a:bodyPr/>
        <a:lstStyle/>
        <a:p>
          <a:r>
            <a:rPr lang="en-US"/>
            <a:t>TLS</a:t>
          </a:r>
          <a:r>
            <a:rPr lang="zh-CN"/>
            <a:t>终结</a:t>
          </a:r>
          <a:endParaRPr lang="en-US"/>
        </a:p>
      </dgm:t>
    </dgm:pt>
    <dgm:pt modelId="{DA481F45-76E0-45DB-A4A7-E2D058070AA6}" type="parTrans" cxnId="{49B59A70-BC66-48D3-9972-2F193660C801}">
      <dgm:prSet/>
      <dgm:spPr/>
      <dgm:t>
        <a:bodyPr/>
        <a:lstStyle/>
        <a:p>
          <a:endParaRPr lang="en-US"/>
        </a:p>
      </dgm:t>
    </dgm:pt>
    <dgm:pt modelId="{42D87852-A4AB-45B9-AF41-79E83474E39C}" type="sibTrans" cxnId="{49B59A70-BC66-48D3-9972-2F193660C801}">
      <dgm:prSet/>
      <dgm:spPr/>
      <dgm:t>
        <a:bodyPr/>
        <a:lstStyle/>
        <a:p>
          <a:endParaRPr lang="en-US"/>
        </a:p>
      </dgm:t>
    </dgm:pt>
    <dgm:pt modelId="{31DC956A-C5FC-4959-8FC8-07FD712D0C53}">
      <dgm:prSet/>
      <dgm:spPr/>
      <dgm:t>
        <a:bodyPr/>
        <a:lstStyle/>
        <a:p>
          <a:r>
            <a:rPr lang="en-US" dirty="0"/>
            <a:t>TCP</a:t>
          </a:r>
          <a:r>
            <a:rPr lang="zh-CN" dirty="0"/>
            <a:t>连接调优</a:t>
          </a:r>
          <a:endParaRPr lang="en-US" dirty="0"/>
        </a:p>
      </dgm:t>
    </dgm:pt>
    <dgm:pt modelId="{6DFAC327-3E28-468F-96BC-2BF4748E277C}" type="parTrans" cxnId="{3A979616-CDEA-444B-AAB8-BB98456DDE63}">
      <dgm:prSet/>
      <dgm:spPr/>
      <dgm:t>
        <a:bodyPr/>
        <a:lstStyle/>
        <a:p>
          <a:endParaRPr lang="en-US"/>
        </a:p>
      </dgm:t>
    </dgm:pt>
    <dgm:pt modelId="{FB6757E7-F195-48DD-82ED-4A8163E0680E}" type="sibTrans" cxnId="{3A979616-CDEA-444B-AAB8-BB98456DDE63}">
      <dgm:prSet/>
      <dgm:spPr/>
      <dgm:t>
        <a:bodyPr/>
        <a:lstStyle/>
        <a:p>
          <a:endParaRPr lang="en-US"/>
        </a:p>
      </dgm:t>
    </dgm:pt>
    <dgm:pt modelId="{8999AB5A-A355-40CC-9D3D-1D5E1AA83EB1}">
      <dgm:prSet/>
      <dgm:spPr/>
      <dgm:t>
        <a:bodyPr/>
        <a:lstStyle/>
        <a:p>
          <a:r>
            <a:rPr lang="zh-CN" dirty="0"/>
            <a:t>顶层轻量化</a:t>
          </a:r>
          <a:endParaRPr lang="en-US" dirty="0"/>
        </a:p>
      </dgm:t>
    </dgm:pt>
    <dgm:pt modelId="{B6E588A2-A6BE-44C1-A1F0-B8C0159C85D6}" type="parTrans" cxnId="{EC4B69A1-9FF4-497D-A953-3E35A5C31375}">
      <dgm:prSet/>
      <dgm:spPr/>
      <dgm:t>
        <a:bodyPr/>
        <a:lstStyle/>
        <a:p>
          <a:endParaRPr lang="en-US"/>
        </a:p>
      </dgm:t>
    </dgm:pt>
    <dgm:pt modelId="{886FE9F4-AABB-4B3A-87AA-247750886216}" type="sibTrans" cxnId="{EC4B69A1-9FF4-497D-A953-3E35A5C31375}">
      <dgm:prSet/>
      <dgm:spPr/>
      <dgm:t>
        <a:bodyPr/>
        <a:lstStyle/>
        <a:p>
          <a:endParaRPr lang="en-US"/>
        </a:p>
      </dgm:t>
    </dgm:pt>
    <dgm:pt modelId="{A4FB9300-A3AF-49A5-BE3E-3A17FDFC27AB}">
      <dgm:prSet/>
      <dgm:spPr/>
      <dgm:t>
        <a:bodyPr/>
        <a:lstStyle/>
        <a:p>
          <a:r>
            <a:rPr lang="zh-CN"/>
            <a:t>网关</a:t>
          </a:r>
          <a:endParaRPr lang="en-US"/>
        </a:p>
      </dgm:t>
    </dgm:pt>
    <dgm:pt modelId="{28E20544-CA08-4E23-8145-12490BA711AA}" type="parTrans" cxnId="{55F769E4-F196-4E1A-A287-D897E7278F07}">
      <dgm:prSet/>
      <dgm:spPr/>
      <dgm:t>
        <a:bodyPr/>
        <a:lstStyle/>
        <a:p>
          <a:endParaRPr lang="en-US"/>
        </a:p>
      </dgm:t>
    </dgm:pt>
    <dgm:pt modelId="{8C2CBC24-AD7D-4720-B706-567B319CA777}" type="sibTrans" cxnId="{55F769E4-F196-4E1A-A287-D897E7278F07}">
      <dgm:prSet/>
      <dgm:spPr/>
      <dgm:t>
        <a:bodyPr/>
        <a:lstStyle/>
        <a:p>
          <a:endParaRPr lang="en-US"/>
        </a:p>
      </dgm:t>
    </dgm:pt>
    <dgm:pt modelId="{3E359E1E-A7C1-43FB-8ED3-14D94CFB3912}">
      <dgm:prSet/>
      <dgm:spPr/>
      <dgm:t>
        <a:bodyPr/>
        <a:lstStyle/>
        <a:p>
          <a:r>
            <a:rPr lang="en-US"/>
            <a:t>L7</a:t>
          </a:r>
          <a:r>
            <a:rPr lang="zh-CN"/>
            <a:t>规则配置</a:t>
          </a:r>
          <a:endParaRPr lang="en-US"/>
        </a:p>
      </dgm:t>
    </dgm:pt>
    <dgm:pt modelId="{F4A04622-0E0A-4F60-A969-B90A8D0C50A5}" type="parTrans" cxnId="{EE01422E-A86F-492E-8917-B05EF6A31263}">
      <dgm:prSet/>
      <dgm:spPr/>
      <dgm:t>
        <a:bodyPr/>
        <a:lstStyle/>
        <a:p>
          <a:endParaRPr lang="en-US"/>
        </a:p>
      </dgm:t>
    </dgm:pt>
    <dgm:pt modelId="{BCC798BD-867C-4626-856C-9A688498E095}" type="sibTrans" cxnId="{EE01422E-A86F-492E-8917-B05EF6A31263}">
      <dgm:prSet/>
      <dgm:spPr/>
      <dgm:t>
        <a:bodyPr/>
        <a:lstStyle/>
        <a:p>
          <a:endParaRPr lang="en-US"/>
        </a:p>
      </dgm:t>
    </dgm:pt>
    <dgm:pt modelId="{B816C016-32A8-4489-AED7-BB6FDB053F98}">
      <dgm:prSet/>
      <dgm:spPr/>
      <dgm:t>
        <a:bodyPr/>
        <a:lstStyle/>
        <a:p>
          <a:r>
            <a:rPr lang="zh-CN"/>
            <a:t>流量管理</a:t>
          </a:r>
          <a:endParaRPr lang="en-US"/>
        </a:p>
      </dgm:t>
    </dgm:pt>
    <dgm:pt modelId="{F5F9CF22-06A6-47A1-AE94-1F9C8B1C5727}" type="parTrans" cxnId="{14DC0F4B-CDA9-4785-936E-B64597510EC6}">
      <dgm:prSet/>
      <dgm:spPr/>
      <dgm:t>
        <a:bodyPr/>
        <a:lstStyle/>
        <a:p>
          <a:endParaRPr lang="en-US"/>
        </a:p>
      </dgm:t>
    </dgm:pt>
    <dgm:pt modelId="{354BC8F3-D523-474C-BB32-DAA83DC64DE8}" type="sibTrans" cxnId="{14DC0F4B-CDA9-4785-936E-B64597510EC6}">
      <dgm:prSet/>
      <dgm:spPr/>
      <dgm:t>
        <a:bodyPr/>
        <a:lstStyle/>
        <a:p>
          <a:endParaRPr lang="en-US"/>
        </a:p>
      </dgm:t>
    </dgm:pt>
    <dgm:pt modelId="{2882D3CF-A97B-4790-AD9C-77E541187A9D}">
      <dgm:prSet/>
      <dgm:spPr/>
      <dgm:t>
        <a:bodyPr/>
        <a:lstStyle/>
        <a:p>
          <a:r>
            <a:rPr lang="zh-CN" dirty="0"/>
            <a:t>授权</a:t>
          </a:r>
          <a:r>
            <a:rPr lang="en-US" dirty="0"/>
            <a:t>/</a:t>
          </a:r>
          <a:r>
            <a:rPr lang="zh-CN" dirty="0"/>
            <a:t>认证</a:t>
          </a:r>
          <a:r>
            <a:rPr lang="en-US" dirty="0"/>
            <a:t>/</a:t>
          </a:r>
          <a:r>
            <a:rPr lang="zh-CN" dirty="0"/>
            <a:t>限速</a:t>
          </a:r>
          <a:endParaRPr lang="en-US" dirty="0"/>
        </a:p>
      </dgm:t>
    </dgm:pt>
    <dgm:pt modelId="{06A7609D-3F64-4F5D-893D-41AC686A7BE1}" type="parTrans" cxnId="{F00BF421-A4FB-4CC2-AFA9-114A8B69E8E7}">
      <dgm:prSet/>
      <dgm:spPr/>
      <dgm:t>
        <a:bodyPr/>
        <a:lstStyle/>
        <a:p>
          <a:endParaRPr lang="en-US"/>
        </a:p>
      </dgm:t>
    </dgm:pt>
    <dgm:pt modelId="{5311C61F-682A-4022-9A09-A0A8AA20ED1F}" type="sibTrans" cxnId="{F00BF421-A4FB-4CC2-AFA9-114A8B69E8E7}">
      <dgm:prSet/>
      <dgm:spPr/>
      <dgm:t>
        <a:bodyPr/>
        <a:lstStyle/>
        <a:p>
          <a:endParaRPr lang="en-US"/>
        </a:p>
      </dgm:t>
    </dgm:pt>
    <dgm:pt modelId="{2AB12AA6-E0A2-4C52-B1A6-59499BA1ACF9}">
      <dgm:prSet/>
      <dgm:spPr/>
      <dgm:t>
        <a:bodyPr/>
        <a:lstStyle/>
        <a:p>
          <a:r>
            <a:rPr lang="zh-CN"/>
            <a:t>替换</a:t>
          </a:r>
          <a:r>
            <a:rPr lang="en-US"/>
            <a:t>Web</a:t>
          </a:r>
          <a:r>
            <a:rPr lang="zh-CN"/>
            <a:t>层硬件负载均衡</a:t>
          </a:r>
          <a:endParaRPr lang="en-US"/>
        </a:p>
      </dgm:t>
    </dgm:pt>
    <dgm:pt modelId="{B108401F-4169-410A-A092-3FEC562A719F}" type="parTrans" cxnId="{459C278C-0BB8-4B18-BEA8-ACC0FC1B46CE}">
      <dgm:prSet/>
      <dgm:spPr/>
      <dgm:t>
        <a:bodyPr/>
        <a:lstStyle/>
        <a:p>
          <a:endParaRPr lang="en-US"/>
        </a:p>
      </dgm:t>
    </dgm:pt>
    <dgm:pt modelId="{07A49090-E163-4B6A-AA10-AB18CE5A6520}" type="sibTrans" cxnId="{459C278C-0BB8-4B18-BEA8-ACC0FC1B46CE}">
      <dgm:prSet/>
      <dgm:spPr/>
      <dgm:t>
        <a:bodyPr/>
        <a:lstStyle/>
        <a:p>
          <a:endParaRPr lang="en-US"/>
        </a:p>
      </dgm:t>
    </dgm:pt>
    <dgm:pt modelId="{E4F1CE62-A3C9-574E-BE04-78CB4E1FDD5E}">
      <dgm:prSet/>
      <dgm:spPr/>
      <dgm:t>
        <a:bodyPr/>
        <a:lstStyle/>
        <a:p>
          <a:r>
            <a:rPr lang="en-US" dirty="0" err="1"/>
            <a:t>安全控制</a:t>
          </a:r>
          <a:endParaRPr lang="en-US" dirty="0"/>
        </a:p>
      </dgm:t>
    </dgm:pt>
    <dgm:pt modelId="{DBFAB01F-9773-C843-8050-A82594452468}" type="parTrans" cxnId="{C7A867E3-B1CA-B742-9E25-31736D13616A}">
      <dgm:prSet/>
      <dgm:spPr/>
      <dgm:t>
        <a:bodyPr/>
        <a:lstStyle/>
        <a:p>
          <a:endParaRPr lang="en-US"/>
        </a:p>
      </dgm:t>
    </dgm:pt>
    <dgm:pt modelId="{0B0BE560-FE59-FE4B-855E-A09830E39117}" type="sibTrans" cxnId="{C7A867E3-B1CA-B742-9E25-31736D13616A}">
      <dgm:prSet/>
      <dgm:spPr/>
      <dgm:t>
        <a:bodyPr/>
        <a:lstStyle/>
        <a:p>
          <a:endParaRPr lang="en-US"/>
        </a:p>
      </dgm:t>
    </dgm:pt>
    <dgm:pt modelId="{C9C2993A-83D3-C846-9750-5B4CC18DE92A}">
      <dgm:prSet/>
      <dgm:spPr/>
      <dgm:t>
        <a:bodyPr/>
        <a:lstStyle/>
        <a:p>
          <a:r>
            <a:rPr lang="en-US" dirty="0" err="1"/>
            <a:t>缓存</a:t>
          </a:r>
          <a:endParaRPr lang="en-US" dirty="0"/>
        </a:p>
      </dgm:t>
    </dgm:pt>
    <dgm:pt modelId="{EA06E842-AAB7-CF47-9C0D-B305E3543587}" type="parTrans" cxnId="{9DBE57A2-E835-924C-8B3C-CE68F4291D02}">
      <dgm:prSet/>
      <dgm:spPr/>
      <dgm:t>
        <a:bodyPr/>
        <a:lstStyle/>
        <a:p>
          <a:endParaRPr lang="en-US"/>
        </a:p>
      </dgm:t>
    </dgm:pt>
    <dgm:pt modelId="{1FC88DF9-2261-0649-B9F0-FAA30C5E103E}" type="sibTrans" cxnId="{9DBE57A2-E835-924C-8B3C-CE68F4291D02}">
      <dgm:prSet/>
      <dgm:spPr/>
      <dgm:t>
        <a:bodyPr/>
        <a:lstStyle/>
        <a:p>
          <a:endParaRPr lang="en-US"/>
        </a:p>
      </dgm:t>
    </dgm:pt>
    <dgm:pt modelId="{B59B520A-34A9-204E-991D-EA3FAC8562E5}">
      <dgm:prSet/>
      <dgm:spPr/>
      <dgm:t>
        <a:bodyPr/>
        <a:lstStyle/>
        <a:p>
          <a:r>
            <a:rPr lang="zh-CN" dirty="0"/>
            <a:t>公网</a:t>
          </a:r>
          <a:r>
            <a:rPr lang="en-US" dirty="0"/>
            <a:t>VIP</a:t>
          </a:r>
          <a:r>
            <a:rPr lang="zh-CN" dirty="0"/>
            <a:t>启用</a:t>
          </a:r>
          <a:r>
            <a:rPr lang="en-US" dirty="0"/>
            <a:t>Anycast</a:t>
          </a:r>
        </a:p>
      </dgm:t>
    </dgm:pt>
    <dgm:pt modelId="{7980F427-F6E2-B04B-9E56-9997885477F3}" type="parTrans" cxnId="{670F3C99-673B-2F48-AF02-0D7E596B212F}">
      <dgm:prSet/>
      <dgm:spPr/>
      <dgm:t>
        <a:bodyPr/>
        <a:lstStyle/>
        <a:p>
          <a:endParaRPr lang="en-US"/>
        </a:p>
      </dgm:t>
    </dgm:pt>
    <dgm:pt modelId="{0628150B-A1A6-424D-8501-5F40D6FC0749}" type="sibTrans" cxnId="{670F3C99-673B-2F48-AF02-0D7E596B212F}">
      <dgm:prSet/>
      <dgm:spPr/>
      <dgm:t>
        <a:bodyPr/>
        <a:lstStyle/>
        <a:p>
          <a:endParaRPr lang="en-US"/>
        </a:p>
      </dgm:t>
    </dgm:pt>
    <dgm:pt modelId="{0F8D566D-5F96-4E4A-96A5-6578D6099797}" type="pres">
      <dgm:prSet presAssocID="{91178FB2-7D53-4269-A2FB-3B1B10447C2E}" presName="linear" presStyleCnt="0">
        <dgm:presLayoutVars>
          <dgm:dir/>
          <dgm:animLvl val="lvl"/>
          <dgm:resizeHandles val="exact"/>
        </dgm:presLayoutVars>
      </dgm:prSet>
      <dgm:spPr/>
    </dgm:pt>
    <dgm:pt modelId="{C3E1F1FC-4A26-1441-A2C6-16F9F2246AC2}" type="pres">
      <dgm:prSet presAssocID="{C340AB2D-EA54-4DF4-BF62-79155BAFB554}" presName="parentLin" presStyleCnt="0"/>
      <dgm:spPr/>
    </dgm:pt>
    <dgm:pt modelId="{D8BBD39B-6EE4-CA46-99F4-B8A1C37E14A3}" type="pres">
      <dgm:prSet presAssocID="{C340AB2D-EA54-4DF4-BF62-79155BAFB554}" presName="parentLeftMargin" presStyleLbl="node1" presStyleIdx="0" presStyleCnt="2"/>
      <dgm:spPr/>
    </dgm:pt>
    <dgm:pt modelId="{F51ACB8F-9C5F-3946-873A-1A27B2BBE72E}" type="pres">
      <dgm:prSet presAssocID="{C340AB2D-EA54-4DF4-BF62-79155BAFB55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4F859F3-8B4D-FA42-95B6-E6BEE2B6247B}" type="pres">
      <dgm:prSet presAssocID="{C340AB2D-EA54-4DF4-BF62-79155BAFB554}" presName="negativeSpace" presStyleCnt="0"/>
      <dgm:spPr/>
    </dgm:pt>
    <dgm:pt modelId="{92F7C556-4B0A-6943-A756-F5264BA12886}" type="pres">
      <dgm:prSet presAssocID="{C340AB2D-EA54-4DF4-BF62-79155BAFB554}" presName="childText" presStyleLbl="conFgAcc1" presStyleIdx="0" presStyleCnt="2">
        <dgm:presLayoutVars>
          <dgm:bulletEnabled val="1"/>
        </dgm:presLayoutVars>
      </dgm:prSet>
      <dgm:spPr/>
    </dgm:pt>
    <dgm:pt modelId="{56DA5841-D673-A245-9D22-4159DDC46E2A}" type="pres">
      <dgm:prSet presAssocID="{1BB54DBF-D514-42D0-B85E-60532C24ED70}" presName="spaceBetweenRectangles" presStyleCnt="0"/>
      <dgm:spPr/>
    </dgm:pt>
    <dgm:pt modelId="{9A693D02-B908-BF4D-B31C-B5E45D176A64}" type="pres">
      <dgm:prSet presAssocID="{A4FB9300-A3AF-49A5-BE3E-3A17FDFC27AB}" presName="parentLin" presStyleCnt="0"/>
      <dgm:spPr/>
    </dgm:pt>
    <dgm:pt modelId="{F8233018-5BB9-134C-9A49-985E8212DC8E}" type="pres">
      <dgm:prSet presAssocID="{A4FB9300-A3AF-49A5-BE3E-3A17FDFC27AB}" presName="parentLeftMargin" presStyleLbl="node1" presStyleIdx="0" presStyleCnt="2"/>
      <dgm:spPr/>
    </dgm:pt>
    <dgm:pt modelId="{4EB1059B-5138-8745-B0D3-1F8E6945895C}" type="pres">
      <dgm:prSet presAssocID="{A4FB9300-A3AF-49A5-BE3E-3A17FDFC27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271A00B-3DAE-C44A-8C23-D1228CC6F4D2}" type="pres">
      <dgm:prSet presAssocID="{A4FB9300-A3AF-49A5-BE3E-3A17FDFC27AB}" presName="negativeSpace" presStyleCnt="0"/>
      <dgm:spPr/>
    </dgm:pt>
    <dgm:pt modelId="{564C5789-C914-7143-8DB2-69985FA7CB10}" type="pres">
      <dgm:prSet presAssocID="{A4FB9300-A3AF-49A5-BE3E-3A17FDFC27A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4C70B0A-0F5D-A644-883D-AC71EE3AF9D5}" type="presOf" srcId="{E4F1CE62-A3C9-574E-BE04-78CB4E1FDD5E}" destId="{92F7C556-4B0A-6943-A756-F5264BA12886}" srcOrd="0" destOrd="3" presId="urn:microsoft.com/office/officeart/2005/8/layout/list1"/>
    <dgm:cxn modelId="{AFB89C12-6DE1-884C-B81F-5D484F0FE8F3}" type="presOf" srcId="{C340AB2D-EA54-4DF4-BF62-79155BAFB554}" destId="{D8BBD39B-6EE4-CA46-99F4-B8A1C37E14A3}" srcOrd="0" destOrd="0" presId="urn:microsoft.com/office/officeart/2005/8/layout/list1"/>
    <dgm:cxn modelId="{3A979616-CDEA-444B-AAB8-BB98456DDE63}" srcId="{C340AB2D-EA54-4DF4-BF62-79155BAFB554}" destId="{31DC956A-C5FC-4959-8FC8-07FD712D0C53}" srcOrd="1" destOrd="0" parTransId="{6DFAC327-3E28-468F-96BC-2BF4748E277C}" sibTransId="{FB6757E7-F195-48DD-82ED-4A8163E0680E}"/>
    <dgm:cxn modelId="{33A9551C-C40F-5240-8F6F-2B90C84D18DA}" type="presOf" srcId="{A4FB9300-A3AF-49A5-BE3E-3A17FDFC27AB}" destId="{4EB1059B-5138-8745-B0D3-1F8E6945895C}" srcOrd="1" destOrd="0" presId="urn:microsoft.com/office/officeart/2005/8/layout/list1"/>
    <dgm:cxn modelId="{F00BF421-A4FB-4CC2-AFA9-114A8B69E8E7}" srcId="{A4FB9300-A3AF-49A5-BE3E-3A17FDFC27AB}" destId="{2882D3CF-A97B-4790-AD9C-77E541187A9D}" srcOrd="2" destOrd="0" parTransId="{06A7609D-3F64-4F5D-893D-41AC686A7BE1}" sibTransId="{5311C61F-682A-4022-9A09-A0A8AA20ED1F}"/>
    <dgm:cxn modelId="{04B1EB2A-572A-2244-A1F0-78368B0340F2}" type="presOf" srcId="{91178FB2-7D53-4269-A2FB-3B1B10447C2E}" destId="{0F8D566D-5F96-4E4A-96A5-6578D6099797}" srcOrd="0" destOrd="0" presId="urn:microsoft.com/office/officeart/2005/8/layout/list1"/>
    <dgm:cxn modelId="{EE01422E-A86F-492E-8917-B05EF6A31263}" srcId="{A4FB9300-A3AF-49A5-BE3E-3A17FDFC27AB}" destId="{3E359E1E-A7C1-43FB-8ED3-14D94CFB3912}" srcOrd="0" destOrd="0" parTransId="{F4A04622-0E0A-4F60-A969-B90A8D0C50A5}" sibTransId="{BCC798BD-867C-4626-856C-9A688498E095}"/>
    <dgm:cxn modelId="{AEB1AE37-26EC-7243-9D39-8CD730F9C4CD}" type="presOf" srcId="{8999AB5A-A355-40CC-9D3D-1D5E1AA83EB1}" destId="{92F7C556-4B0A-6943-A756-F5264BA12886}" srcOrd="0" destOrd="2" presId="urn:microsoft.com/office/officeart/2005/8/layout/list1"/>
    <dgm:cxn modelId="{E2EED63E-1F46-014D-A765-6104AEC09C55}" type="presOf" srcId="{707F241D-65D4-49F7-9220-5375F891B053}" destId="{92F7C556-4B0A-6943-A756-F5264BA12886}" srcOrd="0" destOrd="0" presId="urn:microsoft.com/office/officeart/2005/8/layout/list1"/>
    <dgm:cxn modelId="{874AAE45-3839-4792-B610-71BF4699E1D7}" srcId="{91178FB2-7D53-4269-A2FB-3B1B10447C2E}" destId="{C340AB2D-EA54-4DF4-BF62-79155BAFB554}" srcOrd="0" destOrd="0" parTransId="{7F691916-211C-4822-8B48-4E0121F7FA81}" sibTransId="{1BB54DBF-D514-42D0-B85E-60532C24ED70}"/>
    <dgm:cxn modelId="{14DC0F4B-CDA9-4785-936E-B64597510EC6}" srcId="{A4FB9300-A3AF-49A5-BE3E-3A17FDFC27AB}" destId="{B816C016-32A8-4489-AED7-BB6FDB053F98}" srcOrd="1" destOrd="0" parTransId="{F5F9CF22-06A6-47A1-AE94-1F9C8B1C5727}" sibTransId="{354BC8F3-D523-474C-BB32-DAA83DC64DE8}"/>
    <dgm:cxn modelId="{D033564D-A95D-9F46-9CDD-1513F46F9A51}" type="presOf" srcId="{C9C2993A-83D3-C846-9750-5B4CC18DE92A}" destId="{92F7C556-4B0A-6943-A756-F5264BA12886}" srcOrd="0" destOrd="4" presId="urn:microsoft.com/office/officeart/2005/8/layout/list1"/>
    <dgm:cxn modelId="{B3B48859-D694-6647-BED2-747F90E7A8B8}" type="presOf" srcId="{31DC956A-C5FC-4959-8FC8-07FD712D0C53}" destId="{92F7C556-4B0A-6943-A756-F5264BA12886}" srcOrd="0" destOrd="1" presId="urn:microsoft.com/office/officeart/2005/8/layout/list1"/>
    <dgm:cxn modelId="{49B59A70-BC66-48D3-9972-2F193660C801}" srcId="{C340AB2D-EA54-4DF4-BF62-79155BAFB554}" destId="{707F241D-65D4-49F7-9220-5375F891B053}" srcOrd="0" destOrd="0" parTransId="{DA481F45-76E0-45DB-A4A7-E2D058070AA6}" sibTransId="{42D87852-A4AB-45B9-AF41-79E83474E39C}"/>
    <dgm:cxn modelId="{BFFDD684-1261-AB47-841A-E6FD8013D9F0}" type="presOf" srcId="{2AB12AA6-E0A2-4C52-B1A6-59499BA1ACF9}" destId="{564C5789-C914-7143-8DB2-69985FA7CB10}" srcOrd="0" destOrd="3" presId="urn:microsoft.com/office/officeart/2005/8/layout/list1"/>
    <dgm:cxn modelId="{F8576D8B-253A-4C4B-9C9D-58A1DD5571DF}" type="presOf" srcId="{3E359E1E-A7C1-43FB-8ED3-14D94CFB3912}" destId="{564C5789-C914-7143-8DB2-69985FA7CB10}" srcOrd="0" destOrd="0" presId="urn:microsoft.com/office/officeart/2005/8/layout/list1"/>
    <dgm:cxn modelId="{459C278C-0BB8-4B18-BEA8-ACC0FC1B46CE}" srcId="{A4FB9300-A3AF-49A5-BE3E-3A17FDFC27AB}" destId="{2AB12AA6-E0A2-4C52-B1A6-59499BA1ACF9}" srcOrd="3" destOrd="0" parTransId="{B108401F-4169-410A-A092-3FEC562A719F}" sibTransId="{07A49090-E163-4B6A-AA10-AB18CE5A6520}"/>
    <dgm:cxn modelId="{F1E16E8C-40FF-4741-A970-BACA49770462}" type="presOf" srcId="{B816C016-32A8-4489-AED7-BB6FDB053F98}" destId="{564C5789-C914-7143-8DB2-69985FA7CB10}" srcOrd="0" destOrd="1" presId="urn:microsoft.com/office/officeart/2005/8/layout/list1"/>
    <dgm:cxn modelId="{670F3C99-673B-2F48-AF02-0D7E596B212F}" srcId="{C340AB2D-EA54-4DF4-BF62-79155BAFB554}" destId="{B59B520A-34A9-204E-991D-EA3FAC8562E5}" srcOrd="5" destOrd="0" parTransId="{7980F427-F6E2-B04B-9E56-9997885477F3}" sibTransId="{0628150B-A1A6-424D-8501-5F40D6FC0749}"/>
    <dgm:cxn modelId="{EC4B69A1-9FF4-497D-A953-3E35A5C31375}" srcId="{C340AB2D-EA54-4DF4-BF62-79155BAFB554}" destId="{8999AB5A-A355-40CC-9D3D-1D5E1AA83EB1}" srcOrd="2" destOrd="0" parTransId="{B6E588A2-A6BE-44C1-A1F0-B8C0159C85D6}" sibTransId="{886FE9F4-AABB-4B3A-87AA-247750886216}"/>
    <dgm:cxn modelId="{9DBE57A2-E835-924C-8B3C-CE68F4291D02}" srcId="{C340AB2D-EA54-4DF4-BF62-79155BAFB554}" destId="{C9C2993A-83D3-C846-9750-5B4CC18DE92A}" srcOrd="4" destOrd="0" parTransId="{EA06E842-AAB7-CF47-9C0D-B305E3543587}" sibTransId="{1FC88DF9-2261-0649-B9F0-FAA30C5E103E}"/>
    <dgm:cxn modelId="{2E25FFA6-839B-AD44-A8C5-CDAD22AD8F81}" type="presOf" srcId="{B59B520A-34A9-204E-991D-EA3FAC8562E5}" destId="{92F7C556-4B0A-6943-A756-F5264BA12886}" srcOrd="0" destOrd="5" presId="urn:microsoft.com/office/officeart/2005/8/layout/list1"/>
    <dgm:cxn modelId="{866FECD4-4AD6-8C40-A162-A07CB3505EAC}" type="presOf" srcId="{2882D3CF-A97B-4790-AD9C-77E541187A9D}" destId="{564C5789-C914-7143-8DB2-69985FA7CB10}" srcOrd="0" destOrd="2" presId="urn:microsoft.com/office/officeart/2005/8/layout/list1"/>
    <dgm:cxn modelId="{6909C4DC-EF28-EE43-B7C6-0D05540659C8}" type="presOf" srcId="{C340AB2D-EA54-4DF4-BF62-79155BAFB554}" destId="{F51ACB8F-9C5F-3946-873A-1A27B2BBE72E}" srcOrd="1" destOrd="0" presId="urn:microsoft.com/office/officeart/2005/8/layout/list1"/>
    <dgm:cxn modelId="{C7A867E3-B1CA-B742-9E25-31736D13616A}" srcId="{C340AB2D-EA54-4DF4-BF62-79155BAFB554}" destId="{E4F1CE62-A3C9-574E-BE04-78CB4E1FDD5E}" srcOrd="3" destOrd="0" parTransId="{DBFAB01F-9773-C843-8050-A82594452468}" sibTransId="{0B0BE560-FE59-FE4B-855E-A09830E39117}"/>
    <dgm:cxn modelId="{C91324E4-6FAF-E641-A8F7-451CA87CA450}" type="presOf" srcId="{A4FB9300-A3AF-49A5-BE3E-3A17FDFC27AB}" destId="{F8233018-5BB9-134C-9A49-985E8212DC8E}" srcOrd="0" destOrd="0" presId="urn:microsoft.com/office/officeart/2005/8/layout/list1"/>
    <dgm:cxn modelId="{55F769E4-F196-4E1A-A287-D897E7278F07}" srcId="{91178FB2-7D53-4269-A2FB-3B1B10447C2E}" destId="{A4FB9300-A3AF-49A5-BE3E-3A17FDFC27AB}" srcOrd="1" destOrd="0" parTransId="{28E20544-CA08-4E23-8145-12490BA711AA}" sibTransId="{8C2CBC24-AD7D-4720-B706-567B319CA777}"/>
    <dgm:cxn modelId="{E511B9F7-42E3-5041-AE86-C811F181B600}" type="presParOf" srcId="{0F8D566D-5F96-4E4A-96A5-6578D6099797}" destId="{C3E1F1FC-4A26-1441-A2C6-16F9F2246AC2}" srcOrd="0" destOrd="0" presId="urn:microsoft.com/office/officeart/2005/8/layout/list1"/>
    <dgm:cxn modelId="{26D3E035-11DF-8A4F-BC32-6B41BCA75AB3}" type="presParOf" srcId="{C3E1F1FC-4A26-1441-A2C6-16F9F2246AC2}" destId="{D8BBD39B-6EE4-CA46-99F4-B8A1C37E14A3}" srcOrd="0" destOrd="0" presId="urn:microsoft.com/office/officeart/2005/8/layout/list1"/>
    <dgm:cxn modelId="{5EE72EF6-2B8D-1E4C-9472-188E83729CF0}" type="presParOf" srcId="{C3E1F1FC-4A26-1441-A2C6-16F9F2246AC2}" destId="{F51ACB8F-9C5F-3946-873A-1A27B2BBE72E}" srcOrd="1" destOrd="0" presId="urn:microsoft.com/office/officeart/2005/8/layout/list1"/>
    <dgm:cxn modelId="{21A6302A-1D7B-7742-B4D6-4026107806D5}" type="presParOf" srcId="{0F8D566D-5F96-4E4A-96A5-6578D6099797}" destId="{C4F859F3-8B4D-FA42-95B6-E6BEE2B6247B}" srcOrd="1" destOrd="0" presId="urn:microsoft.com/office/officeart/2005/8/layout/list1"/>
    <dgm:cxn modelId="{3684F007-8BC8-664B-AE2B-521FC5B28E88}" type="presParOf" srcId="{0F8D566D-5F96-4E4A-96A5-6578D6099797}" destId="{92F7C556-4B0A-6943-A756-F5264BA12886}" srcOrd="2" destOrd="0" presId="urn:microsoft.com/office/officeart/2005/8/layout/list1"/>
    <dgm:cxn modelId="{A52DAAFC-9112-DE4C-9648-6D2B481F104F}" type="presParOf" srcId="{0F8D566D-5F96-4E4A-96A5-6578D6099797}" destId="{56DA5841-D673-A245-9D22-4159DDC46E2A}" srcOrd="3" destOrd="0" presId="urn:microsoft.com/office/officeart/2005/8/layout/list1"/>
    <dgm:cxn modelId="{F87E0301-965F-B14E-8328-2AB680E0AA8E}" type="presParOf" srcId="{0F8D566D-5F96-4E4A-96A5-6578D6099797}" destId="{9A693D02-B908-BF4D-B31C-B5E45D176A64}" srcOrd="4" destOrd="0" presId="urn:microsoft.com/office/officeart/2005/8/layout/list1"/>
    <dgm:cxn modelId="{A1B06041-2625-D842-8040-4E67EEC62431}" type="presParOf" srcId="{9A693D02-B908-BF4D-B31C-B5E45D176A64}" destId="{F8233018-5BB9-134C-9A49-985E8212DC8E}" srcOrd="0" destOrd="0" presId="urn:microsoft.com/office/officeart/2005/8/layout/list1"/>
    <dgm:cxn modelId="{496BE4D9-AC12-5747-A561-5DE36FFE4892}" type="presParOf" srcId="{9A693D02-B908-BF4D-B31C-B5E45D176A64}" destId="{4EB1059B-5138-8745-B0D3-1F8E6945895C}" srcOrd="1" destOrd="0" presId="urn:microsoft.com/office/officeart/2005/8/layout/list1"/>
    <dgm:cxn modelId="{7AE7FCB7-0340-E249-8BD0-92D3AF3CE6C3}" type="presParOf" srcId="{0F8D566D-5F96-4E4A-96A5-6578D6099797}" destId="{8271A00B-3DAE-C44A-8C23-D1228CC6F4D2}" srcOrd="5" destOrd="0" presId="urn:microsoft.com/office/officeart/2005/8/layout/list1"/>
    <dgm:cxn modelId="{117EC23A-667F-9E45-9E20-72D31EE024D8}" type="presParOf" srcId="{0F8D566D-5F96-4E4A-96A5-6578D6099797}" destId="{564C5789-C914-7143-8DB2-69985FA7CB1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65DF4C-0DC1-491E-B944-2DB1BA55289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37FB0A-439D-40BF-8F15-72436B694CC3}">
      <dgm:prSet/>
      <dgm:spPr/>
      <dgm:t>
        <a:bodyPr/>
        <a:lstStyle/>
        <a:p>
          <a:r>
            <a:rPr lang="en-US"/>
            <a:t>L4</a:t>
          </a:r>
          <a:r>
            <a:rPr lang="zh-CN"/>
            <a:t>基于</a:t>
          </a:r>
          <a:r>
            <a:rPr lang="en-US"/>
            <a:t>IPVS</a:t>
          </a:r>
        </a:p>
      </dgm:t>
    </dgm:pt>
    <dgm:pt modelId="{2C7A5919-F888-412D-BF1C-A22CE4D18BC6}" type="parTrans" cxnId="{FB510CD5-B9BE-4B8B-A88B-A625421ECCF0}">
      <dgm:prSet/>
      <dgm:spPr/>
      <dgm:t>
        <a:bodyPr/>
        <a:lstStyle/>
        <a:p>
          <a:endParaRPr lang="en-US"/>
        </a:p>
      </dgm:t>
    </dgm:pt>
    <dgm:pt modelId="{B876CCF5-529D-4D95-A3B1-F651D06E6E8C}" type="sibTrans" cxnId="{FB510CD5-B9BE-4B8B-A88B-A625421ECCF0}">
      <dgm:prSet/>
      <dgm:spPr/>
      <dgm:t>
        <a:bodyPr/>
        <a:lstStyle/>
        <a:p>
          <a:endParaRPr lang="en-US"/>
        </a:p>
      </dgm:t>
    </dgm:pt>
    <dgm:pt modelId="{1BE3F4D3-10D5-40D8-89AF-DBD398AE5A59}">
      <dgm:prSet/>
      <dgm:spPr/>
      <dgm:t>
        <a:bodyPr/>
        <a:lstStyle/>
        <a:p>
          <a:r>
            <a:rPr lang="zh-CN" dirty="0"/>
            <a:t>自定义的一致性哈希</a:t>
          </a:r>
          <a:r>
            <a:rPr lang="en-US" dirty="0"/>
            <a:t>kernel</a:t>
          </a:r>
          <a:r>
            <a:rPr lang="zh-CN" dirty="0"/>
            <a:t>模块作为</a:t>
          </a:r>
          <a:r>
            <a:rPr lang="en-US" dirty="0"/>
            <a:t>IPVS</a:t>
          </a:r>
          <a:r>
            <a:rPr lang="zh-CN" dirty="0"/>
            <a:t>调度器</a:t>
          </a:r>
          <a:endParaRPr lang="en-US" dirty="0"/>
        </a:p>
      </dgm:t>
    </dgm:pt>
    <dgm:pt modelId="{0252A2F9-EA99-447D-A54E-15670DD36B06}" type="parTrans" cxnId="{76A30C70-8F85-4CE3-B7EC-4C9E715E4E4F}">
      <dgm:prSet/>
      <dgm:spPr/>
      <dgm:t>
        <a:bodyPr/>
        <a:lstStyle/>
        <a:p>
          <a:endParaRPr lang="en-US"/>
        </a:p>
      </dgm:t>
    </dgm:pt>
    <dgm:pt modelId="{302A3DC2-586E-4F43-947D-3AB579B1A3C3}" type="sibTrans" cxnId="{76A30C70-8F85-4CE3-B7EC-4C9E715E4E4F}">
      <dgm:prSet/>
      <dgm:spPr/>
      <dgm:t>
        <a:bodyPr/>
        <a:lstStyle/>
        <a:p>
          <a:endParaRPr lang="en-US"/>
        </a:p>
      </dgm:t>
    </dgm:pt>
    <dgm:pt modelId="{C0558918-10CC-4DB0-9104-F9AB0E6FFC87}">
      <dgm:prSet/>
      <dgm:spPr/>
      <dgm:t>
        <a:bodyPr/>
        <a:lstStyle/>
        <a:p>
          <a:r>
            <a:rPr lang="zh-CN" dirty="0"/>
            <a:t>基于</a:t>
          </a:r>
          <a:r>
            <a:rPr lang="en-US" dirty="0"/>
            <a:t>k8s</a:t>
          </a:r>
          <a:r>
            <a:rPr lang="zh-CN" dirty="0"/>
            <a:t>的控制面，</a:t>
          </a:r>
          <a:r>
            <a:rPr lang="en-US" dirty="0"/>
            <a:t>k8s</a:t>
          </a:r>
          <a:r>
            <a:rPr lang="zh-CN" dirty="0"/>
            <a:t>原生部署</a:t>
          </a:r>
          <a:endParaRPr lang="en-US" dirty="0"/>
        </a:p>
      </dgm:t>
    </dgm:pt>
    <dgm:pt modelId="{3F6140A2-2773-4373-8C77-36F05341CD28}" type="parTrans" cxnId="{B555EB80-F02D-4BB1-996B-73B716022F68}">
      <dgm:prSet/>
      <dgm:spPr/>
      <dgm:t>
        <a:bodyPr/>
        <a:lstStyle/>
        <a:p>
          <a:endParaRPr lang="en-US"/>
        </a:p>
      </dgm:t>
    </dgm:pt>
    <dgm:pt modelId="{B5F4378E-18EC-4DCF-982C-3FE64FE85021}" type="sibTrans" cxnId="{B555EB80-F02D-4BB1-996B-73B716022F68}">
      <dgm:prSet/>
      <dgm:spPr/>
      <dgm:t>
        <a:bodyPr/>
        <a:lstStyle/>
        <a:p>
          <a:endParaRPr lang="en-US"/>
        </a:p>
      </dgm:t>
    </dgm:pt>
    <dgm:pt modelId="{2B244AF0-9D09-4B93-9653-4B361E84011B}">
      <dgm:prSet/>
      <dgm:spPr/>
      <dgm:t>
        <a:bodyPr/>
        <a:lstStyle/>
        <a:p>
          <a:r>
            <a:rPr lang="zh-CN"/>
            <a:t>可水平扩展</a:t>
          </a:r>
          <a:endParaRPr lang="en-US"/>
        </a:p>
      </dgm:t>
    </dgm:pt>
    <dgm:pt modelId="{D3584D23-3283-4752-A767-9033D257EB10}" type="parTrans" cxnId="{3E10F796-5B9F-492A-8866-1C5531783EEB}">
      <dgm:prSet/>
      <dgm:spPr/>
      <dgm:t>
        <a:bodyPr/>
        <a:lstStyle/>
        <a:p>
          <a:endParaRPr lang="en-US"/>
        </a:p>
      </dgm:t>
    </dgm:pt>
    <dgm:pt modelId="{28490A56-B4B3-4C38-8225-30277250F862}" type="sibTrans" cxnId="{3E10F796-5B9F-492A-8866-1C5531783EEB}">
      <dgm:prSet/>
      <dgm:spPr/>
      <dgm:t>
        <a:bodyPr/>
        <a:lstStyle/>
        <a:p>
          <a:endParaRPr lang="en-US"/>
        </a:p>
      </dgm:t>
    </dgm:pt>
    <dgm:pt modelId="{BE8701C6-7FDA-4011-8050-C6CE36F4C674}">
      <dgm:prSet/>
      <dgm:spPr/>
      <dgm:t>
        <a:bodyPr/>
        <a:lstStyle/>
        <a:p>
          <a:r>
            <a:rPr lang="zh-CN" dirty="0"/>
            <a:t>支持</a:t>
          </a:r>
          <a:r>
            <a:rPr lang="en-US" dirty="0"/>
            <a:t>DSR</a:t>
          </a:r>
        </a:p>
      </dgm:t>
    </dgm:pt>
    <dgm:pt modelId="{747E610C-6629-4277-B07E-658B40CF0E34}" type="parTrans" cxnId="{BACDAE25-544D-4373-910C-602F814932A6}">
      <dgm:prSet/>
      <dgm:spPr/>
      <dgm:t>
        <a:bodyPr/>
        <a:lstStyle/>
        <a:p>
          <a:endParaRPr lang="en-US"/>
        </a:p>
      </dgm:t>
    </dgm:pt>
    <dgm:pt modelId="{DFD67287-61CE-41CF-B3CC-9AAAE628E14D}" type="sibTrans" cxnId="{BACDAE25-544D-4373-910C-602F814932A6}">
      <dgm:prSet/>
      <dgm:spPr/>
      <dgm:t>
        <a:bodyPr/>
        <a:lstStyle/>
        <a:p>
          <a:endParaRPr lang="en-US"/>
        </a:p>
      </dgm:t>
    </dgm:pt>
    <dgm:pt modelId="{985F5D7F-C887-4798-8395-CB6AB3096BAB}">
      <dgm:prSet/>
      <dgm:spPr/>
      <dgm:t>
        <a:bodyPr/>
        <a:lstStyle/>
        <a:p>
          <a:r>
            <a:rPr lang="en-US"/>
            <a:t>L7</a:t>
          </a:r>
          <a:r>
            <a:rPr lang="zh-CN"/>
            <a:t>基于</a:t>
          </a:r>
          <a:r>
            <a:rPr lang="en-US"/>
            <a:t>Contour</a:t>
          </a:r>
        </a:p>
      </dgm:t>
    </dgm:pt>
    <dgm:pt modelId="{7D2F9FB6-F4F9-4177-B255-2F27950DA8D0}" type="parTrans" cxnId="{B006A212-D122-4E35-842C-5D691BAB1D22}">
      <dgm:prSet/>
      <dgm:spPr/>
      <dgm:t>
        <a:bodyPr/>
        <a:lstStyle/>
        <a:p>
          <a:endParaRPr lang="en-US"/>
        </a:p>
      </dgm:t>
    </dgm:pt>
    <dgm:pt modelId="{197B7140-FC51-4066-A4D7-2DE17D6DA5F0}" type="sibTrans" cxnId="{B006A212-D122-4E35-842C-5D691BAB1D22}">
      <dgm:prSet/>
      <dgm:spPr/>
      <dgm:t>
        <a:bodyPr/>
        <a:lstStyle/>
        <a:p>
          <a:endParaRPr lang="en-US"/>
        </a:p>
      </dgm:t>
    </dgm:pt>
    <dgm:pt modelId="{FBEBC51E-7D24-4E68-8CF4-C3195CAE8720}">
      <dgm:prSet/>
      <dgm:spPr/>
      <dgm:t>
        <a:bodyPr/>
        <a:lstStyle/>
        <a:p>
          <a:r>
            <a:rPr lang="en-US"/>
            <a:t>Contour</a:t>
          </a:r>
          <a:r>
            <a:rPr lang="zh-CN"/>
            <a:t>管理边缘节点网关</a:t>
          </a:r>
          <a:r>
            <a:rPr lang="en-US"/>
            <a:t>L7</a:t>
          </a:r>
          <a:r>
            <a:rPr lang="zh-CN"/>
            <a:t>规则</a:t>
          </a:r>
          <a:endParaRPr lang="en-US"/>
        </a:p>
      </dgm:t>
    </dgm:pt>
    <dgm:pt modelId="{220EB57E-70F3-4455-AE4B-6520080861AA}" type="parTrans" cxnId="{F301FDB9-08C1-4C31-9696-B25835B71936}">
      <dgm:prSet/>
      <dgm:spPr/>
      <dgm:t>
        <a:bodyPr/>
        <a:lstStyle/>
        <a:p>
          <a:endParaRPr lang="en-US"/>
        </a:p>
      </dgm:t>
    </dgm:pt>
    <dgm:pt modelId="{2CCD7B14-1966-4B44-9E03-3B6179745FB7}" type="sibTrans" cxnId="{F301FDB9-08C1-4C31-9696-B25835B71936}">
      <dgm:prSet/>
      <dgm:spPr/>
      <dgm:t>
        <a:bodyPr/>
        <a:lstStyle/>
        <a:p>
          <a:endParaRPr lang="en-US"/>
        </a:p>
      </dgm:t>
    </dgm:pt>
    <dgm:pt modelId="{ADA468D2-4EF3-4F94-AF74-68D43AC1A865}">
      <dgm:prSet/>
      <dgm:spPr/>
      <dgm:t>
        <a:bodyPr/>
        <a:lstStyle/>
        <a:p>
          <a:r>
            <a:rPr lang="zh-CN" dirty="0"/>
            <a:t>证书自动化</a:t>
          </a:r>
          <a:endParaRPr lang="en-US" dirty="0"/>
        </a:p>
      </dgm:t>
    </dgm:pt>
    <dgm:pt modelId="{B1D56013-667C-45A9-8224-669C65A04A4A}" type="parTrans" cxnId="{09F181BF-5642-46FF-BAEF-53FDAD9C5486}">
      <dgm:prSet/>
      <dgm:spPr/>
      <dgm:t>
        <a:bodyPr/>
        <a:lstStyle/>
        <a:p>
          <a:endParaRPr lang="en-US"/>
        </a:p>
      </dgm:t>
    </dgm:pt>
    <dgm:pt modelId="{615BFD82-8BE2-4822-BBF6-A19852F6A80A}" type="sibTrans" cxnId="{09F181BF-5642-46FF-BAEF-53FDAD9C5486}">
      <dgm:prSet/>
      <dgm:spPr/>
      <dgm:t>
        <a:bodyPr/>
        <a:lstStyle/>
        <a:p>
          <a:endParaRPr lang="en-US"/>
        </a:p>
      </dgm:t>
    </dgm:pt>
    <dgm:pt modelId="{0B2B7C74-6398-4BC3-A7DC-D780A84F9718}">
      <dgm:prSet/>
      <dgm:spPr/>
      <dgm:t>
        <a:bodyPr/>
        <a:lstStyle/>
        <a:p>
          <a:r>
            <a:rPr lang="en-US" dirty="0"/>
            <a:t>L7</a:t>
          </a:r>
          <a:r>
            <a:rPr lang="zh-CN" dirty="0"/>
            <a:t>规则从</a:t>
          </a:r>
          <a:r>
            <a:rPr lang="en-US" dirty="0"/>
            <a:t>HLB</a:t>
          </a:r>
          <a:r>
            <a:rPr lang="zh-CN" dirty="0"/>
            <a:t>全量迁移</a:t>
          </a:r>
          <a:endParaRPr lang="en-US" dirty="0"/>
        </a:p>
      </dgm:t>
    </dgm:pt>
    <dgm:pt modelId="{E70F93A4-6655-4347-A21F-59FF15AE704B}" type="parTrans" cxnId="{E72877DB-4DBC-40C7-AC3A-D082536CD277}">
      <dgm:prSet/>
      <dgm:spPr/>
      <dgm:t>
        <a:bodyPr/>
        <a:lstStyle/>
        <a:p>
          <a:endParaRPr lang="en-US"/>
        </a:p>
      </dgm:t>
    </dgm:pt>
    <dgm:pt modelId="{E66B405F-9AC4-4074-BA5C-35B1BB55E3C9}" type="sibTrans" cxnId="{E72877DB-4DBC-40C7-AC3A-D082536CD277}">
      <dgm:prSet/>
      <dgm:spPr/>
      <dgm:t>
        <a:bodyPr/>
        <a:lstStyle/>
        <a:p>
          <a:endParaRPr lang="en-US"/>
        </a:p>
      </dgm:t>
    </dgm:pt>
    <dgm:pt modelId="{2B4B2EC0-C6A9-984D-B129-8FA70A861439}">
      <dgm:prSet/>
      <dgm:spPr/>
      <dgm:t>
        <a:bodyPr/>
        <a:lstStyle/>
        <a:p>
          <a:r>
            <a:rPr lang="en-US" dirty="0" err="1"/>
            <a:t>BGP宣告VIP网段</a:t>
          </a:r>
          <a:endParaRPr lang="en-US" dirty="0"/>
        </a:p>
      </dgm:t>
    </dgm:pt>
    <dgm:pt modelId="{AE892D5C-87F3-C94A-87F3-C03E9BC42BC4}" type="parTrans" cxnId="{1854A742-528E-3645-BC3D-845B7465DCA4}">
      <dgm:prSet/>
      <dgm:spPr/>
      <dgm:t>
        <a:bodyPr/>
        <a:lstStyle/>
        <a:p>
          <a:endParaRPr lang="en-US"/>
        </a:p>
      </dgm:t>
    </dgm:pt>
    <dgm:pt modelId="{E609062D-610C-0A44-A06B-DD9EE183706F}" type="sibTrans" cxnId="{1854A742-528E-3645-BC3D-845B7465DCA4}">
      <dgm:prSet/>
      <dgm:spPr/>
      <dgm:t>
        <a:bodyPr/>
        <a:lstStyle/>
        <a:p>
          <a:endParaRPr lang="en-US"/>
        </a:p>
      </dgm:t>
    </dgm:pt>
    <dgm:pt modelId="{41574BE4-34FB-0441-9AB4-6E5A14594092}">
      <dgm:prSet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不同</a:t>
          </a:r>
          <a:r>
            <a:rPr lang="en-US" altLang="zh-CN" dirty="0">
              <a:solidFill>
                <a:srgbClr val="000000"/>
              </a:solidFill>
            </a:rPr>
            <a:t>domain</a:t>
          </a:r>
          <a:r>
            <a:rPr lang="zh-CN" altLang="en-US" dirty="0">
              <a:solidFill>
                <a:srgbClr val="000000"/>
              </a:solidFill>
            </a:rPr>
            <a:t>配置专有</a:t>
          </a:r>
          <a:r>
            <a:rPr lang="en-US" dirty="0">
              <a:solidFill>
                <a:srgbClr val="000000"/>
              </a:solidFill>
            </a:rPr>
            <a:t>L7</a:t>
          </a:r>
          <a:r>
            <a:rPr lang="zh-CN" altLang="en-US" dirty="0">
              <a:solidFill>
                <a:srgbClr val="000000"/>
              </a:solidFill>
            </a:rPr>
            <a:t>集群</a:t>
          </a:r>
          <a:endParaRPr lang="en-US" dirty="0"/>
        </a:p>
      </dgm:t>
    </dgm:pt>
    <dgm:pt modelId="{04B6D9DE-0BF7-CA48-90A3-B2E8B440B834}" type="parTrans" cxnId="{A6754F88-CF16-D84B-B8A9-A39B6CA01869}">
      <dgm:prSet/>
      <dgm:spPr/>
      <dgm:t>
        <a:bodyPr/>
        <a:lstStyle/>
        <a:p>
          <a:endParaRPr lang="en-US"/>
        </a:p>
      </dgm:t>
    </dgm:pt>
    <dgm:pt modelId="{647212DB-D8ED-F944-BB40-109103774A5E}" type="sibTrans" cxnId="{A6754F88-CF16-D84B-B8A9-A39B6CA01869}">
      <dgm:prSet/>
      <dgm:spPr/>
      <dgm:t>
        <a:bodyPr/>
        <a:lstStyle/>
        <a:p>
          <a:endParaRPr lang="en-US"/>
        </a:p>
      </dgm:t>
    </dgm:pt>
    <dgm:pt modelId="{824B1BF5-F3BF-2F40-AE74-7162E53E31F6}" type="pres">
      <dgm:prSet presAssocID="{7965DF4C-0DC1-491E-B944-2DB1BA552894}" presName="linear" presStyleCnt="0">
        <dgm:presLayoutVars>
          <dgm:dir/>
          <dgm:animLvl val="lvl"/>
          <dgm:resizeHandles val="exact"/>
        </dgm:presLayoutVars>
      </dgm:prSet>
      <dgm:spPr/>
    </dgm:pt>
    <dgm:pt modelId="{C1AFA838-FC4F-D840-AEDA-80BF2B35A9E0}" type="pres">
      <dgm:prSet presAssocID="{8A37FB0A-439D-40BF-8F15-72436B694CC3}" presName="parentLin" presStyleCnt="0"/>
      <dgm:spPr/>
    </dgm:pt>
    <dgm:pt modelId="{80AC87F6-43C4-D941-8490-0012E84B9D04}" type="pres">
      <dgm:prSet presAssocID="{8A37FB0A-439D-40BF-8F15-72436B694CC3}" presName="parentLeftMargin" presStyleLbl="node1" presStyleIdx="0" presStyleCnt="2"/>
      <dgm:spPr/>
    </dgm:pt>
    <dgm:pt modelId="{65283603-9223-1048-B6B9-BD6B3DDDEFEB}" type="pres">
      <dgm:prSet presAssocID="{8A37FB0A-439D-40BF-8F15-72436B694CC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632ABFF-6ECC-2E45-87EA-5CD47880B9D9}" type="pres">
      <dgm:prSet presAssocID="{8A37FB0A-439D-40BF-8F15-72436B694CC3}" presName="negativeSpace" presStyleCnt="0"/>
      <dgm:spPr/>
    </dgm:pt>
    <dgm:pt modelId="{95413C98-848B-2646-9C2F-A4088791CEEE}" type="pres">
      <dgm:prSet presAssocID="{8A37FB0A-439D-40BF-8F15-72436B694CC3}" presName="childText" presStyleLbl="conFgAcc1" presStyleIdx="0" presStyleCnt="2">
        <dgm:presLayoutVars>
          <dgm:bulletEnabled val="1"/>
        </dgm:presLayoutVars>
      </dgm:prSet>
      <dgm:spPr/>
    </dgm:pt>
    <dgm:pt modelId="{3F0EA310-4B98-2B45-BFDF-05AD7B7DF5BF}" type="pres">
      <dgm:prSet presAssocID="{B876CCF5-529D-4D95-A3B1-F651D06E6E8C}" presName="spaceBetweenRectangles" presStyleCnt="0"/>
      <dgm:spPr/>
    </dgm:pt>
    <dgm:pt modelId="{FC7AF5C8-4344-0446-A76B-0EE40A69FB99}" type="pres">
      <dgm:prSet presAssocID="{985F5D7F-C887-4798-8395-CB6AB3096BAB}" presName="parentLin" presStyleCnt="0"/>
      <dgm:spPr/>
    </dgm:pt>
    <dgm:pt modelId="{7BDFE638-A341-8A41-BFF9-71B03AB00DB7}" type="pres">
      <dgm:prSet presAssocID="{985F5D7F-C887-4798-8395-CB6AB3096BAB}" presName="parentLeftMargin" presStyleLbl="node1" presStyleIdx="0" presStyleCnt="2"/>
      <dgm:spPr/>
    </dgm:pt>
    <dgm:pt modelId="{44AB74AF-B159-2D46-B08D-E4B588C459AB}" type="pres">
      <dgm:prSet presAssocID="{985F5D7F-C887-4798-8395-CB6AB3096B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B9A3D96-5454-DB41-BDD8-4CF20658213A}" type="pres">
      <dgm:prSet presAssocID="{985F5D7F-C887-4798-8395-CB6AB3096BAB}" presName="negativeSpace" presStyleCnt="0"/>
      <dgm:spPr/>
    </dgm:pt>
    <dgm:pt modelId="{2B2A9A93-0A1B-7C43-8DBE-64FD1C93BC0C}" type="pres">
      <dgm:prSet presAssocID="{985F5D7F-C887-4798-8395-CB6AB3096BA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4C5C406-C2FD-0F41-B792-1300036B0A3F}" type="presOf" srcId="{1BE3F4D3-10D5-40D8-89AF-DBD398AE5A59}" destId="{95413C98-848B-2646-9C2F-A4088791CEEE}" srcOrd="0" destOrd="0" presId="urn:microsoft.com/office/officeart/2005/8/layout/list1"/>
    <dgm:cxn modelId="{238CE60E-FE7F-A443-8AEA-6E15482B1992}" type="presOf" srcId="{8A37FB0A-439D-40BF-8F15-72436B694CC3}" destId="{65283603-9223-1048-B6B9-BD6B3DDDEFEB}" srcOrd="1" destOrd="0" presId="urn:microsoft.com/office/officeart/2005/8/layout/list1"/>
    <dgm:cxn modelId="{4CAEB310-5A82-304F-BC6F-45DA14832B51}" type="presOf" srcId="{8A37FB0A-439D-40BF-8F15-72436B694CC3}" destId="{80AC87F6-43C4-D941-8490-0012E84B9D04}" srcOrd="0" destOrd="0" presId="urn:microsoft.com/office/officeart/2005/8/layout/list1"/>
    <dgm:cxn modelId="{B006A212-D122-4E35-842C-5D691BAB1D22}" srcId="{7965DF4C-0DC1-491E-B944-2DB1BA552894}" destId="{985F5D7F-C887-4798-8395-CB6AB3096BAB}" srcOrd="1" destOrd="0" parTransId="{7D2F9FB6-F4F9-4177-B255-2F27950DA8D0}" sibTransId="{197B7140-FC51-4066-A4D7-2DE17D6DA5F0}"/>
    <dgm:cxn modelId="{FD74FE16-9FE6-D140-89D9-0E20BBE28E74}" type="presOf" srcId="{BE8701C6-7FDA-4011-8050-C6CE36F4C674}" destId="{95413C98-848B-2646-9C2F-A4088791CEEE}" srcOrd="0" destOrd="3" presId="urn:microsoft.com/office/officeart/2005/8/layout/list1"/>
    <dgm:cxn modelId="{BACDAE25-544D-4373-910C-602F814932A6}" srcId="{8A37FB0A-439D-40BF-8F15-72436B694CC3}" destId="{BE8701C6-7FDA-4011-8050-C6CE36F4C674}" srcOrd="3" destOrd="0" parTransId="{747E610C-6629-4277-B07E-658B40CF0E34}" sibTransId="{DFD67287-61CE-41CF-B3CC-9AAAE628E14D}"/>
    <dgm:cxn modelId="{6AEAE32B-7CF8-E244-A6BA-5D8844A9E9DE}" type="presOf" srcId="{985F5D7F-C887-4798-8395-CB6AB3096BAB}" destId="{44AB74AF-B159-2D46-B08D-E4B588C459AB}" srcOrd="1" destOrd="0" presId="urn:microsoft.com/office/officeart/2005/8/layout/list1"/>
    <dgm:cxn modelId="{1854A742-528E-3645-BC3D-845B7465DCA4}" srcId="{8A37FB0A-439D-40BF-8F15-72436B694CC3}" destId="{2B4B2EC0-C6A9-984D-B129-8FA70A861439}" srcOrd="4" destOrd="0" parTransId="{AE892D5C-87F3-C94A-87F3-C03E9BC42BC4}" sibTransId="{E609062D-610C-0A44-A06B-DD9EE183706F}"/>
    <dgm:cxn modelId="{E88A554E-A8C2-4A47-B376-D8B6892D4E8F}" type="presOf" srcId="{2B4B2EC0-C6A9-984D-B129-8FA70A861439}" destId="{95413C98-848B-2646-9C2F-A4088791CEEE}" srcOrd="0" destOrd="4" presId="urn:microsoft.com/office/officeart/2005/8/layout/list1"/>
    <dgm:cxn modelId="{92BEB65A-5DB9-144A-8537-7F1907EA8144}" type="presOf" srcId="{2B244AF0-9D09-4B93-9653-4B361E84011B}" destId="{95413C98-848B-2646-9C2F-A4088791CEEE}" srcOrd="0" destOrd="2" presId="urn:microsoft.com/office/officeart/2005/8/layout/list1"/>
    <dgm:cxn modelId="{76A30C70-8F85-4CE3-B7EC-4C9E715E4E4F}" srcId="{8A37FB0A-439D-40BF-8F15-72436B694CC3}" destId="{1BE3F4D3-10D5-40D8-89AF-DBD398AE5A59}" srcOrd="0" destOrd="0" parTransId="{0252A2F9-EA99-447D-A54E-15670DD36B06}" sibTransId="{302A3DC2-586E-4F43-947D-3AB579B1A3C3}"/>
    <dgm:cxn modelId="{B555EB80-F02D-4BB1-996B-73B716022F68}" srcId="{8A37FB0A-439D-40BF-8F15-72436B694CC3}" destId="{C0558918-10CC-4DB0-9104-F9AB0E6FFC87}" srcOrd="1" destOrd="0" parTransId="{3F6140A2-2773-4373-8C77-36F05341CD28}" sibTransId="{B5F4378E-18EC-4DCF-982C-3FE64FE85021}"/>
    <dgm:cxn modelId="{A6754F88-CF16-D84B-B8A9-A39B6CA01869}" srcId="{985F5D7F-C887-4798-8395-CB6AB3096BAB}" destId="{41574BE4-34FB-0441-9AB4-6E5A14594092}" srcOrd="3" destOrd="0" parTransId="{04B6D9DE-0BF7-CA48-90A3-B2E8B440B834}" sibTransId="{647212DB-D8ED-F944-BB40-109103774A5E}"/>
    <dgm:cxn modelId="{3E10F796-5B9F-492A-8866-1C5531783EEB}" srcId="{8A37FB0A-439D-40BF-8F15-72436B694CC3}" destId="{2B244AF0-9D09-4B93-9653-4B361E84011B}" srcOrd="2" destOrd="0" parTransId="{D3584D23-3283-4752-A767-9033D257EB10}" sibTransId="{28490A56-B4B3-4C38-8225-30277250F862}"/>
    <dgm:cxn modelId="{41F84FAB-D573-C04B-881E-D66A6640DE1C}" type="presOf" srcId="{0B2B7C74-6398-4BC3-A7DC-D780A84F9718}" destId="{2B2A9A93-0A1B-7C43-8DBE-64FD1C93BC0C}" srcOrd="0" destOrd="2" presId="urn:microsoft.com/office/officeart/2005/8/layout/list1"/>
    <dgm:cxn modelId="{B540CCB4-6693-2F4F-8619-C3FE89F87501}" type="presOf" srcId="{C0558918-10CC-4DB0-9104-F9AB0E6FFC87}" destId="{95413C98-848B-2646-9C2F-A4088791CEEE}" srcOrd="0" destOrd="1" presId="urn:microsoft.com/office/officeart/2005/8/layout/list1"/>
    <dgm:cxn modelId="{378771B6-D698-7B46-9FD9-568EF433B941}" type="presOf" srcId="{7965DF4C-0DC1-491E-B944-2DB1BA552894}" destId="{824B1BF5-F3BF-2F40-AE74-7162E53E31F6}" srcOrd="0" destOrd="0" presId="urn:microsoft.com/office/officeart/2005/8/layout/list1"/>
    <dgm:cxn modelId="{F301FDB9-08C1-4C31-9696-B25835B71936}" srcId="{985F5D7F-C887-4798-8395-CB6AB3096BAB}" destId="{FBEBC51E-7D24-4E68-8CF4-C3195CAE8720}" srcOrd="0" destOrd="0" parTransId="{220EB57E-70F3-4455-AE4B-6520080861AA}" sibTransId="{2CCD7B14-1966-4B44-9E03-3B6179745FB7}"/>
    <dgm:cxn modelId="{09F181BF-5642-46FF-BAEF-53FDAD9C5486}" srcId="{985F5D7F-C887-4798-8395-CB6AB3096BAB}" destId="{ADA468D2-4EF3-4F94-AF74-68D43AC1A865}" srcOrd="1" destOrd="0" parTransId="{B1D56013-667C-45A9-8224-669C65A04A4A}" sibTransId="{615BFD82-8BE2-4822-BBF6-A19852F6A80A}"/>
    <dgm:cxn modelId="{FB510CD5-B9BE-4B8B-A88B-A625421ECCF0}" srcId="{7965DF4C-0DC1-491E-B944-2DB1BA552894}" destId="{8A37FB0A-439D-40BF-8F15-72436B694CC3}" srcOrd="0" destOrd="0" parTransId="{2C7A5919-F888-412D-BF1C-A22CE4D18BC6}" sibTransId="{B876CCF5-529D-4D95-A3B1-F651D06E6E8C}"/>
    <dgm:cxn modelId="{E72877DB-4DBC-40C7-AC3A-D082536CD277}" srcId="{985F5D7F-C887-4798-8395-CB6AB3096BAB}" destId="{0B2B7C74-6398-4BC3-A7DC-D780A84F9718}" srcOrd="2" destOrd="0" parTransId="{E70F93A4-6655-4347-A21F-59FF15AE704B}" sibTransId="{E66B405F-9AC4-4074-BA5C-35B1BB55E3C9}"/>
    <dgm:cxn modelId="{E9D6BDE2-14D1-9F4D-8260-49121B8C11AD}" type="presOf" srcId="{ADA468D2-4EF3-4F94-AF74-68D43AC1A865}" destId="{2B2A9A93-0A1B-7C43-8DBE-64FD1C93BC0C}" srcOrd="0" destOrd="1" presId="urn:microsoft.com/office/officeart/2005/8/layout/list1"/>
    <dgm:cxn modelId="{67FFC1EA-B082-9D42-9721-12FF2071B9EB}" type="presOf" srcId="{985F5D7F-C887-4798-8395-CB6AB3096BAB}" destId="{7BDFE638-A341-8A41-BFF9-71B03AB00DB7}" srcOrd="0" destOrd="0" presId="urn:microsoft.com/office/officeart/2005/8/layout/list1"/>
    <dgm:cxn modelId="{A6E3BCF4-6976-F148-889D-E877629936D5}" type="presOf" srcId="{41574BE4-34FB-0441-9AB4-6E5A14594092}" destId="{2B2A9A93-0A1B-7C43-8DBE-64FD1C93BC0C}" srcOrd="0" destOrd="3" presId="urn:microsoft.com/office/officeart/2005/8/layout/list1"/>
    <dgm:cxn modelId="{C11360FC-2EDD-264A-AAB2-A35C1ABEB2A4}" type="presOf" srcId="{FBEBC51E-7D24-4E68-8CF4-C3195CAE8720}" destId="{2B2A9A93-0A1B-7C43-8DBE-64FD1C93BC0C}" srcOrd="0" destOrd="0" presId="urn:microsoft.com/office/officeart/2005/8/layout/list1"/>
    <dgm:cxn modelId="{6C25E5EC-5609-9048-9267-FBE9E9862E51}" type="presParOf" srcId="{824B1BF5-F3BF-2F40-AE74-7162E53E31F6}" destId="{C1AFA838-FC4F-D840-AEDA-80BF2B35A9E0}" srcOrd="0" destOrd="0" presId="urn:microsoft.com/office/officeart/2005/8/layout/list1"/>
    <dgm:cxn modelId="{9C4F7A57-1B8E-5C43-BB5C-F12AC265A00A}" type="presParOf" srcId="{C1AFA838-FC4F-D840-AEDA-80BF2B35A9E0}" destId="{80AC87F6-43C4-D941-8490-0012E84B9D04}" srcOrd="0" destOrd="0" presId="urn:microsoft.com/office/officeart/2005/8/layout/list1"/>
    <dgm:cxn modelId="{BB94E3F4-2833-5E4D-AD1E-292721F96932}" type="presParOf" srcId="{C1AFA838-FC4F-D840-AEDA-80BF2B35A9E0}" destId="{65283603-9223-1048-B6B9-BD6B3DDDEFEB}" srcOrd="1" destOrd="0" presId="urn:microsoft.com/office/officeart/2005/8/layout/list1"/>
    <dgm:cxn modelId="{5EC5BF08-A769-804D-999F-3FB22CC42235}" type="presParOf" srcId="{824B1BF5-F3BF-2F40-AE74-7162E53E31F6}" destId="{F632ABFF-6ECC-2E45-87EA-5CD47880B9D9}" srcOrd="1" destOrd="0" presId="urn:microsoft.com/office/officeart/2005/8/layout/list1"/>
    <dgm:cxn modelId="{8FDEDF7B-A5FB-D84E-88A6-165F38723E62}" type="presParOf" srcId="{824B1BF5-F3BF-2F40-AE74-7162E53E31F6}" destId="{95413C98-848B-2646-9C2F-A4088791CEEE}" srcOrd="2" destOrd="0" presId="urn:microsoft.com/office/officeart/2005/8/layout/list1"/>
    <dgm:cxn modelId="{CC7690F2-ACDB-AB4F-AFF4-8DB964D9E990}" type="presParOf" srcId="{824B1BF5-F3BF-2F40-AE74-7162E53E31F6}" destId="{3F0EA310-4B98-2B45-BFDF-05AD7B7DF5BF}" srcOrd="3" destOrd="0" presId="urn:microsoft.com/office/officeart/2005/8/layout/list1"/>
    <dgm:cxn modelId="{C2B9B089-9C8E-A64C-BDCB-C3EF977E80F3}" type="presParOf" srcId="{824B1BF5-F3BF-2F40-AE74-7162E53E31F6}" destId="{FC7AF5C8-4344-0446-A76B-0EE40A69FB99}" srcOrd="4" destOrd="0" presId="urn:microsoft.com/office/officeart/2005/8/layout/list1"/>
    <dgm:cxn modelId="{285995B4-0256-5443-85D1-6935A38BDF5A}" type="presParOf" srcId="{FC7AF5C8-4344-0446-A76B-0EE40A69FB99}" destId="{7BDFE638-A341-8A41-BFF9-71B03AB00DB7}" srcOrd="0" destOrd="0" presId="urn:microsoft.com/office/officeart/2005/8/layout/list1"/>
    <dgm:cxn modelId="{07801DFA-112E-404F-9002-E5ED2985647C}" type="presParOf" srcId="{FC7AF5C8-4344-0446-A76B-0EE40A69FB99}" destId="{44AB74AF-B159-2D46-B08D-E4B588C459AB}" srcOrd="1" destOrd="0" presId="urn:microsoft.com/office/officeart/2005/8/layout/list1"/>
    <dgm:cxn modelId="{940A6979-57B6-0742-8564-589704F821A7}" type="presParOf" srcId="{824B1BF5-F3BF-2F40-AE74-7162E53E31F6}" destId="{6B9A3D96-5454-DB41-BDD8-4CF20658213A}" srcOrd="5" destOrd="0" presId="urn:microsoft.com/office/officeart/2005/8/layout/list1"/>
    <dgm:cxn modelId="{30841DE8-CB5D-7F47-A495-03D54CC7C709}" type="presParOf" srcId="{824B1BF5-F3BF-2F40-AE74-7162E53E31F6}" destId="{2B2A9A93-0A1B-7C43-8DBE-64FD1C93BC0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3ED26D0-B825-42E1-8FA0-ABC6917C3D8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062E02-5171-4141-8DFD-B119A019FE31}">
      <dgm:prSet/>
      <dgm:spPr/>
      <dgm:t>
        <a:bodyPr/>
        <a:lstStyle/>
        <a:p>
          <a:r>
            <a:rPr lang="en-US"/>
            <a:t>Contour</a:t>
          </a:r>
          <a:r>
            <a:rPr lang="zh-CN"/>
            <a:t>作为边缘网关</a:t>
          </a:r>
          <a:r>
            <a:rPr lang="en-US"/>
            <a:t>L7</a:t>
          </a:r>
          <a:r>
            <a:rPr lang="zh-CN"/>
            <a:t>控制面</a:t>
          </a:r>
          <a:endParaRPr lang="en-US"/>
        </a:p>
      </dgm:t>
    </dgm:pt>
    <dgm:pt modelId="{B572B321-7CE9-4779-8213-DF95C8B3AA4A}" type="parTrans" cxnId="{B410B18C-F826-4EB2-B9E9-663B32DFF0DC}">
      <dgm:prSet/>
      <dgm:spPr/>
      <dgm:t>
        <a:bodyPr/>
        <a:lstStyle/>
        <a:p>
          <a:endParaRPr lang="en-US"/>
        </a:p>
      </dgm:t>
    </dgm:pt>
    <dgm:pt modelId="{589F623F-D4BB-4E41-8968-94BEDB0A33CA}" type="sibTrans" cxnId="{B410B18C-F826-4EB2-B9E9-663B32DFF0DC}">
      <dgm:prSet/>
      <dgm:spPr/>
      <dgm:t>
        <a:bodyPr/>
        <a:lstStyle/>
        <a:p>
          <a:endParaRPr lang="en-US"/>
        </a:p>
      </dgm:t>
    </dgm:pt>
    <dgm:pt modelId="{B35CF35C-D223-4F71-B90E-C55532247BF7}">
      <dgm:prSet/>
      <dgm:spPr/>
      <dgm:t>
        <a:bodyPr/>
        <a:lstStyle/>
        <a:p>
          <a:r>
            <a:rPr lang="zh-CN"/>
            <a:t>负责</a:t>
          </a:r>
          <a:r>
            <a:rPr lang="en-US"/>
            <a:t>TLS</a:t>
          </a:r>
          <a:r>
            <a:rPr lang="zh-CN"/>
            <a:t>终结</a:t>
          </a:r>
          <a:endParaRPr lang="en-US"/>
        </a:p>
      </dgm:t>
    </dgm:pt>
    <dgm:pt modelId="{34018068-A56C-469E-BEE3-6B9087FEECBC}" type="parTrans" cxnId="{1D96EDDF-7248-4E7D-B7A3-4B3236C3AD2C}">
      <dgm:prSet/>
      <dgm:spPr/>
      <dgm:t>
        <a:bodyPr/>
        <a:lstStyle/>
        <a:p>
          <a:endParaRPr lang="en-US"/>
        </a:p>
      </dgm:t>
    </dgm:pt>
    <dgm:pt modelId="{8D5D8469-5AA4-4A2E-A568-FF023716CC4F}" type="sibTrans" cxnId="{1D96EDDF-7248-4E7D-B7A3-4B3236C3AD2C}">
      <dgm:prSet/>
      <dgm:spPr/>
      <dgm:t>
        <a:bodyPr/>
        <a:lstStyle/>
        <a:p>
          <a:endParaRPr lang="en-US"/>
        </a:p>
      </dgm:t>
    </dgm:pt>
    <dgm:pt modelId="{A6ECB2DD-2C81-4A7C-9C44-A5BDEA5D8885}">
      <dgm:prSet/>
      <dgm:spPr/>
      <dgm:t>
        <a:bodyPr/>
        <a:lstStyle/>
        <a:p>
          <a:r>
            <a:rPr lang="zh-CN"/>
            <a:t>接收来自</a:t>
          </a:r>
          <a:r>
            <a:rPr lang="en-US"/>
            <a:t>L4</a:t>
          </a:r>
          <a:r>
            <a:rPr lang="zh-CN"/>
            <a:t>集群请求</a:t>
          </a:r>
          <a:endParaRPr lang="en-US"/>
        </a:p>
      </dgm:t>
    </dgm:pt>
    <dgm:pt modelId="{85528D7B-AD8D-44D4-BB3B-879B54D81DAD}" type="parTrans" cxnId="{29ABA88E-2F17-4820-8D7F-3A1636E6BA12}">
      <dgm:prSet/>
      <dgm:spPr/>
      <dgm:t>
        <a:bodyPr/>
        <a:lstStyle/>
        <a:p>
          <a:endParaRPr lang="en-US"/>
        </a:p>
      </dgm:t>
    </dgm:pt>
    <dgm:pt modelId="{52BF12E8-D582-49BB-9E3D-B4F50D2DD200}" type="sibTrans" cxnId="{29ABA88E-2F17-4820-8D7F-3A1636E6BA12}">
      <dgm:prSet/>
      <dgm:spPr/>
      <dgm:t>
        <a:bodyPr/>
        <a:lstStyle/>
        <a:p>
          <a:endParaRPr lang="en-US"/>
        </a:p>
      </dgm:t>
    </dgm:pt>
    <dgm:pt modelId="{9509C522-BD8F-4204-B4E1-2AF3D4E95589}">
      <dgm:prSet/>
      <dgm:spPr/>
      <dgm:t>
        <a:bodyPr/>
        <a:lstStyle/>
        <a:p>
          <a:r>
            <a:rPr lang="zh-CN"/>
            <a:t>集成</a:t>
          </a:r>
          <a:r>
            <a:rPr lang="en-US"/>
            <a:t>eBay CA，</a:t>
          </a:r>
          <a:r>
            <a:rPr lang="zh-CN"/>
            <a:t>证书生成自动化</a:t>
          </a:r>
          <a:endParaRPr lang="en-US"/>
        </a:p>
      </dgm:t>
    </dgm:pt>
    <dgm:pt modelId="{54527A7B-83E5-4AFD-BCCD-BB6989A30A5D}" type="parTrans" cxnId="{BEEA4FAD-2371-411C-A606-10A309B6FB10}">
      <dgm:prSet/>
      <dgm:spPr/>
      <dgm:t>
        <a:bodyPr/>
        <a:lstStyle/>
        <a:p>
          <a:endParaRPr lang="en-US"/>
        </a:p>
      </dgm:t>
    </dgm:pt>
    <dgm:pt modelId="{7EB42FCF-2449-4268-8075-7F2CA9B769CF}" type="sibTrans" cxnId="{BEEA4FAD-2371-411C-A606-10A309B6FB10}">
      <dgm:prSet/>
      <dgm:spPr/>
      <dgm:t>
        <a:bodyPr/>
        <a:lstStyle/>
        <a:p>
          <a:endParaRPr lang="en-US"/>
        </a:p>
      </dgm:t>
    </dgm:pt>
    <dgm:pt modelId="{3853E69A-D6D1-4EE8-8907-1AF113B25879}">
      <dgm:prSet/>
      <dgm:spPr/>
      <dgm:t>
        <a:bodyPr/>
        <a:lstStyle/>
        <a:p>
          <a:r>
            <a:rPr lang="zh-CN" altLang="en-US" dirty="0"/>
            <a:t>边缘网关</a:t>
          </a:r>
          <a:r>
            <a:rPr lang="zh-CN" dirty="0"/>
            <a:t>流量管理</a:t>
          </a:r>
          <a:endParaRPr lang="en-US" dirty="0"/>
        </a:p>
      </dgm:t>
    </dgm:pt>
    <dgm:pt modelId="{B70A12E8-E5A8-4360-ABC8-92B048ECDD20}" type="parTrans" cxnId="{6C17FBE6-352F-4222-99F8-3C667B915AA6}">
      <dgm:prSet/>
      <dgm:spPr/>
      <dgm:t>
        <a:bodyPr/>
        <a:lstStyle/>
        <a:p>
          <a:endParaRPr lang="en-US"/>
        </a:p>
      </dgm:t>
    </dgm:pt>
    <dgm:pt modelId="{E21B503C-AF6C-4412-A64E-EBB4E6E068E2}" type="sibTrans" cxnId="{6C17FBE6-352F-4222-99F8-3C667B915AA6}">
      <dgm:prSet/>
      <dgm:spPr/>
      <dgm:t>
        <a:bodyPr/>
        <a:lstStyle/>
        <a:p>
          <a:endParaRPr lang="en-US"/>
        </a:p>
      </dgm:t>
    </dgm:pt>
    <dgm:pt modelId="{9DCE0FBC-8A7D-4499-8508-6BAEB7FA34F4}">
      <dgm:prSet/>
      <dgm:spPr/>
      <dgm:t>
        <a:bodyPr/>
        <a:lstStyle/>
        <a:p>
          <a:r>
            <a:rPr lang="en-US" dirty="0" err="1"/>
            <a:t>负责南北向流量</a:t>
          </a:r>
          <a:endParaRPr lang="en-US" dirty="0"/>
        </a:p>
      </dgm:t>
    </dgm:pt>
    <dgm:pt modelId="{A6AD3CB6-6860-4192-8F50-1E2D29ECC3DF}" type="parTrans" cxnId="{B82374A1-A56D-44CA-898C-5B01E84FD17B}">
      <dgm:prSet/>
      <dgm:spPr/>
      <dgm:t>
        <a:bodyPr/>
        <a:lstStyle/>
        <a:p>
          <a:endParaRPr lang="en-US"/>
        </a:p>
      </dgm:t>
    </dgm:pt>
    <dgm:pt modelId="{3E2AA22D-5893-46CD-97D8-A7113F65B561}" type="sibTrans" cxnId="{B82374A1-A56D-44CA-898C-5B01E84FD17B}">
      <dgm:prSet/>
      <dgm:spPr/>
      <dgm:t>
        <a:bodyPr/>
        <a:lstStyle/>
        <a:p>
          <a:endParaRPr lang="en-US"/>
        </a:p>
      </dgm:t>
    </dgm:pt>
    <dgm:pt modelId="{2138628D-767B-4AAF-8448-9F5982783F51}">
      <dgm:prSet/>
      <dgm:spPr/>
      <dgm:t>
        <a:bodyPr/>
        <a:lstStyle/>
        <a:p>
          <a:r>
            <a:rPr lang="zh-CN" dirty="0"/>
            <a:t>硬件负载均衡负责上游集群健康检查</a:t>
          </a:r>
          <a:endParaRPr lang="en-US" dirty="0"/>
        </a:p>
      </dgm:t>
    </dgm:pt>
    <dgm:pt modelId="{45354834-3F1F-48C0-8405-6599E501E784}" type="parTrans" cxnId="{090CD23C-16D4-4667-BBFC-DDAB17A3A077}">
      <dgm:prSet/>
      <dgm:spPr/>
      <dgm:t>
        <a:bodyPr/>
        <a:lstStyle/>
        <a:p>
          <a:endParaRPr lang="en-US"/>
        </a:p>
      </dgm:t>
    </dgm:pt>
    <dgm:pt modelId="{EB166F9E-0021-483F-99FF-1F3646449301}" type="sibTrans" cxnId="{090CD23C-16D4-4667-BBFC-DDAB17A3A077}">
      <dgm:prSet/>
      <dgm:spPr/>
      <dgm:t>
        <a:bodyPr/>
        <a:lstStyle/>
        <a:p>
          <a:endParaRPr lang="en-US"/>
        </a:p>
      </dgm:t>
    </dgm:pt>
    <dgm:pt modelId="{309D5EA7-D052-4F25-891E-D927C17DC2D0}">
      <dgm:prSet/>
      <dgm:spPr/>
      <dgm:t>
        <a:bodyPr/>
        <a:lstStyle/>
        <a:p>
          <a:r>
            <a:rPr lang="zh-CN"/>
            <a:t>负责</a:t>
          </a:r>
          <a:r>
            <a:rPr lang="en-US"/>
            <a:t>eBay</a:t>
          </a:r>
          <a:r>
            <a:rPr lang="zh-CN"/>
            <a:t>公网流量</a:t>
          </a:r>
          <a:endParaRPr lang="en-US"/>
        </a:p>
      </dgm:t>
    </dgm:pt>
    <dgm:pt modelId="{39E80BAE-DA74-41B3-A3B0-E5B4BDC72253}" type="parTrans" cxnId="{D6248FF4-3D6B-408A-8FDB-68DE3121D356}">
      <dgm:prSet/>
      <dgm:spPr/>
      <dgm:t>
        <a:bodyPr/>
        <a:lstStyle/>
        <a:p>
          <a:endParaRPr lang="en-US"/>
        </a:p>
      </dgm:t>
    </dgm:pt>
    <dgm:pt modelId="{9E95478C-F315-4439-8179-7D5245B5CED9}" type="sibTrans" cxnId="{D6248FF4-3D6B-408A-8FDB-68DE3121D356}">
      <dgm:prSet/>
      <dgm:spPr/>
      <dgm:t>
        <a:bodyPr/>
        <a:lstStyle/>
        <a:p>
          <a:endParaRPr lang="en-US"/>
        </a:p>
      </dgm:t>
    </dgm:pt>
    <dgm:pt modelId="{57670165-A2FB-6841-B94E-5A7562847091}">
      <dgm:prSet/>
      <dgm:spPr/>
      <dgm:t>
        <a:bodyPr/>
        <a:lstStyle/>
        <a:p>
          <a:r>
            <a:rPr lang="zh-CN" dirty="0"/>
            <a:t>上游集群配置在硬件负载均衡</a:t>
          </a:r>
          <a:endParaRPr lang="en-US" dirty="0"/>
        </a:p>
      </dgm:t>
    </dgm:pt>
    <dgm:pt modelId="{A62E57A4-F071-D841-B594-E1DE68C914F9}" type="parTrans" cxnId="{3E05406A-426E-7345-9ACA-E8F708F2924E}">
      <dgm:prSet/>
      <dgm:spPr/>
      <dgm:t>
        <a:bodyPr/>
        <a:lstStyle/>
        <a:p>
          <a:endParaRPr lang="en-US"/>
        </a:p>
      </dgm:t>
    </dgm:pt>
    <dgm:pt modelId="{0FA37359-7B68-B94B-B5CC-62336ED4B577}" type="sibTrans" cxnId="{3E05406A-426E-7345-9ACA-E8F708F2924E}">
      <dgm:prSet/>
      <dgm:spPr/>
      <dgm:t>
        <a:bodyPr/>
        <a:lstStyle/>
        <a:p>
          <a:endParaRPr lang="en-US"/>
        </a:p>
      </dgm:t>
    </dgm:pt>
    <dgm:pt modelId="{9A30FB16-8D16-9E4D-82FF-36AE61A0C82A}" type="pres">
      <dgm:prSet presAssocID="{A3ED26D0-B825-42E1-8FA0-ABC6917C3D85}" presName="linear" presStyleCnt="0">
        <dgm:presLayoutVars>
          <dgm:dir/>
          <dgm:animLvl val="lvl"/>
          <dgm:resizeHandles val="exact"/>
        </dgm:presLayoutVars>
      </dgm:prSet>
      <dgm:spPr/>
    </dgm:pt>
    <dgm:pt modelId="{91B64735-84E2-D04F-BE2F-6BF710B1FCB2}" type="pres">
      <dgm:prSet presAssocID="{5F062E02-5171-4141-8DFD-B119A019FE31}" presName="parentLin" presStyleCnt="0"/>
      <dgm:spPr/>
    </dgm:pt>
    <dgm:pt modelId="{2B91FD90-579B-A947-A6FB-846B979F9C68}" type="pres">
      <dgm:prSet presAssocID="{5F062E02-5171-4141-8DFD-B119A019FE31}" presName="parentLeftMargin" presStyleLbl="node1" presStyleIdx="0" presStyleCnt="2"/>
      <dgm:spPr/>
    </dgm:pt>
    <dgm:pt modelId="{5A584892-D3E2-1A4D-844F-ED8D8A02D92D}" type="pres">
      <dgm:prSet presAssocID="{5F062E02-5171-4141-8DFD-B119A019FE3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DB891FA-40CC-3841-9B64-F6DBE39191E1}" type="pres">
      <dgm:prSet presAssocID="{5F062E02-5171-4141-8DFD-B119A019FE31}" presName="negativeSpace" presStyleCnt="0"/>
      <dgm:spPr/>
    </dgm:pt>
    <dgm:pt modelId="{CFBCEA07-71DA-C741-B765-781AE61C6B53}" type="pres">
      <dgm:prSet presAssocID="{5F062E02-5171-4141-8DFD-B119A019FE31}" presName="childText" presStyleLbl="conFgAcc1" presStyleIdx="0" presStyleCnt="2">
        <dgm:presLayoutVars>
          <dgm:bulletEnabled val="1"/>
        </dgm:presLayoutVars>
      </dgm:prSet>
      <dgm:spPr/>
    </dgm:pt>
    <dgm:pt modelId="{3A14576E-376F-EF4B-BA95-581EB1105767}" type="pres">
      <dgm:prSet presAssocID="{589F623F-D4BB-4E41-8968-94BEDB0A33CA}" presName="spaceBetweenRectangles" presStyleCnt="0"/>
      <dgm:spPr/>
    </dgm:pt>
    <dgm:pt modelId="{5A45C1C8-CD5E-0743-8002-C340635B6AF3}" type="pres">
      <dgm:prSet presAssocID="{3853E69A-D6D1-4EE8-8907-1AF113B25879}" presName="parentLin" presStyleCnt="0"/>
      <dgm:spPr/>
    </dgm:pt>
    <dgm:pt modelId="{E2146570-6B7A-9C49-B14F-EF42CE5507A5}" type="pres">
      <dgm:prSet presAssocID="{3853E69A-D6D1-4EE8-8907-1AF113B25879}" presName="parentLeftMargin" presStyleLbl="node1" presStyleIdx="0" presStyleCnt="2"/>
      <dgm:spPr/>
    </dgm:pt>
    <dgm:pt modelId="{C2BA7F1B-A644-7742-9FEA-208AFCB818EB}" type="pres">
      <dgm:prSet presAssocID="{3853E69A-D6D1-4EE8-8907-1AF113B2587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55C330C-42C8-784D-A794-FDE7DF76A89C}" type="pres">
      <dgm:prSet presAssocID="{3853E69A-D6D1-4EE8-8907-1AF113B25879}" presName="negativeSpace" presStyleCnt="0"/>
      <dgm:spPr/>
    </dgm:pt>
    <dgm:pt modelId="{FC577BE9-CBA8-EB41-8000-7C97F9008E9F}" type="pres">
      <dgm:prSet presAssocID="{3853E69A-D6D1-4EE8-8907-1AF113B2587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8553501-4CD8-034C-AC88-9F804E9DBE75}" type="presOf" srcId="{309D5EA7-D052-4F25-891E-D927C17DC2D0}" destId="{FC577BE9-CBA8-EB41-8000-7C97F9008E9F}" srcOrd="0" destOrd="3" presId="urn:microsoft.com/office/officeart/2005/8/layout/list1"/>
    <dgm:cxn modelId="{C155901D-EBED-0648-A25A-14CD1B4A0230}" type="presOf" srcId="{A3ED26D0-B825-42E1-8FA0-ABC6917C3D85}" destId="{9A30FB16-8D16-9E4D-82FF-36AE61A0C82A}" srcOrd="0" destOrd="0" presId="urn:microsoft.com/office/officeart/2005/8/layout/list1"/>
    <dgm:cxn modelId="{A7647E26-CE3D-C748-8558-ECA0DCB8489A}" type="presOf" srcId="{2138628D-767B-4AAF-8448-9F5982783F51}" destId="{FC577BE9-CBA8-EB41-8000-7C97F9008E9F}" srcOrd="0" destOrd="2" presId="urn:microsoft.com/office/officeart/2005/8/layout/list1"/>
    <dgm:cxn modelId="{28351A2C-FE9C-2E4F-9531-E10853B1EE61}" type="presOf" srcId="{3853E69A-D6D1-4EE8-8907-1AF113B25879}" destId="{E2146570-6B7A-9C49-B14F-EF42CE5507A5}" srcOrd="0" destOrd="0" presId="urn:microsoft.com/office/officeart/2005/8/layout/list1"/>
    <dgm:cxn modelId="{0BADA82C-500B-E04C-A138-75F87D37C1DB}" type="presOf" srcId="{A6ECB2DD-2C81-4A7C-9C44-A5BDEA5D8885}" destId="{CFBCEA07-71DA-C741-B765-781AE61C6B53}" srcOrd="0" destOrd="1" presId="urn:microsoft.com/office/officeart/2005/8/layout/list1"/>
    <dgm:cxn modelId="{82359234-F3B7-4C48-AACA-CB00C583BE64}" type="presOf" srcId="{3853E69A-D6D1-4EE8-8907-1AF113B25879}" destId="{C2BA7F1B-A644-7742-9FEA-208AFCB818EB}" srcOrd="1" destOrd="0" presId="urn:microsoft.com/office/officeart/2005/8/layout/list1"/>
    <dgm:cxn modelId="{090CD23C-16D4-4667-BBFC-DDAB17A3A077}" srcId="{3853E69A-D6D1-4EE8-8907-1AF113B25879}" destId="{2138628D-767B-4AAF-8448-9F5982783F51}" srcOrd="2" destOrd="0" parTransId="{45354834-3F1F-48C0-8405-6599E501E784}" sibTransId="{EB166F9E-0021-483F-99FF-1F3646449301}"/>
    <dgm:cxn modelId="{564CA54D-350A-BA42-8C21-9484080276A5}" type="presOf" srcId="{5F062E02-5171-4141-8DFD-B119A019FE31}" destId="{2B91FD90-579B-A947-A6FB-846B979F9C68}" srcOrd="0" destOrd="0" presId="urn:microsoft.com/office/officeart/2005/8/layout/list1"/>
    <dgm:cxn modelId="{7DC1EA51-1623-A440-88CE-5CD0BE43352C}" type="presOf" srcId="{5F062E02-5171-4141-8DFD-B119A019FE31}" destId="{5A584892-D3E2-1A4D-844F-ED8D8A02D92D}" srcOrd="1" destOrd="0" presId="urn:microsoft.com/office/officeart/2005/8/layout/list1"/>
    <dgm:cxn modelId="{5DD0EC5B-F817-B143-A752-82A325002FCC}" type="presOf" srcId="{9DCE0FBC-8A7D-4499-8508-6BAEB7FA34F4}" destId="{FC577BE9-CBA8-EB41-8000-7C97F9008E9F}" srcOrd="0" destOrd="0" presId="urn:microsoft.com/office/officeart/2005/8/layout/list1"/>
    <dgm:cxn modelId="{3E05406A-426E-7345-9ACA-E8F708F2924E}" srcId="{3853E69A-D6D1-4EE8-8907-1AF113B25879}" destId="{57670165-A2FB-6841-B94E-5A7562847091}" srcOrd="1" destOrd="0" parTransId="{A62E57A4-F071-D841-B594-E1DE68C914F9}" sibTransId="{0FA37359-7B68-B94B-B5CC-62336ED4B577}"/>
    <dgm:cxn modelId="{B410B18C-F826-4EB2-B9E9-663B32DFF0DC}" srcId="{A3ED26D0-B825-42E1-8FA0-ABC6917C3D85}" destId="{5F062E02-5171-4141-8DFD-B119A019FE31}" srcOrd="0" destOrd="0" parTransId="{B572B321-7CE9-4779-8213-DF95C8B3AA4A}" sibTransId="{589F623F-D4BB-4E41-8968-94BEDB0A33CA}"/>
    <dgm:cxn modelId="{29ABA88E-2F17-4820-8D7F-3A1636E6BA12}" srcId="{5F062E02-5171-4141-8DFD-B119A019FE31}" destId="{A6ECB2DD-2C81-4A7C-9C44-A5BDEA5D8885}" srcOrd="1" destOrd="0" parTransId="{85528D7B-AD8D-44D4-BB3B-879B54D81DAD}" sibTransId="{52BF12E8-D582-49BB-9E3D-B4F50D2DD200}"/>
    <dgm:cxn modelId="{B82374A1-A56D-44CA-898C-5B01E84FD17B}" srcId="{3853E69A-D6D1-4EE8-8907-1AF113B25879}" destId="{9DCE0FBC-8A7D-4499-8508-6BAEB7FA34F4}" srcOrd="0" destOrd="0" parTransId="{A6AD3CB6-6860-4192-8F50-1E2D29ECC3DF}" sibTransId="{3E2AA22D-5893-46CD-97D8-A7113F65B561}"/>
    <dgm:cxn modelId="{37F9BCAA-C822-4F44-B858-412A69C8299E}" type="presOf" srcId="{57670165-A2FB-6841-B94E-5A7562847091}" destId="{FC577BE9-CBA8-EB41-8000-7C97F9008E9F}" srcOrd="0" destOrd="1" presId="urn:microsoft.com/office/officeart/2005/8/layout/list1"/>
    <dgm:cxn modelId="{BEEA4FAD-2371-411C-A606-10A309B6FB10}" srcId="{5F062E02-5171-4141-8DFD-B119A019FE31}" destId="{9509C522-BD8F-4204-B4E1-2AF3D4E95589}" srcOrd="2" destOrd="0" parTransId="{54527A7B-83E5-4AFD-BCCD-BB6989A30A5D}" sibTransId="{7EB42FCF-2449-4268-8075-7F2CA9B769CF}"/>
    <dgm:cxn modelId="{1D96EDDF-7248-4E7D-B7A3-4B3236C3AD2C}" srcId="{5F062E02-5171-4141-8DFD-B119A019FE31}" destId="{B35CF35C-D223-4F71-B90E-C55532247BF7}" srcOrd="0" destOrd="0" parTransId="{34018068-A56C-469E-BEE3-6B9087FEECBC}" sibTransId="{8D5D8469-5AA4-4A2E-A568-FF023716CC4F}"/>
    <dgm:cxn modelId="{6C17FBE6-352F-4222-99F8-3C667B915AA6}" srcId="{A3ED26D0-B825-42E1-8FA0-ABC6917C3D85}" destId="{3853E69A-D6D1-4EE8-8907-1AF113B25879}" srcOrd="1" destOrd="0" parTransId="{B70A12E8-E5A8-4360-ABC8-92B048ECDD20}" sibTransId="{E21B503C-AF6C-4412-A64E-EBB4E6E068E2}"/>
    <dgm:cxn modelId="{D6248FF4-3D6B-408A-8FDB-68DE3121D356}" srcId="{3853E69A-D6D1-4EE8-8907-1AF113B25879}" destId="{309D5EA7-D052-4F25-891E-D927C17DC2D0}" srcOrd="3" destOrd="0" parTransId="{39E80BAE-DA74-41B3-A3B0-E5B4BDC72253}" sibTransId="{9E95478C-F315-4439-8179-7D5245B5CED9}"/>
    <dgm:cxn modelId="{6C8D90F4-3765-3F42-8D44-356C25AAA3F8}" type="presOf" srcId="{9509C522-BD8F-4204-B4E1-2AF3D4E95589}" destId="{CFBCEA07-71DA-C741-B765-781AE61C6B53}" srcOrd="0" destOrd="2" presId="urn:microsoft.com/office/officeart/2005/8/layout/list1"/>
    <dgm:cxn modelId="{64D510F8-6822-634A-B927-8FEBD7180243}" type="presOf" srcId="{B35CF35C-D223-4F71-B90E-C55532247BF7}" destId="{CFBCEA07-71DA-C741-B765-781AE61C6B53}" srcOrd="0" destOrd="0" presId="urn:microsoft.com/office/officeart/2005/8/layout/list1"/>
    <dgm:cxn modelId="{DE231C17-6F06-384C-8BDC-225FB389F618}" type="presParOf" srcId="{9A30FB16-8D16-9E4D-82FF-36AE61A0C82A}" destId="{91B64735-84E2-D04F-BE2F-6BF710B1FCB2}" srcOrd="0" destOrd="0" presId="urn:microsoft.com/office/officeart/2005/8/layout/list1"/>
    <dgm:cxn modelId="{ECF6F3A2-827C-A647-88B6-7613F9304441}" type="presParOf" srcId="{91B64735-84E2-D04F-BE2F-6BF710B1FCB2}" destId="{2B91FD90-579B-A947-A6FB-846B979F9C68}" srcOrd="0" destOrd="0" presId="urn:microsoft.com/office/officeart/2005/8/layout/list1"/>
    <dgm:cxn modelId="{942DA21B-2EB7-0140-8C8C-61F25FCF65D8}" type="presParOf" srcId="{91B64735-84E2-D04F-BE2F-6BF710B1FCB2}" destId="{5A584892-D3E2-1A4D-844F-ED8D8A02D92D}" srcOrd="1" destOrd="0" presId="urn:microsoft.com/office/officeart/2005/8/layout/list1"/>
    <dgm:cxn modelId="{BBEE16CE-3CEC-8E43-A841-4BC1E90E7304}" type="presParOf" srcId="{9A30FB16-8D16-9E4D-82FF-36AE61A0C82A}" destId="{9DB891FA-40CC-3841-9B64-F6DBE39191E1}" srcOrd="1" destOrd="0" presId="urn:microsoft.com/office/officeart/2005/8/layout/list1"/>
    <dgm:cxn modelId="{151D028B-B014-F040-987A-A381107E9501}" type="presParOf" srcId="{9A30FB16-8D16-9E4D-82FF-36AE61A0C82A}" destId="{CFBCEA07-71DA-C741-B765-781AE61C6B53}" srcOrd="2" destOrd="0" presId="urn:microsoft.com/office/officeart/2005/8/layout/list1"/>
    <dgm:cxn modelId="{A99AD25E-3421-194E-83AC-DE0C6BB5F706}" type="presParOf" srcId="{9A30FB16-8D16-9E4D-82FF-36AE61A0C82A}" destId="{3A14576E-376F-EF4B-BA95-581EB1105767}" srcOrd="3" destOrd="0" presId="urn:microsoft.com/office/officeart/2005/8/layout/list1"/>
    <dgm:cxn modelId="{5DED9C00-DE7E-AC48-B28D-2BE60C1BC971}" type="presParOf" srcId="{9A30FB16-8D16-9E4D-82FF-36AE61A0C82A}" destId="{5A45C1C8-CD5E-0743-8002-C340635B6AF3}" srcOrd="4" destOrd="0" presId="urn:microsoft.com/office/officeart/2005/8/layout/list1"/>
    <dgm:cxn modelId="{34C34ADC-8930-E748-BD77-6553D3F24D09}" type="presParOf" srcId="{5A45C1C8-CD5E-0743-8002-C340635B6AF3}" destId="{E2146570-6B7A-9C49-B14F-EF42CE5507A5}" srcOrd="0" destOrd="0" presId="urn:microsoft.com/office/officeart/2005/8/layout/list1"/>
    <dgm:cxn modelId="{C37F837B-8562-6047-B9C3-D62D99F8CF60}" type="presParOf" srcId="{5A45C1C8-CD5E-0743-8002-C340635B6AF3}" destId="{C2BA7F1B-A644-7742-9FEA-208AFCB818EB}" srcOrd="1" destOrd="0" presId="urn:microsoft.com/office/officeart/2005/8/layout/list1"/>
    <dgm:cxn modelId="{FD580562-27F9-1E43-B5F4-6326B28BF465}" type="presParOf" srcId="{9A30FB16-8D16-9E4D-82FF-36AE61A0C82A}" destId="{C55C330C-42C8-784D-A794-FDE7DF76A89C}" srcOrd="5" destOrd="0" presId="urn:microsoft.com/office/officeart/2005/8/layout/list1"/>
    <dgm:cxn modelId="{CD7A64F2-A7CB-5D4C-8F71-FB252EB48B02}" type="presParOf" srcId="{9A30FB16-8D16-9E4D-82FF-36AE61A0C82A}" destId="{FC577BE9-CBA8-EB41-8000-7C97F9008E9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17994B3-3E67-48B0-A553-49360760DDC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70F741-2639-4E82-902D-5CC0A188AF67}">
      <dgm:prSet/>
      <dgm:spPr/>
      <dgm:t>
        <a:bodyPr/>
        <a:lstStyle/>
        <a:p>
          <a:r>
            <a:rPr lang="zh-CN"/>
            <a:t>统一管理软硬件负载均衡</a:t>
          </a:r>
          <a:endParaRPr lang="en-US"/>
        </a:p>
      </dgm:t>
    </dgm:pt>
    <dgm:pt modelId="{05AD6E17-8F2D-4188-AA2B-33C6498A1064}" type="parTrans" cxnId="{F8BA6128-6B0C-4E28-8C16-D7874518F31D}">
      <dgm:prSet/>
      <dgm:spPr/>
      <dgm:t>
        <a:bodyPr/>
        <a:lstStyle/>
        <a:p>
          <a:endParaRPr lang="en-US"/>
        </a:p>
      </dgm:t>
    </dgm:pt>
    <dgm:pt modelId="{EDD34809-0019-47EF-BA3B-BC718A41385E}" type="sibTrans" cxnId="{F8BA6128-6B0C-4E28-8C16-D7874518F31D}">
      <dgm:prSet/>
      <dgm:spPr/>
      <dgm:t>
        <a:bodyPr/>
        <a:lstStyle/>
        <a:p>
          <a:endParaRPr lang="en-US"/>
        </a:p>
      </dgm:t>
    </dgm:pt>
    <dgm:pt modelId="{796E2C44-D9C5-4CEB-BEFA-A9B1D4C8A4F2}">
      <dgm:prSet/>
      <dgm:spPr/>
      <dgm:t>
        <a:bodyPr/>
        <a:lstStyle/>
        <a:p>
          <a:r>
            <a:rPr lang="zh-CN"/>
            <a:t>多种发布策略</a:t>
          </a:r>
          <a:endParaRPr lang="en-US"/>
        </a:p>
      </dgm:t>
    </dgm:pt>
    <dgm:pt modelId="{F4EB90EB-C527-403C-81B0-60E6D5F63A80}" type="parTrans" cxnId="{F767FD46-11A2-4AD4-B776-A52272BAD2AF}">
      <dgm:prSet/>
      <dgm:spPr/>
      <dgm:t>
        <a:bodyPr/>
        <a:lstStyle/>
        <a:p>
          <a:endParaRPr lang="en-US"/>
        </a:p>
      </dgm:t>
    </dgm:pt>
    <dgm:pt modelId="{C6CE9D5E-1BFC-41D3-AFDE-6BEF588F42EA}" type="sibTrans" cxnId="{F767FD46-11A2-4AD4-B776-A52272BAD2AF}">
      <dgm:prSet/>
      <dgm:spPr/>
      <dgm:t>
        <a:bodyPr/>
        <a:lstStyle/>
        <a:p>
          <a:endParaRPr lang="en-US"/>
        </a:p>
      </dgm:t>
    </dgm:pt>
    <dgm:pt modelId="{F6AFCD08-E794-4F6B-8D7A-9319CAE90E83}">
      <dgm:prSet/>
      <dgm:spPr/>
      <dgm:t>
        <a:bodyPr/>
        <a:lstStyle/>
        <a:p>
          <a:r>
            <a:rPr lang="zh-CN" dirty="0"/>
            <a:t>定义发布和回滚工作流程</a:t>
          </a:r>
          <a:endParaRPr lang="en-US" dirty="0"/>
        </a:p>
      </dgm:t>
    </dgm:pt>
    <dgm:pt modelId="{AD28B752-41D5-44B4-A4CC-E735FD7F2795}" type="parTrans" cxnId="{28BD884A-D197-4D69-A62F-AFCF95D451EA}">
      <dgm:prSet/>
      <dgm:spPr/>
      <dgm:t>
        <a:bodyPr/>
        <a:lstStyle/>
        <a:p>
          <a:endParaRPr lang="en-US"/>
        </a:p>
      </dgm:t>
    </dgm:pt>
    <dgm:pt modelId="{D3D1F1F7-F679-46CC-85FA-E286868F2615}" type="sibTrans" cxnId="{28BD884A-D197-4D69-A62F-AFCF95D451EA}">
      <dgm:prSet/>
      <dgm:spPr/>
      <dgm:t>
        <a:bodyPr/>
        <a:lstStyle/>
        <a:p>
          <a:endParaRPr lang="en-US"/>
        </a:p>
      </dgm:t>
    </dgm:pt>
    <dgm:pt modelId="{8A33DBF3-9223-42F4-81BD-525BCC9661C9}">
      <dgm:prSet/>
      <dgm:spPr/>
      <dgm:t>
        <a:bodyPr/>
        <a:lstStyle/>
        <a:p>
          <a:r>
            <a:rPr lang="zh-CN"/>
            <a:t>软件负载均衡管理</a:t>
          </a:r>
          <a:endParaRPr lang="en-US"/>
        </a:p>
      </dgm:t>
    </dgm:pt>
    <dgm:pt modelId="{20338E7C-5FDC-44C1-BD3A-F6576BC21524}" type="parTrans" cxnId="{3B1574D7-1A76-4038-8FC8-DD49E06CA803}">
      <dgm:prSet/>
      <dgm:spPr/>
      <dgm:t>
        <a:bodyPr/>
        <a:lstStyle/>
        <a:p>
          <a:endParaRPr lang="en-US"/>
        </a:p>
      </dgm:t>
    </dgm:pt>
    <dgm:pt modelId="{D562B443-8C39-485C-A42D-131CB9ABDCD2}" type="sibTrans" cxnId="{3B1574D7-1A76-4038-8FC8-DD49E06CA803}">
      <dgm:prSet/>
      <dgm:spPr/>
      <dgm:t>
        <a:bodyPr/>
        <a:lstStyle/>
        <a:p>
          <a:endParaRPr lang="en-US"/>
        </a:p>
      </dgm:t>
    </dgm:pt>
    <dgm:pt modelId="{20B1E7F1-8DCF-4DC6-B112-CC51AE173E66}">
      <dgm:prSet/>
      <dgm:spPr/>
      <dgm:t>
        <a:bodyPr/>
        <a:lstStyle/>
        <a:p>
          <a:r>
            <a:rPr lang="en-US" dirty="0"/>
            <a:t>Helm</a:t>
          </a:r>
          <a:r>
            <a:rPr lang="zh-CN" dirty="0"/>
            <a:t>自动化部署</a:t>
          </a:r>
          <a:r>
            <a:rPr lang="en-US" dirty="0"/>
            <a:t>L4/L7</a:t>
          </a:r>
          <a:r>
            <a:rPr lang="zh-CN" dirty="0"/>
            <a:t>集群</a:t>
          </a:r>
          <a:endParaRPr lang="en-US" dirty="0"/>
        </a:p>
      </dgm:t>
    </dgm:pt>
    <dgm:pt modelId="{78370E7F-2BA1-4458-8FAD-273388771D5D}" type="parTrans" cxnId="{37D2950C-5C58-44AF-ACF1-0B67ADCD4A72}">
      <dgm:prSet/>
      <dgm:spPr/>
      <dgm:t>
        <a:bodyPr/>
        <a:lstStyle/>
        <a:p>
          <a:endParaRPr lang="en-US"/>
        </a:p>
      </dgm:t>
    </dgm:pt>
    <dgm:pt modelId="{FE96AC22-7B1E-49B5-878A-38690E062E3D}" type="sibTrans" cxnId="{37D2950C-5C58-44AF-ACF1-0B67ADCD4A72}">
      <dgm:prSet/>
      <dgm:spPr/>
      <dgm:t>
        <a:bodyPr/>
        <a:lstStyle/>
        <a:p>
          <a:endParaRPr lang="en-US"/>
        </a:p>
      </dgm:t>
    </dgm:pt>
    <dgm:pt modelId="{57EDE628-A55F-45D5-B821-12FE05316D8E}">
      <dgm:prSet/>
      <dgm:spPr/>
      <dgm:t>
        <a:bodyPr/>
        <a:lstStyle/>
        <a:p>
          <a:r>
            <a:rPr lang="zh-CN" dirty="0"/>
            <a:t>自动化创建</a:t>
          </a:r>
          <a:r>
            <a:rPr lang="en-US" dirty="0"/>
            <a:t>VIP</a:t>
          </a:r>
        </a:p>
      </dgm:t>
    </dgm:pt>
    <dgm:pt modelId="{EE60F3E1-E3F1-4851-B63B-564DB6C26C6A}" type="parTrans" cxnId="{D22AE9E9-8264-4A61-BDB5-7D833E6F0DBD}">
      <dgm:prSet/>
      <dgm:spPr/>
      <dgm:t>
        <a:bodyPr/>
        <a:lstStyle/>
        <a:p>
          <a:endParaRPr lang="en-US"/>
        </a:p>
      </dgm:t>
    </dgm:pt>
    <dgm:pt modelId="{8AACB21D-25D7-4356-8E82-36CB82C603A2}" type="sibTrans" cxnId="{D22AE9E9-8264-4A61-BDB5-7D833E6F0DBD}">
      <dgm:prSet/>
      <dgm:spPr/>
      <dgm:t>
        <a:bodyPr/>
        <a:lstStyle/>
        <a:p>
          <a:endParaRPr lang="en-US"/>
        </a:p>
      </dgm:t>
    </dgm:pt>
    <dgm:pt modelId="{C320098A-8ABC-4A88-8BEC-C24C818446E1}">
      <dgm:prSet/>
      <dgm:spPr/>
      <dgm:t>
        <a:bodyPr/>
        <a:lstStyle/>
        <a:p>
          <a:r>
            <a:rPr lang="zh-CN"/>
            <a:t>自动化生成证书</a:t>
          </a:r>
          <a:endParaRPr lang="en-US"/>
        </a:p>
      </dgm:t>
    </dgm:pt>
    <dgm:pt modelId="{E1112084-8938-4084-9BFB-CE08BD333A27}" type="parTrans" cxnId="{E79EEBAA-2F5D-469A-9014-E39429399554}">
      <dgm:prSet/>
      <dgm:spPr/>
      <dgm:t>
        <a:bodyPr/>
        <a:lstStyle/>
        <a:p>
          <a:endParaRPr lang="en-US"/>
        </a:p>
      </dgm:t>
    </dgm:pt>
    <dgm:pt modelId="{4EEF478B-B332-40E9-BD01-A8B0FD2B9B79}" type="sibTrans" cxnId="{E79EEBAA-2F5D-469A-9014-E39429399554}">
      <dgm:prSet/>
      <dgm:spPr/>
      <dgm:t>
        <a:bodyPr/>
        <a:lstStyle/>
        <a:p>
          <a:endParaRPr lang="en-US"/>
        </a:p>
      </dgm:t>
    </dgm:pt>
    <dgm:pt modelId="{2FC21273-F1A3-4DBA-BD29-B4EC973EE93B}">
      <dgm:prSet/>
      <dgm:spPr/>
      <dgm:t>
        <a:bodyPr/>
        <a:lstStyle/>
        <a:p>
          <a:r>
            <a:rPr lang="zh-CN"/>
            <a:t>自动化初始</a:t>
          </a:r>
          <a:r>
            <a:rPr lang="en-US"/>
            <a:t>L7</a:t>
          </a:r>
          <a:r>
            <a:rPr lang="zh-CN"/>
            <a:t>规则</a:t>
          </a:r>
          <a:endParaRPr lang="en-US"/>
        </a:p>
      </dgm:t>
    </dgm:pt>
    <dgm:pt modelId="{1EEA4331-1677-40AF-9C9F-00FFF6B07D30}" type="parTrans" cxnId="{35AC8FB8-EB10-4754-B855-18CA8DCF1112}">
      <dgm:prSet/>
      <dgm:spPr/>
      <dgm:t>
        <a:bodyPr/>
        <a:lstStyle/>
        <a:p>
          <a:endParaRPr lang="en-US"/>
        </a:p>
      </dgm:t>
    </dgm:pt>
    <dgm:pt modelId="{5CC93F12-0CD4-4A6E-98D3-670E350D5235}" type="sibTrans" cxnId="{35AC8FB8-EB10-4754-B855-18CA8DCF1112}">
      <dgm:prSet/>
      <dgm:spPr/>
      <dgm:t>
        <a:bodyPr/>
        <a:lstStyle/>
        <a:p>
          <a:endParaRPr lang="en-US"/>
        </a:p>
      </dgm:t>
    </dgm:pt>
    <dgm:pt modelId="{5BEF05D2-86CD-514C-BA7B-10DC5DE4C411}" type="pres">
      <dgm:prSet presAssocID="{C17994B3-3E67-48B0-A553-49360760DDCD}" presName="linear" presStyleCnt="0">
        <dgm:presLayoutVars>
          <dgm:dir/>
          <dgm:animLvl val="lvl"/>
          <dgm:resizeHandles val="exact"/>
        </dgm:presLayoutVars>
      </dgm:prSet>
      <dgm:spPr/>
    </dgm:pt>
    <dgm:pt modelId="{9D48425D-CD22-2C45-89AB-0445D9611259}" type="pres">
      <dgm:prSet presAssocID="{B270F741-2639-4E82-902D-5CC0A188AF67}" presName="parentLin" presStyleCnt="0"/>
      <dgm:spPr/>
    </dgm:pt>
    <dgm:pt modelId="{3C69E528-E75F-6246-8320-169B8639A239}" type="pres">
      <dgm:prSet presAssocID="{B270F741-2639-4E82-902D-5CC0A188AF67}" presName="parentLeftMargin" presStyleLbl="node1" presStyleIdx="0" presStyleCnt="2"/>
      <dgm:spPr/>
    </dgm:pt>
    <dgm:pt modelId="{C25CC7A3-74A3-5A41-9D0B-B2EDCA3D5CA3}" type="pres">
      <dgm:prSet presAssocID="{B270F741-2639-4E82-902D-5CC0A188AF6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F390003-FE82-444B-8CD7-929E81BE6A6C}" type="pres">
      <dgm:prSet presAssocID="{B270F741-2639-4E82-902D-5CC0A188AF67}" presName="negativeSpace" presStyleCnt="0"/>
      <dgm:spPr/>
    </dgm:pt>
    <dgm:pt modelId="{011C5B04-A252-184F-984E-B6B9217472E0}" type="pres">
      <dgm:prSet presAssocID="{B270F741-2639-4E82-902D-5CC0A188AF67}" presName="childText" presStyleLbl="conFgAcc1" presStyleIdx="0" presStyleCnt="2">
        <dgm:presLayoutVars>
          <dgm:bulletEnabled val="1"/>
        </dgm:presLayoutVars>
      </dgm:prSet>
      <dgm:spPr/>
    </dgm:pt>
    <dgm:pt modelId="{4506628F-1228-6E48-A1AC-C398AA8D6BA4}" type="pres">
      <dgm:prSet presAssocID="{EDD34809-0019-47EF-BA3B-BC718A41385E}" presName="spaceBetweenRectangles" presStyleCnt="0"/>
      <dgm:spPr/>
    </dgm:pt>
    <dgm:pt modelId="{1BA9B815-1DF5-BC41-9F9D-617368AE83D6}" type="pres">
      <dgm:prSet presAssocID="{8A33DBF3-9223-42F4-81BD-525BCC9661C9}" presName="parentLin" presStyleCnt="0"/>
      <dgm:spPr/>
    </dgm:pt>
    <dgm:pt modelId="{D49119E0-585A-5644-A213-1E45BD3BBE01}" type="pres">
      <dgm:prSet presAssocID="{8A33DBF3-9223-42F4-81BD-525BCC9661C9}" presName="parentLeftMargin" presStyleLbl="node1" presStyleIdx="0" presStyleCnt="2"/>
      <dgm:spPr/>
    </dgm:pt>
    <dgm:pt modelId="{2EC42F2C-61CA-4E46-8F03-D6C7608227A6}" type="pres">
      <dgm:prSet presAssocID="{8A33DBF3-9223-42F4-81BD-525BCC9661C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B88CA46-E61B-DE45-B261-4D5131D27F5B}" type="pres">
      <dgm:prSet presAssocID="{8A33DBF3-9223-42F4-81BD-525BCC9661C9}" presName="negativeSpace" presStyleCnt="0"/>
      <dgm:spPr/>
    </dgm:pt>
    <dgm:pt modelId="{CB1A0430-3D06-AC45-B804-35094FD060BD}" type="pres">
      <dgm:prSet presAssocID="{8A33DBF3-9223-42F4-81BD-525BCC9661C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55EAC05-894F-E84D-A787-EAC29546C4EB}" type="presOf" srcId="{B270F741-2639-4E82-902D-5CC0A188AF67}" destId="{3C69E528-E75F-6246-8320-169B8639A239}" srcOrd="0" destOrd="0" presId="urn:microsoft.com/office/officeart/2005/8/layout/list1"/>
    <dgm:cxn modelId="{37D2950C-5C58-44AF-ACF1-0B67ADCD4A72}" srcId="{8A33DBF3-9223-42F4-81BD-525BCC9661C9}" destId="{20B1E7F1-8DCF-4DC6-B112-CC51AE173E66}" srcOrd="0" destOrd="0" parTransId="{78370E7F-2BA1-4458-8FAD-273388771D5D}" sibTransId="{FE96AC22-7B1E-49B5-878A-38690E062E3D}"/>
    <dgm:cxn modelId="{F8BA6128-6B0C-4E28-8C16-D7874518F31D}" srcId="{C17994B3-3E67-48B0-A553-49360760DDCD}" destId="{B270F741-2639-4E82-902D-5CC0A188AF67}" srcOrd="0" destOrd="0" parTransId="{05AD6E17-8F2D-4188-AA2B-33C6498A1064}" sibTransId="{EDD34809-0019-47EF-BA3B-BC718A41385E}"/>
    <dgm:cxn modelId="{F767FD46-11A2-4AD4-B776-A52272BAD2AF}" srcId="{B270F741-2639-4E82-902D-5CC0A188AF67}" destId="{796E2C44-D9C5-4CEB-BEFA-A9B1D4C8A4F2}" srcOrd="0" destOrd="0" parTransId="{F4EB90EB-C527-403C-81B0-60E6D5F63A80}" sibTransId="{C6CE9D5E-1BFC-41D3-AFDE-6BEF588F42EA}"/>
    <dgm:cxn modelId="{28BD884A-D197-4D69-A62F-AFCF95D451EA}" srcId="{B270F741-2639-4E82-902D-5CC0A188AF67}" destId="{F6AFCD08-E794-4F6B-8D7A-9319CAE90E83}" srcOrd="1" destOrd="0" parTransId="{AD28B752-41D5-44B4-A4CC-E735FD7F2795}" sibTransId="{D3D1F1F7-F679-46CC-85FA-E286868F2615}"/>
    <dgm:cxn modelId="{93F8674F-6323-FA48-8E31-9DD1FC93AF8B}" type="presOf" srcId="{796E2C44-D9C5-4CEB-BEFA-A9B1D4C8A4F2}" destId="{011C5B04-A252-184F-984E-B6B9217472E0}" srcOrd="0" destOrd="0" presId="urn:microsoft.com/office/officeart/2005/8/layout/list1"/>
    <dgm:cxn modelId="{01B5F465-A1DD-E040-95A6-35A612A219C2}" type="presOf" srcId="{20B1E7F1-8DCF-4DC6-B112-CC51AE173E66}" destId="{CB1A0430-3D06-AC45-B804-35094FD060BD}" srcOrd="0" destOrd="0" presId="urn:microsoft.com/office/officeart/2005/8/layout/list1"/>
    <dgm:cxn modelId="{8F28A987-C023-BF45-BAE6-525E22BEE9E8}" type="presOf" srcId="{8A33DBF3-9223-42F4-81BD-525BCC9661C9}" destId="{2EC42F2C-61CA-4E46-8F03-D6C7608227A6}" srcOrd="1" destOrd="0" presId="urn:microsoft.com/office/officeart/2005/8/layout/list1"/>
    <dgm:cxn modelId="{94F285A0-8FBD-E54C-AFDB-6195CB56408C}" type="presOf" srcId="{8A33DBF3-9223-42F4-81BD-525BCC9661C9}" destId="{D49119E0-585A-5644-A213-1E45BD3BBE01}" srcOrd="0" destOrd="0" presId="urn:microsoft.com/office/officeart/2005/8/layout/list1"/>
    <dgm:cxn modelId="{F5B4ECA5-8E14-0C44-A3F6-D991893463F1}" type="presOf" srcId="{B270F741-2639-4E82-902D-5CC0A188AF67}" destId="{C25CC7A3-74A3-5A41-9D0B-B2EDCA3D5CA3}" srcOrd="1" destOrd="0" presId="urn:microsoft.com/office/officeart/2005/8/layout/list1"/>
    <dgm:cxn modelId="{E79EEBAA-2F5D-469A-9014-E39429399554}" srcId="{8A33DBF3-9223-42F4-81BD-525BCC9661C9}" destId="{C320098A-8ABC-4A88-8BEC-C24C818446E1}" srcOrd="2" destOrd="0" parTransId="{E1112084-8938-4084-9BFB-CE08BD333A27}" sibTransId="{4EEF478B-B332-40E9-BD01-A8B0FD2B9B79}"/>
    <dgm:cxn modelId="{35AC8FB8-EB10-4754-B855-18CA8DCF1112}" srcId="{8A33DBF3-9223-42F4-81BD-525BCC9661C9}" destId="{2FC21273-F1A3-4DBA-BD29-B4EC973EE93B}" srcOrd="3" destOrd="0" parTransId="{1EEA4331-1677-40AF-9C9F-00FFF6B07D30}" sibTransId="{5CC93F12-0CD4-4A6E-98D3-670E350D5235}"/>
    <dgm:cxn modelId="{0BC1FBC3-A7FD-4842-96D9-CAD0951FC157}" type="presOf" srcId="{C17994B3-3E67-48B0-A553-49360760DDCD}" destId="{5BEF05D2-86CD-514C-BA7B-10DC5DE4C411}" srcOrd="0" destOrd="0" presId="urn:microsoft.com/office/officeart/2005/8/layout/list1"/>
    <dgm:cxn modelId="{980E89D0-8AC8-1149-8749-03560FBDE2A9}" type="presOf" srcId="{2FC21273-F1A3-4DBA-BD29-B4EC973EE93B}" destId="{CB1A0430-3D06-AC45-B804-35094FD060BD}" srcOrd="0" destOrd="3" presId="urn:microsoft.com/office/officeart/2005/8/layout/list1"/>
    <dgm:cxn modelId="{D66FA7D1-3C76-DB49-AA14-BCAEB4348AFC}" type="presOf" srcId="{C320098A-8ABC-4A88-8BEC-C24C818446E1}" destId="{CB1A0430-3D06-AC45-B804-35094FD060BD}" srcOrd="0" destOrd="2" presId="urn:microsoft.com/office/officeart/2005/8/layout/list1"/>
    <dgm:cxn modelId="{3B1574D7-1A76-4038-8FC8-DD49E06CA803}" srcId="{C17994B3-3E67-48B0-A553-49360760DDCD}" destId="{8A33DBF3-9223-42F4-81BD-525BCC9661C9}" srcOrd="1" destOrd="0" parTransId="{20338E7C-5FDC-44C1-BD3A-F6576BC21524}" sibTransId="{D562B443-8C39-485C-A42D-131CB9ABDCD2}"/>
    <dgm:cxn modelId="{33C4BDD7-6F81-FF41-929A-5C85F01901E7}" type="presOf" srcId="{57EDE628-A55F-45D5-B821-12FE05316D8E}" destId="{CB1A0430-3D06-AC45-B804-35094FD060BD}" srcOrd="0" destOrd="1" presId="urn:microsoft.com/office/officeart/2005/8/layout/list1"/>
    <dgm:cxn modelId="{D22AE9E9-8264-4A61-BDB5-7D833E6F0DBD}" srcId="{8A33DBF3-9223-42F4-81BD-525BCC9661C9}" destId="{57EDE628-A55F-45D5-B821-12FE05316D8E}" srcOrd="1" destOrd="0" parTransId="{EE60F3E1-E3F1-4851-B63B-564DB6C26C6A}" sibTransId="{8AACB21D-25D7-4356-8E82-36CB82C603A2}"/>
    <dgm:cxn modelId="{9994D1EA-2DAD-A747-93AB-F588818370A1}" type="presOf" srcId="{F6AFCD08-E794-4F6B-8D7A-9319CAE90E83}" destId="{011C5B04-A252-184F-984E-B6B9217472E0}" srcOrd="0" destOrd="1" presId="urn:microsoft.com/office/officeart/2005/8/layout/list1"/>
    <dgm:cxn modelId="{42692321-9C83-EE41-9452-57F85509F254}" type="presParOf" srcId="{5BEF05D2-86CD-514C-BA7B-10DC5DE4C411}" destId="{9D48425D-CD22-2C45-89AB-0445D9611259}" srcOrd="0" destOrd="0" presId="urn:microsoft.com/office/officeart/2005/8/layout/list1"/>
    <dgm:cxn modelId="{FF827398-0AD2-CB41-A88A-E7971981CA8E}" type="presParOf" srcId="{9D48425D-CD22-2C45-89AB-0445D9611259}" destId="{3C69E528-E75F-6246-8320-169B8639A239}" srcOrd="0" destOrd="0" presId="urn:microsoft.com/office/officeart/2005/8/layout/list1"/>
    <dgm:cxn modelId="{F1811E9D-B011-8A4C-8EB7-7CCAB316A194}" type="presParOf" srcId="{9D48425D-CD22-2C45-89AB-0445D9611259}" destId="{C25CC7A3-74A3-5A41-9D0B-B2EDCA3D5CA3}" srcOrd="1" destOrd="0" presId="urn:microsoft.com/office/officeart/2005/8/layout/list1"/>
    <dgm:cxn modelId="{63EA7A04-3084-1A4C-B781-20A08081D0F6}" type="presParOf" srcId="{5BEF05D2-86CD-514C-BA7B-10DC5DE4C411}" destId="{8F390003-FE82-444B-8CD7-929E81BE6A6C}" srcOrd="1" destOrd="0" presId="urn:microsoft.com/office/officeart/2005/8/layout/list1"/>
    <dgm:cxn modelId="{135F4D57-8682-854F-8F9B-D6C021CBCE00}" type="presParOf" srcId="{5BEF05D2-86CD-514C-BA7B-10DC5DE4C411}" destId="{011C5B04-A252-184F-984E-B6B9217472E0}" srcOrd="2" destOrd="0" presId="urn:microsoft.com/office/officeart/2005/8/layout/list1"/>
    <dgm:cxn modelId="{EFE02D12-01E9-584B-A5B7-99CF6B261413}" type="presParOf" srcId="{5BEF05D2-86CD-514C-BA7B-10DC5DE4C411}" destId="{4506628F-1228-6E48-A1AC-C398AA8D6BA4}" srcOrd="3" destOrd="0" presId="urn:microsoft.com/office/officeart/2005/8/layout/list1"/>
    <dgm:cxn modelId="{4C3261EF-835D-B549-86AD-7E10CBCADDCE}" type="presParOf" srcId="{5BEF05D2-86CD-514C-BA7B-10DC5DE4C411}" destId="{1BA9B815-1DF5-BC41-9F9D-617368AE83D6}" srcOrd="4" destOrd="0" presId="urn:microsoft.com/office/officeart/2005/8/layout/list1"/>
    <dgm:cxn modelId="{55A3E93B-00E1-B841-9BA5-067457B38C04}" type="presParOf" srcId="{1BA9B815-1DF5-BC41-9F9D-617368AE83D6}" destId="{D49119E0-585A-5644-A213-1E45BD3BBE01}" srcOrd="0" destOrd="0" presId="urn:microsoft.com/office/officeart/2005/8/layout/list1"/>
    <dgm:cxn modelId="{1F76CEC5-0A40-1442-8509-13C9DCD006BB}" type="presParOf" srcId="{1BA9B815-1DF5-BC41-9F9D-617368AE83D6}" destId="{2EC42F2C-61CA-4E46-8F03-D6C7608227A6}" srcOrd="1" destOrd="0" presId="urn:microsoft.com/office/officeart/2005/8/layout/list1"/>
    <dgm:cxn modelId="{E8A4DD5F-C718-1E43-839A-F35DEB68B723}" type="presParOf" srcId="{5BEF05D2-86CD-514C-BA7B-10DC5DE4C411}" destId="{7B88CA46-E61B-DE45-B261-4D5131D27F5B}" srcOrd="5" destOrd="0" presId="urn:microsoft.com/office/officeart/2005/8/layout/list1"/>
    <dgm:cxn modelId="{3A98DCA0-2AEB-7449-A7FF-5F64CE4196C4}" type="presParOf" srcId="{5BEF05D2-86CD-514C-BA7B-10DC5DE4C411}" destId="{CB1A0430-3D06-AC45-B804-35094FD060B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17994B3-3E67-48B0-A553-49360760DDC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70F741-2639-4E82-902D-5CC0A188AF67}">
      <dgm:prSet/>
      <dgm:spPr/>
      <dgm:t>
        <a:bodyPr/>
        <a:lstStyle/>
        <a:p>
          <a:r>
            <a:rPr lang="zh-CN" altLang="en-US" dirty="0"/>
            <a:t>数据中心控制面特征</a:t>
          </a:r>
          <a:endParaRPr lang="en-US" dirty="0"/>
        </a:p>
      </dgm:t>
    </dgm:pt>
    <dgm:pt modelId="{05AD6E17-8F2D-4188-AA2B-33C6498A1064}" type="parTrans" cxnId="{F8BA6128-6B0C-4E28-8C16-D7874518F31D}">
      <dgm:prSet/>
      <dgm:spPr/>
      <dgm:t>
        <a:bodyPr/>
        <a:lstStyle/>
        <a:p>
          <a:endParaRPr lang="en-US"/>
        </a:p>
      </dgm:t>
    </dgm:pt>
    <dgm:pt modelId="{EDD34809-0019-47EF-BA3B-BC718A41385E}" type="sibTrans" cxnId="{F8BA6128-6B0C-4E28-8C16-D7874518F31D}">
      <dgm:prSet/>
      <dgm:spPr/>
      <dgm:t>
        <a:bodyPr/>
        <a:lstStyle/>
        <a:p>
          <a:endParaRPr lang="en-US"/>
        </a:p>
      </dgm:t>
    </dgm:pt>
    <dgm:pt modelId="{796E2C44-D9C5-4CEB-BEFA-A9B1D4C8A4F2}">
      <dgm:prSet/>
      <dgm:spPr/>
      <dgm:t>
        <a:bodyPr/>
        <a:lstStyle/>
        <a:p>
          <a:r>
            <a:rPr lang="en-US" dirty="0"/>
            <a:t>VIP</a:t>
          </a:r>
          <a:r>
            <a:rPr lang="zh-CN" altLang="en-US" dirty="0"/>
            <a:t>数量众多</a:t>
          </a:r>
          <a:endParaRPr lang="en-US" dirty="0"/>
        </a:p>
      </dgm:t>
    </dgm:pt>
    <dgm:pt modelId="{F4EB90EB-C527-403C-81B0-60E6D5F63A80}" type="parTrans" cxnId="{F767FD46-11A2-4AD4-B776-A52272BAD2AF}">
      <dgm:prSet/>
      <dgm:spPr/>
      <dgm:t>
        <a:bodyPr/>
        <a:lstStyle/>
        <a:p>
          <a:endParaRPr lang="en-US"/>
        </a:p>
      </dgm:t>
    </dgm:pt>
    <dgm:pt modelId="{C6CE9D5E-1BFC-41D3-AFDE-6BEF588F42EA}" type="sibTrans" cxnId="{F767FD46-11A2-4AD4-B776-A52272BAD2AF}">
      <dgm:prSet/>
      <dgm:spPr/>
      <dgm:t>
        <a:bodyPr/>
        <a:lstStyle/>
        <a:p>
          <a:endParaRPr lang="en-US"/>
        </a:p>
      </dgm:t>
    </dgm:pt>
    <dgm:pt modelId="{8A33DBF3-9223-42F4-81BD-525BCC9661C9}">
      <dgm:prSet/>
      <dgm:spPr/>
      <dgm:t>
        <a:bodyPr/>
        <a:lstStyle/>
        <a:p>
          <a:r>
            <a:rPr lang="zh-CN" altLang="en-US" dirty="0"/>
            <a:t>数据中心流量特征</a:t>
          </a:r>
          <a:endParaRPr lang="en-US" dirty="0"/>
        </a:p>
      </dgm:t>
    </dgm:pt>
    <dgm:pt modelId="{20338E7C-5FDC-44C1-BD3A-F6576BC21524}" type="parTrans" cxnId="{3B1574D7-1A76-4038-8FC8-DD49E06CA803}">
      <dgm:prSet/>
      <dgm:spPr/>
      <dgm:t>
        <a:bodyPr/>
        <a:lstStyle/>
        <a:p>
          <a:endParaRPr lang="en-US"/>
        </a:p>
      </dgm:t>
    </dgm:pt>
    <dgm:pt modelId="{D562B443-8C39-485C-A42D-131CB9ABDCD2}" type="sibTrans" cxnId="{3B1574D7-1A76-4038-8FC8-DD49E06CA803}">
      <dgm:prSet/>
      <dgm:spPr/>
      <dgm:t>
        <a:bodyPr/>
        <a:lstStyle/>
        <a:p>
          <a:endParaRPr lang="en-US"/>
        </a:p>
      </dgm:t>
    </dgm:pt>
    <dgm:pt modelId="{20B1E7F1-8DCF-4DC6-B112-CC51AE173E66}">
      <dgm:prSet/>
      <dgm:spPr/>
      <dgm:t>
        <a:bodyPr/>
        <a:lstStyle/>
        <a:p>
          <a:r>
            <a:rPr lang="zh-CN" altLang="en-US" dirty="0"/>
            <a:t>服务间调用以南北流量为主</a:t>
          </a:r>
          <a:endParaRPr lang="en-US" dirty="0"/>
        </a:p>
      </dgm:t>
    </dgm:pt>
    <dgm:pt modelId="{78370E7F-2BA1-4458-8FAD-273388771D5D}" type="parTrans" cxnId="{37D2950C-5C58-44AF-ACF1-0B67ADCD4A72}">
      <dgm:prSet/>
      <dgm:spPr/>
      <dgm:t>
        <a:bodyPr/>
        <a:lstStyle/>
        <a:p>
          <a:endParaRPr lang="en-US"/>
        </a:p>
      </dgm:t>
    </dgm:pt>
    <dgm:pt modelId="{FE96AC22-7B1E-49B5-878A-38690E062E3D}" type="sibTrans" cxnId="{37D2950C-5C58-44AF-ACF1-0B67ADCD4A72}">
      <dgm:prSet/>
      <dgm:spPr/>
      <dgm:t>
        <a:bodyPr/>
        <a:lstStyle/>
        <a:p>
          <a:endParaRPr lang="en-US"/>
        </a:p>
      </dgm:t>
    </dgm:pt>
    <dgm:pt modelId="{85CD1B7B-B0AA-2C41-A4AF-336B2DE72B13}">
      <dgm:prSet/>
      <dgm:spPr/>
      <dgm:t>
        <a:bodyPr/>
        <a:lstStyle/>
        <a:p>
          <a:r>
            <a:rPr lang="zh-CN" altLang="en-US" dirty="0"/>
            <a:t>同时具有公网和内网</a:t>
          </a:r>
          <a:r>
            <a:rPr lang="en-US" dirty="0"/>
            <a:t>VIP</a:t>
          </a:r>
        </a:p>
      </dgm:t>
    </dgm:pt>
    <dgm:pt modelId="{C6096B0A-6C3D-F84C-ACA4-A58CFC8B1805}" type="parTrans" cxnId="{9A8A3B23-14E1-0445-BEA5-E82CEA4EF6AB}">
      <dgm:prSet/>
      <dgm:spPr/>
      <dgm:t>
        <a:bodyPr/>
        <a:lstStyle/>
        <a:p>
          <a:endParaRPr lang="en-US"/>
        </a:p>
      </dgm:t>
    </dgm:pt>
    <dgm:pt modelId="{B8D05037-0AC6-F049-A20A-F493A775C33E}" type="sibTrans" cxnId="{9A8A3B23-14E1-0445-BEA5-E82CEA4EF6AB}">
      <dgm:prSet/>
      <dgm:spPr/>
      <dgm:t>
        <a:bodyPr/>
        <a:lstStyle/>
        <a:p>
          <a:endParaRPr lang="en-US"/>
        </a:p>
      </dgm:t>
    </dgm:pt>
    <dgm:pt modelId="{40289421-2FC8-4A40-B2C9-790E89D3E379}">
      <dgm:prSet/>
      <dgm:spPr/>
      <dgm:t>
        <a:bodyPr/>
        <a:lstStyle/>
        <a:p>
          <a:r>
            <a:rPr lang="en-US" dirty="0"/>
            <a:t>VIP</a:t>
          </a:r>
          <a:r>
            <a:rPr lang="zh-CN" altLang="en-US" dirty="0"/>
            <a:t>上配置有少量</a:t>
          </a:r>
          <a:r>
            <a:rPr lang="en-US" dirty="0"/>
            <a:t>L7</a:t>
          </a:r>
          <a:r>
            <a:rPr lang="zh-CN" altLang="en-US" dirty="0"/>
            <a:t>规则</a:t>
          </a:r>
          <a:endParaRPr lang="en-US" dirty="0"/>
        </a:p>
      </dgm:t>
    </dgm:pt>
    <dgm:pt modelId="{8A3F723B-1A93-0649-A6C4-FC01AA340175}" type="parTrans" cxnId="{F0C12879-91C2-204C-AEA4-2303C0E42B0C}">
      <dgm:prSet/>
      <dgm:spPr/>
      <dgm:t>
        <a:bodyPr/>
        <a:lstStyle/>
        <a:p>
          <a:endParaRPr lang="en-US"/>
        </a:p>
      </dgm:t>
    </dgm:pt>
    <dgm:pt modelId="{F245AC60-6B51-F34E-8180-27A686ECD27F}" type="sibTrans" cxnId="{F0C12879-91C2-204C-AEA4-2303C0E42B0C}">
      <dgm:prSet/>
      <dgm:spPr/>
      <dgm:t>
        <a:bodyPr/>
        <a:lstStyle/>
        <a:p>
          <a:endParaRPr lang="en-US"/>
        </a:p>
      </dgm:t>
    </dgm:pt>
    <dgm:pt modelId="{ADF6516C-912C-1349-9BDC-1771080AD29B}">
      <dgm:prSet/>
      <dgm:spPr/>
      <dgm:t>
        <a:bodyPr/>
        <a:lstStyle/>
        <a:p>
          <a:r>
            <a:rPr lang="zh-CN" altLang="en-US" dirty="0"/>
            <a:t>生产应用跨三数据中心部署</a:t>
          </a:r>
          <a:endParaRPr lang="en-US" dirty="0"/>
        </a:p>
      </dgm:t>
    </dgm:pt>
    <dgm:pt modelId="{BB89CE13-3F35-D54F-9098-34075A7A15BE}" type="parTrans" cxnId="{6DF18249-9AB6-7B4C-AAFB-C1A2ABA6FEF0}">
      <dgm:prSet/>
      <dgm:spPr/>
      <dgm:t>
        <a:bodyPr/>
        <a:lstStyle/>
        <a:p>
          <a:endParaRPr lang="en-US"/>
        </a:p>
      </dgm:t>
    </dgm:pt>
    <dgm:pt modelId="{E6DAACFD-B70E-334E-A1FF-7A6A74EB3B06}" type="sibTrans" cxnId="{6DF18249-9AB6-7B4C-AAFB-C1A2ABA6FEF0}">
      <dgm:prSet/>
      <dgm:spPr/>
      <dgm:t>
        <a:bodyPr/>
        <a:lstStyle/>
        <a:p>
          <a:endParaRPr lang="en-US"/>
        </a:p>
      </dgm:t>
    </dgm:pt>
    <dgm:pt modelId="{5C59D16F-042C-F848-87F9-F919B1962649}">
      <dgm:prSet/>
      <dgm:spPr/>
      <dgm:t>
        <a:bodyPr/>
        <a:lstStyle/>
        <a:p>
          <a:r>
            <a:rPr lang="en-US" altLang="zh-CN" dirty="0"/>
            <a:t>99%</a:t>
          </a:r>
          <a:r>
            <a:rPr lang="zh-CN" altLang="en-US" dirty="0"/>
            <a:t>请求转入本地数据中心</a:t>
          </a:r>
          <a:endParaRPr lang="en-US" dirty="0"/>
        </a:p>
      </dgm:t>
    </dgm:pt>
    <dgm:pt modelId="{0157284D-29B5-D344-A236-D20A191757CB}" type="parTrans" cxnId="{CDD84407-9A56-A04D-BE81-534116782C8F}">
      <dgm:prSet/>
      <dgm:spPr/>
      <dgm:t>
        <a:bodyPr/>
        <a:lstStyle/>
        <a:p>
          <a:endParaRPr lang="en-US"/>
        </a:p>
      </dgm:t>
    </dgm:pt>
    <dgm:pt modelId="{1AB09158-4363-1D45-A7BB-EE017DE77B44}" type="sibTrans" cxnId="{CDD84407-9A56-A04D-BE81-534116782C8F}">
      <dgm:prSet/>
      <dgm:spPr/>
      <dgm:t>
        <a:bodyPr/>
        <a:lstStyle/>
        <a:p>
          <a:endParaRPr lang="en-US"/>
        </a:p>
      </dgm:t>
    </dgm:pt>
    <dgm:pt modelId="{CCDC4EC4-083B-4F42-AB79-47B33D94C5FC}">
      <dgm:prSet/>
      <dgm:spPr/>
      <dgm:t>
        <a:bodyPr/>
        <a:lstStyle/>
        <a:p>
          <a:r>
            <a:rPr lang="en-US" altLang="zh-CN" dirty="0"/>
            <a:t>1%</a:t>
          </a:r>
          <a:r>
            <a:rPr lang="zh-CN" altLang="en-US" dirty="0"/>
            <a:t>请求跨数据中心</a:t>
          </a:r>
          <a:endParaRPr lang="en-US" dirty="0"/>
        </a:p>
      </dgm:t>
    </dgm:pt>
    <dgm:pt modelId="{17035B90-41AE-8D4F-B5DC-8DCD27789676}" type="parTrans" cxnId="{F72492C3-A2CD-5D47-BE84-243A9E71B04F}">
      <dgm:prSet/>
      <dgm:spPr/>
      <dgm:t>
        <a:bodyPr/>
        <a:lstStyle/>
        <a:p>
          <a:endParaRPr lang="en-US"/>
        </a:p>
      </dgm:t>
    </dgm:pt>
    <dgm:pt modelId="{5CB2D4B1-355A-5F4C-B7EF-1089C642FBB9}" type="sibTrans" cxnId="{F72492C3-A2CD-5D47-BE84-243A9E71B04F}">
      <dgm:prSet/>
      <dgm:spPr/>
      <dgm:t>
        <a:bodyPr/>
        <a:lstStyle/>
        <a:p>
          <a:endParaRPr lang="en-US"/>
        </a:p>
      </dgm:t>
    </dgm:pt>
    <dgm:pt modelId="{5BEF05D2-86CD-514C-BA7B-10DC5DE4C411}" type="pres">
      <dgm:prSet presAssocID="{C17994B3-3E67-48B0-A553-49360760DDCD}" presName="linear" presStyleCnt="0">
        <dgm:presLayoutVars>
          <dgm:dir/>
          <dgm:animLvl val="lvl"/>
          <dgm:resizeHandles val="exact"/>
        </dgm:presLayoutVars>
      </dgm:prSet>
      <dgm:spPr/>
    </dgm:pt>
    <dgm:pt modelId="{9D48425D-CD22-2C45-89AB-0445D9611259}" type="pres">
      <dgm:prSet presAssocID="{B270F741-2639-4E82-902D-5CC0A188AF67}" presName="parentLin" presStyleCnt="0"/>
      <dgm:spPr/>
    </dgm:pt>
    <dgm:pt modelId="{3C69E528-E75F-6246-8320-169B8639A239}" type="pres">
      <dgm:prSet presAssocID="{B270F741-2639-4E82-902D-5CC0A188AF67}" presName="parentLeftMargin" presStyleLbl="node1" presStyleIdx="0" presStyleCnt="2"/>
      <dgm:spPr/>
    </dgm:pt>
    <dgm:pt modelId="{C25CC7A3-74A3-5A41-9D0B-B2EDCA3D5CA3}" type="pres">
      <dgm:prSet presAssocID="{B270F741-2639-4E82-902D-5CC0A188AF6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F390003-FE82-444B-8CD7-929E81BE6A6C}" type="pres">
      <dgm:prSet presAssocID="{B270F741-2639-4E82-902D-5CC0A188AF67}" presName="negativeSpace" presStyleCnt="0"/>
      <dgm:spPr/>
    </dgm:pt>
    <dgm:pt modelId="{011C5B04-A252-184F-984E-B6B9217472E0}" type="pres">
      <dgm:prSet presAssocID="{B270F741-2639-4E82-902D-5CC0A188AF67}" presName="childText" presStyleLbl="conFgAcc1" presStyleIdx="0" presStyleCnt="2">
        <dgm:presLayoutVars>
          <dgm:bulletEnabled val="1"/>
        </dgm:presLayoutVars>
      </dgm:prSet>
      <dgm:spPr/>
    </dgm:pt>
    <dgm:pt modelId="{4506628F-1228-6E48-A1AC-C398AA8D6BA4}" type="pres">
      <dgm:prSet presAssocID="{EDD34809-0019-47EF-BA3B-BC718A41385E}" presName="spaceBetweenRectangles" presStyleCnt="0"/>
      <dgm:spPr/>
    </dgm:pt>
    <dgm:pt modelId="{1BA9B815-1DF5-BC41-9F9D-617368AE83D6}" type="pres">
      <dgm:prSet presAssocID="{8A33DBF3-9223-42F4-81BD-525BCC9661C9}" presName="parentLin" presStyleCnt="0"/>
      <dgm:spPr/>
    </dgm:pt>
    <dgm:pt modelId="{D49119E0-585A-5644-A213-1E45BD3BBE01}" type="pres">
      <dgm:prSet presAssocID="{8A33DBF3-9223-42F4-81BD-525BCC9661C9}" presName="parentLeftMargin" presStyleLbl="node1" presStyleIdx="0" presStyleCnt="2"/>
      <dgm:spPr/>
    </dgm:pt>
    <dgm:pt modelId="{2EC42F2C-61CA-4E46-8F03-D6C7608227A6}" type="pres">
      <dgm:prSet presAssocID="{8A33DBF3-9223-42F4-81BD-525BCC9661C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B88CA46-E61B-DE45-B261-4D5131D27F5B}" type="pres">
      <dgm:prSet presAssocID="{8A33DBF3-9223-42F4-81BD-525BCC9661C9}" presName="negativeSpace" presStyleCnt="0"/>
      <dgm:spPr/>
    </dgm:pt>
    <dgm:pt modelId="{CB1A0430-3D06-AC45-B804-35094FD060BD}" type="pres">
      <dgm:prSet presAssocID="{8A33DBF3-9223-42F4-81BD-525BCC9661C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55EAC05-894F-E84D-A787-EAC29546C4EB}" type="presOf" srcId="{B270F741-2639-4E82-902D-5CC0A188AF67}" destId="{3C69E528-E75F-6246-8320-169B8639A239}" srcOrd="0" destOrd="0" presId="urn:microsoft.com/office/officeart/2005/8/layout/list1"/>
    <dgm:cxn modelId="{CDD84407-9A56-A04D-BE81-534116782C8F}" srcId="{8A33DBF3-9223-42F4-81BD-525BCC9661C9}" destId="{5C59D16F-042C-F848-87F9-F919B1962649}" srcOrd="1" destOrd="0" parTransId="{0157284D-29B5-D344-A236-D20A191757CB}" sibTransId="{1AB09158-4363-1D45-A7BB-EE017DE77B44}"/>
    <dgm:cxn modelId="{9937190C-3563-9045-B54B-85494DCF1CFA}" type="presOf" srcId="{ADF6516C-912C-1349-9BDC-1771080AD29B}" destId="{011C5B04-A252-184F-984E-B6B9217472E0}" srcOrd="0" destOrd="3" presId="urn:microsoft.com/office/officeart/2005/8/layout/list1"/>
    <dgm:cxn modelId="{37D2950C-5C58-44AF-ACF1-0B67ADCD4A72}" srcId="{8A33DBF3-9223-42F4-81BD-525BCC9661C9}" destId="{20B1E7F1-8DCF-4DC6-B112-CC51AE173E66}" srcOrd="0" destOrd="0" parTransId="{78370E7F-2BA1-4458-8FAD-273388771D5D}" sibTransId="{FE96AC22-7B1E-49B5-878A-38690E062E3D}"/>
    <dgm:cxn modelId="{00B09019-4FAE-414C-BD6C-DE5A267346C5}" type="presOf" srcId="{CCDC4EC4-083B-4F42-AB79-47B33D94C5FC}" destId="{CB1A0430-3D06-AC45-B804-35094FD060BD}" srcOrd="0" destOrd="2" presId="urn:microsoft.com/office/officeart/2005/8/layout/list1"/>
    <dgm:cxn modelId="{9A8A3B23-14E1-0445-BEA5-E82CEA4EF6AB}" srcId="{B270F741-2639-4E82-902D-5CC0A188AF67}" destId="{85CD1B7B-B0AA-2C41-A4AF-336B2DE72B13}" srcOrd="1" destOrd="0" parTransId="{C6096B0A-6C3D-F84C-ACA4-A58CFC8B1805}" sibTransId="{B8D05037-0AC6-F049-A20A-F493A775C33E}"/>
    <dgm:cxn modelId="{F8BA6128-6B0C-4E28-8C16-D7874518F31D}" srcId="{C17994B3-3E67-48B0-A553-49360760DDCD}" destId="{B270F741-2639-4E82-902D-5CC0A188AF67}" srcOrd="0" destOrd="0" parTransId="{05AD6E17-8F2D-4188-AA2B-33C6498A1064}" sibTransId="{EDD34809-0019-47EF-BA3B-BC718A41385E}"/>
    <dgm:cxn modelId="{F767FD46-11A2-4AD4-B776-A52272BAD2AF}" srcId="{B270F741-2639-4E82-902D-5CC0A188AF67}" destId="{796E2C44-D9C5-4CEB-BEFA-A9B1D4C8A4F2}" srcOrd="0" destOrd="0" parTransId="{F4EB90EB-C527-403C-81B0-60E6D5F63A80}" sibTransId="{C6CE9D5E-1BFC-41D3-AFDE-6BEF588F42EA}"/>
    <dgm:cxn modelId="{6DF18249-9AB6-7B4C-AAFB-C1A2ABA6FEF0}" srcId="{B270F741-2639-4E82-902D-5CC0A188AF67}" destId="{ADF6516C-912C-1349-9BDC-1771080AD29B}" srcOrd="3" destOrd="0" parTransId="{BB89CE13-3F35-D54F-9098-34075A7A15BE}" sibTransId="{E6DAACFD-B70E-334E-A1FF-7A6A74EB3B06}"/>
    <dgm:cxn modelId="{589F6B4E-EEAF-494E-946E-E5FFC835E131}" type="presOf" srcId="{5C59D16F-042C-F848-87F9-F919B1962649}" destId="{CB1A0430-3D06-AC45-B804-35094FD060BD}" srcOrd="0" destOrd="1" presId="urn:microsoft.com/office/officeart/2005/8/layout/list1"/>
    <dgm:cxn modelId="{93F8674F-6323-FA48-8E31-9DD1FC93AF8B}" type="presOf" srcId="{796E2C44-D9C5-4CEB-BEFA-A9B1D4C8A4F2}" destId="{011C5B04-A252-184F-984E-B6B9217472E0}" srcOrd="0" destOrd="0" presId="urn:microsoft.com/office/officeart/2005/8/layout/list1"/>
    <dgm:cxn modelId="{4A72DA5A-23B6-BE46-8CCE-75D697D31F71}" type="presOf" srcId="{85CD1B7B-B0AA-2C41-A4AF-336B2DE72B13}" destId="{011C5B04-A252-184F-984E-B6B9217472E0}" srcOrd="0" destOrd="1" presId="urn:microsoft.com/office/officeart/2005/8/layout/list1"/>
    <dgm:cxn modelId="{01B5F465-A1DD-E040-95A6-35A612A219C2}" type="presOf" srcId="{20B1E7F1-8DCF-4DC6-B112-CC51AE173E66}" destId="{CB1A0430-3D06-AC45-B804-35094FD060BD}" srcOrd="0" destOrd="0" presId="urn:microsoft.com/office/officeart/2005/8/layout/list1"/>
    <dgm:cxn modelId="{4D6FC573-89D8-6140-9461-76534811C4CD}" type="presOf" srcId="{40289421-2FC8-4A40-B2C9-790E89D3E379}" destId="{011C5B04-A252-184F-984E-B6B9217472E0}" srcOrd="0" destOrd="2" presId="urn:microsoft.com/office/officeart/2005/8/layout/list1"/>
    <dgm:cxn modelId="{F0C12879-91C2-204C-AEA4-2303C0E42B0C}" srcId="{B270F741-2639-4E82-902D-5CC0A188AF67}" destId="{40289421-2FC8-4A40-B2C9-790E89D3E379}" srcOrd="2" destOrd="0" parTransId="{8A3F723B-1A93-0649-A6C4-FC01AA340175}" sibTransId="{F245AC60-6B51-F34E-8180-27A686ECD27F}"/>
    <dgm:cxn modelId="{8F28A987-C023-BF45-BAE6-525E22BEE9E8}" type="presOf" srcId="{8A33DBF3-9223-42F4-81BD-525BCC9661C9}" destId="{2EC42F2C-61CA-4E46-8F03-D6C7608227A6}" srcOrd="1" destOrd="0" presId="urn:microsoft.com/office/officeart/2005/8/layout/list1"/>
    <dgm:cxn modelId="{94F285A0-8FBD-E54C-AFDB-6195CB56408C}" type="presOf" srcId="{8A33DBF3-9223-42F4-81BD-525BCC9661C9}" destId="{D49119E0-585A-5644-A213-1E45BD3BBE01}" srcOrd="0" destOrd="0" presId="urn:microsoft.com/office/officeart/2005/8/layout/list1"/>
    <dgm:cxn modelId="{F5B4ECA5-8E14-0C44-A3F6-D991893463F1}" type="presOf" srcId="{B270F741-2639-4E82-902D-5CC0A188AF67}" destId="{C25CC7A3-74A3-5A41-9D0B-B2EDCA3D5CA3}" srcOrd="1" destOrd="0" presId="urn:microsoft.com/office/officeart/2005/8/layout/list1"/>
    <dgm:cxn modelId="{F72492C3-A2CD-5D47-BE84-243A9E71B04F}" srcId="{8A33DBF3-9223-42F4-81BD-525BCC9661C9}" destId="{CCDC4EC4-083B-4F42-AB79-47B33D94C5FC}" srcOrd="2" destOrd="0" parTransId="{17035B90-41AE-8D4F-B5DC-8DCD27789676}" sibTransId="{5CB2D4B1-355A-5F4C-B7EF-1089C642FBB9}"/>
    <dgm:cxn modelId="{0BC1FBC3-A7FD-4842-96D9-CAD0951FC157}" type="presOf" srcId="{C17994B3-3E67-48B0-A553-49360760DDCD}" destId="{5BEF05D2-86CD-514C-BA7B-10DC5DE4C411}" srcOrd="0" destOrd="0" presId="urn:microsoft.com/office/officeart/2005/8/layout/list1"/>
    <dgm:cxn modelId="{3B1574D7-1A76-4038-8FC8-DD49E06CA803}" srcId="{C17994B3-3E67-48B0-A553-49360760DDCD}" destId="{8A33DBF3-9223-42F4-81BD-525BCC9661C9}" srcOrd="1" destOrd="0" parTransId="{20338E7C-5FDC-44C1-BD3A-F6576BC21524}" sibTransId="{D562B443-8C39-485C-A42D-131CB9ABDCD2}"/>
    <dgm:cxn modelId="{42692321-9C83-EE41-9452-57F85509F254}" type="presParOf" srcId="{5BEF05D2-86CD-514C-BA7B-10DC5DE4C411}" destId="{9D48425D-CD22-2C45-89AB-0445D9611259}" srcOrd="0" destOrd="0" presId="urn:microsoft.com/office/officeart/2005/8/layout/list1"/>
    <dgm:cxn modelId="{FF827398-0AD2-CB41-A88A-E7971981CA8E}" type="presParOf" srcId="{9D48425D-CD22-2C45-89AB-0445D9611259}" destId="{3C69E528-E75F-6246-8320-169B8639A239}" srcOrd="0" destOrd="0" presId="urn:microsoft.com/office/officeart/2005/8/layout/list1"/>
    <dgm:cxn modelId="{F1811E9D-B011-8A4C-8EB7-7CCAB316A194}" type="presParOf" srcId="{9D48425D-CD22-2C45-89AB-0445D9611259}" destId="{C25CC7A3-74A3-5A41-9D0B-B2EDCA3D5CA3}" srcOrd="1" destOrd="0" presId="urn:microsoft.com/office/officeart/2005/8/layout/list1"/>
    <dgm:cxn modelId="{63EA7A04-3084-1A4C-B781-20A08081D0F6}" type="presParOf" srcId="{5BEF05D2-86CD-514C-BA7B-10DC5DE4C411}" destId="{8F390003-FE82-444B-8CD7-929E81BE6A6C}" srcOrd="1" destOrd="0" presId="urn:microsoft.com/office/officeart/2005/8/layout/list1"/>
    <dgm:cxn modelId="{135F4D57-8682-854F-8F9B-D6C021CBCE00}" type="presParOf" srcId="{5BEF05D2-86CD-514C-BA7B-10DC5DE4C411}" destId="{011C5B04-A252-184F-984E-B6B9217472E0}" srcOrd="2" destOrd="0" presId="urn:microsoft.com/office/officeart/2005/8/layout/list1"/>
    <dgm:cxn modelId="{EFE02D12-01E9-584B-A5B7-99CF6B261413}" type="presParOf" srcId="{5BEF05D2-86CD-514C-BA7B-10DC5DE4C411}" destId="{4506628F-1228-6E48-A1AC-C398AA8D6BA4}" srcOrd="3" destOrd="0" presId="urn:microsoft.com/office/officeart/2005/8/layout/list1"/>
    <dgm:cxn modelId="{4C3261EF-835D-B549-86AD-7E10CBCADDCE}" type="presParOf" srcId="{5BEF05D2-86CD-514C-BA7B-10DC5DE4C411}" destId="{1BA9B815-1DF5-BC41-9F9D-617368AE83D6}" srcOrd="4" destOrd="0" presId="urn:microsoft.com/office/officeart/2005/8/layout/list1"/>
    <dgm:cxn modelId="{55A3E93B-00E1-B841-9BA5-067457B38C04}" type="presParOf" srcId="{1BA9B815-1DF5-BC41-9F9D-617368AE83D6}" destId="{D49119E0-585A-5644-A213-1E45BD3BBE01}" srcOrd="0" destOrd="0" presId="urn:microsoft.com/office/officeart/2005/8/layout/list1"/>
    <dgm:cxn modelId="{1F76CEC5-0A40-1442-8509-13C9DCD006BB}" type="presParOf" srcId="{1BA9B815-1DF5-BC41-9F9D-617368AE83D6}" destId="{2EC42F2C-61CA-4E46-8F03-D6C7608227A6}" srcOrd="1" destOrd="0" presId="urn:microsoft.com/office/officeart/2005/8/layout/list1"/>
    <dgm:cxn modelId="{E8A4DD5F-C718-1E43-839A-F35DEB68B723}" type="presParOf" srcId="{5BEF05D2-86CD-514C-BA7B-10DC5DE4C411}" destId="{7B88CA46-E61B-DE45-B261-4D5131D27F5B}" srcOrd="5" destOrd="0" presId="urn:microsoft.com/office/officeart/2005/8/layout/list1"/>
    <dgm:cxn modelId="{3A98DCA0-2AEB-7449-A7FF-5F64CE4196C4}" type="presParOf" srcId="{5BEF05D2-86CD-514C-BA7B-10DC5DE4C411}" destId="{CB1A0430-3D06-AC45-B804-35094FD060B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A22A1-FAF8-6A44-915A-9E66C45C499A}">
      <dsp:nvSpPr>
        <dsp:cNvPr id="0" name=""/>
        <dsp:cNvSpPr/>
      </dsp:nvSpPr>
      <dsp:spPr>
        <a:xfrm>
          <a:off x="0" y="81521"/>
          <a:ext cx="10047890" cy="605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数据边缘流量管理</a:t>
          </a:r>
          <a:endParaRPr lang="en-US" sz="2300" kern="1200"/>
        </a:p>
      </dsp:txBody>
      <dsp:txXfrm>
        <a:off x="29557" y="111078"/>
        <a:ext cx="9988776" cy="546360"/>
      </dsp:txXfrm>
    </dsp:sp>
    <dsp:sp modelId="{ABF1287E-9063-0943-AE17-A91542E00CED}">
      <dsp:nvSpPr>
        <dsp:cNvPr id="0" name=""/>
        <dsp:cNvSpPr/>
      </dsp:nvSpPr>
      <dsp:spPr>
        <a:xfrm>
          <a:off x="0" y="686996"/>
          <a:ext cx="10047890" cy="69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02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800" kern="1200"/>
            <a:t>基于硬件负载均衡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800" kern="1200"/>
            <a:t>基于</a:t>
          </a:r>
          <a:r>
            <a:rPr lang="en-US" sz="1800" kern="1200"/>
            <a:t>IPVS</a:t>
          </a:r>
          <a:r>
            <a:rPr lang="zh-CN" sz="1800" kern="1200"/>
            <a:t>和</a:t>
          </a:r>
          <a:r>
            <a:rPr lang="en-US" sz="1800" kern="1200"/>
            <a:t>Contour</a:t>
          </a:r>
          <a:r>
            <a:rPr lang="zh-CN" sz="1800" kern="1200"/>
            <a:t>的云原生实践</a:t>
          </a:r>
          <a:endParaRPr lang="en-US" sz="1800" kern="1200"/>
        </a:p>
      </dsp:txBody>
      <dsp:txXfrm>
        <a:off x="0" y="686996"/>
        <a:ext cx="10047890" cy="690345"/>
      </dsp:txXfrm>
    </dsp:sp>
    <dsp:sp modelId="{1909E542-01C6-6A40-A231-928D0EE477C5}">
      <dsp:nvSpPr>
        <dsp:cNvPr id="0" name=""/>
        <dsp:cNvSpPr/>
      </dsp:nvSpPr>
      <dsp:spPr>
        <a:xfrm>
          <a:off x="0" y="1377341"/>
          <a:ext cx="10047890" cy="605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数据中心流量管理</a:t>
          </a:r>
          <a:endParaRPr lang="en-US" sz="2300" kern="1200"/>
        </a:p>
      </dsp:txBody>
      <dsp:txXfrm>
        <a:off x="29557" y="1406898"/>
        <a:ext cx="9988776" cy="546360"/>
      </dsp:txXfrm>
    </dsp:sp>
    <dsp:sp modelId="{9273D08C-B4CE-4847-B228-DB46F8E49192}">
      <dsp:nvSpPr>
        <dsp:cNvPr id="0" name=""/>
        <dsp:cNvSpPr/>
      </dsp:nvSpPr>
      <dsp:spPr>
        <a:xfrm>
          <a:off x="0" y="1982816"/>
          <a:ext cx="10047890" cy="69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02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800" kern="1200"/>
            <a:t>基于硬件负载均衡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800" kern="1200"/>
            <a:t>基于</a:t>
          </a:r>
          <a:r>
            <a:rPr lang="en-US" sz="1800" kern="1200"/>
            <a:t>IPVS</a:t>
          </a:r>
          <a:r>
            <a:rPr lang="zh-CN" sz="1800" kern="1200"/>
            <a:t>和</a:t>
          </a:r>
          <a:r>
            <a:rPr lang="en-US" sz="1800" kern="1200"/>
            <a:t>Istio</a:t>
          </a:r>
          <a:r>
            <a:rPr lang="zh-CN" sz="1800" kern="1200"/>
            <a:t>的云原生实践</a:t>
          </a:r>
          <a:endParaRPr lang="en-US" sz="1800" kern="1200"/>
        </a:p>
      </dsp:txBody>
      <dsp:txXfrm>
        <a:off x="0" y="1982816"/>
        <a:ext cx="10047890" cy="690345"/>
      </dsp:txXfrm>
    </dsp:sp>
    <dsp:sp modelId="{45D020EB-7130-FD43-8A4B-EE1A2A4D3ABA}">
      <dsp:nvSpPr>
        <dsp:cNvPr id="0" name=""/>
        <dsp:cNvSpPr/>
      </dsp:nvSpPr>
      <dsp:spPr>
        <a:xfrm>
          <a:off x="0" y="2673161"/>
          <a:ext cx="10047890" cy="605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网络云原生的挑战</a:t>
          </a:r>
          <a:endParaRPr lang="en-US" sz="2300" kern="1200"/>
        </a:p>
      </dsp:txBody>
      <dsp:txXfrm>
        <a:off x="29557" y="2702718"/>
        <a:ext cx="9988776" cy="546360"/>
      </dsp:txXfrm>
    </dsp:sp>
    <dsp:sp modelId="{87C14860-E67C-EF4F-A9A5-955F6619E749}">
      <dsp:nvSpPr>
        <dsp:cNvPr id="0" name=""/>
        <dsp:cNvSpPr/>
      </dsp:nvSpPr>
      <dsp:spPr>
        <a:xfrm>
          <a:off x="0" y="3344876"/>
          <a:ext cx="10047890" cy="605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未来展望</a:t>
          </a:r>
          <a:endParaRPr lang="en-US" sz="2300" kern="1200"/>
        </a:p>
      </dsp:txBody>
      <dsp:txXfrm>
        <a:off x="29557" y="3374433"/>
        <a:ext cx="9988776" cy="5463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13C98-848B-2646-9C2F-A4088791CEEE}">
      <dsp:nvSpPr>
        <dsp:cNvPr id="0" name=""/>
        <dsp:cNvSpPr/>
      </dsp:nvSpPr>
      <dsp:spPr>
        <a:xfrm>
          <a:off x="0" y="343024"/>
          <a:ext cx="4174171" cy="255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962" tIns="312420" rIns="32396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solidFill>
                <a:srgbClr val="000000"/>
              </a:solidFill>
            </a:rPr>
            <a:t>不同应用配置独立网关</a:t>
          </a:r>
          <a:r>
            <a:rPr lang="en-US" sz="1500" kern="1200" dirty="0">
              <a:solidFill>
                <a:srgbClr val="000000"/>
              </a:solidFill>
            </a:rPr>
            <a:t>VIP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solidFill>
                <a:srgbClr val="000000"/>
              </a:solidFill>
            </a:rPr>
            <a:t>为实现数据面和控制面隔离，不同环境配置专有</a:t>
          </a:r>
          <a:r>
            <a:rPr lang="en-US" sz="1500" kern="1200" dirty="0">
              <a:solidFill>
                <a:srgbClr val="000000"/>
              </a:solidFill>
            </a:rPr>
            <a:t>L4</a:t>
          </a:r>
          <a:r>
            <a:rPr lang="zh-CN" altLang="en-US" sz="1500" kern="1200" dirty="0">
              <a:solidFill>
                <a:srgbClr val="000000"/>
              </a:solidFill>
            </a:rPr>
            <a:t>集群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solidFill>
                <a:srgbClr val="000000"/>
              </a:solidFill>
            </a:rPr>
            <a:t>四层网关调度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solidFill>
                <a:srgbClr val="000000"/>
              </a:solidFill>
            </a:rPr>
            <a:t>配置基于</a:t>
          </a:r>
          <a:r>
            <a:rPr lang="en-US" sz="1500" kern="1200" dirty="0">
              <a:solidFill>
                <a:srgbClr val="000000"/>
              </a:solidFill>
            </a:rPr>
            <a:t>IPIP</a:t>
          </a:r>
          <a:r>
            <a:rPr lang="zh-CN" altLang="en-US" sz="1500" kern="1200" dirty="0">
              <a:solidFill>
                <a:srgbClr val="000000"/>
              </a:solidFill>
            </a:rPr>
            <a:t>协议规则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solidFill>
                <a:srgbClr val="000000"/>
              </a:solidFill>
            </a:rPr>
            <a:t>基于</a:t>
          </a:r>
          <a:r>
            <a:rPr lang="en-US" sz="1500" kern="1200" dirty="0">
              <a:solidFill>
                <a:srgbClr val="000000"/>
              </a:solidFill>
            </a:rPr>
            <a:t>BGP VIP</a:t>
          </a:r>
          <a:r>
            <a:rPr lang="zh-CN" altLang="en-US" sz="1500" kern="1200" dirty="0">
              <a:solidFill>
                <a:srgbClr val="000000"/>
              </a:solidFill>
            </a:rPr>
            <a:t>子网路由宣告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solidFill>
                <a:srgbClr val="000000"/>
              </a:solidFill>
            </a:rPr>
            <a:t>配置</a:t>
          </a:r>
          <a:r>
            <a:rPr lang="en-US" sz="1500" kern="1200" dirty="0" err="1">
              <a:solidFill>
                <a:srgbClr val="000000"/>
              </a:solidFill>
            </a:rPr>
            <a:t>IngressGateway</a:t>
          </a:r>
          <a:r>
            <a:rPr lang="en-US" sz="1500" kern="1200" dirty="0">
              <a:solidFill>
                <a:srgbClr val="000000"/>
              </a:solidFill>
            </a:rPr>
            <a:t> Tunnel</a:t>
          </a:r>
          <a:r>
            <a:rPr lang="zh-CN" altLang="en-US" sz="1500" kern="1200" dirty="0">
              <a:solidFill>
                <a:srgbClr val="000000"/>
              </a:solidFill>
            </a:rPr>
            <a:t>设备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solidFill>
                <a:srgbClr val="000000"/>
              </a:solidFill>
            </a:rPr>
            <a:t>支持DSR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0" y="343024"/>
        <a:ext cx="4174171" cy="2551500"/>
      </dsp:txXfrm>
    </dsp:sp>
    <dsp:sp modelId="{65283603-9223-1048-B6B9-BD6B3DDDEFEB}">
      <dsp:nvSpPr>
        <dsp:cNvPr id="0" name=""/>
        <dsp:cNvSpPr/>
      </dsp:nvSpPr>
      <dsp:spPr>
        <a:xfrm>
          <a:off x="208708" y="121624"/>
          <a:ext cx="292191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42" tIns="0" rIns="1104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L4</a:t>
          </a:r>
          <a:r>
            <a:rPr lang="zh-CN" sz="1500" kern="1200"/>
            <a:t>基于</a:t>
          </a:r>
          <a:r>
            <a:rPr lang="en-US" sz="1500" kern="1200"/>
            <a:t>IPVS</a:t>
          </a:r>
        </a:p>
      </dsp:txBody>
      <dsp:txXfrm>
        <a:off x="230324" y="143240"/>
        <a:ext cx="2878687" cy="399568"/>
      </dsp:txXfrm>
    </dsp:sp>
    <dsp:sp modelId="{2B2A9A93-0A1B-7C43-8DBE-64FD1C93BC0C}">
      <dsp:nvSpPr>
        <dsp:cNvPr id="0" name=""/>
        <dsp:cNvSpPr/>
      </dsp:nvSpPr>
      <dsp:spPr>
        <a:xfrm>
          <a:off x="0" y="3196925"/>
          <a:ext cx="4174171" cy="1488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962" tIns="312420" rIns="32396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solidFill>
                <a:srgbClr val="000000"/>
              </a:solidFill>
            </a:rPr>
            <a:t>管理应用</a:t>
          </a:r>
          <a:r>
            <a:rPr lang="en-US" sz="1500" kern="1200" dirty="0">
              <a:solidFill>
                <a:srgbClr val="000000"/>
              </a:solidFill>
            </a:rPr>
            <a:t>L7</a:t>
          </a:r>
          <a:r>
            <a:rPr lang="zh-CN" altLang="en-US" sz="1500" kern="1200" dirty="0">
              <a:solidFill>
                <a:srgbClr val="000000"/>
              </a:solidFill>
            </a:rPr>
            <a:t>规则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solidFill>
                <a:srgbClr val="000000"/>
              </a:solidFill>
            </a:rPr>
            <a:t>自动化生成</a:t>
          </a:r>
          <a:r>
            <a:rPr lang="en-US" sz="1500" kern="1200" dirty="0">
              <a:solidFill>
                <a:srgbClr val="000000"/>
              </a:solidFill>
            </a:rPr>
            <a:t>eBay</a:t>
          </a:r>
          <a:r>
            <a:rPr lang="zh-CN" altLang="en-US" sz="1500" kern="1200" dirty="0">
              <a:solidFill>
                <a:srgbClr val="000000"/>
              </a:solidFill>
            </a:rPr>
            <a:t>证书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solidFill>
                <a:srgbClr val="000000"/>
              </a:solidFill>
            </a:rPr>
            <a:t>网格内部请求</a:t>
          </a:r>
          <a:r>
            <a:rPr lang="en-US" sz="1500" kern="1200" dirty="0" err="1">
              <a:solidFill>
                <a:srgbClr val="000000"/>
              </a:solidFill>
            </a:rPr>
            <a:t>mTLS</a:t>
          </a:r>
          <a:endParaRPr lang="en-US" sz="1500" kern="1200" dirty="0">
            <a:solidFill>
              <a:srgbClr val="00000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solidFill>
                <a:srgbClr val="000000"/>
              </a:solidFill>
            </a:rPr>
            <a:t>不同环境配置专有</a:t>
          </a:r>
          <a:r>
            <a:rPr lang="en-US" sz="1500" kern="1200" dirty="0">
              <a:solidFill>
                <a:srgbClr val="000000"/>
              </a:solidFill>
            </a:rPr>
            <a:t>L7</a:t>
          </a:r>
          <a:r>
            <a:rPr lang="zh-CN" altLang="en-US" sz="1500" kern="1200" dirty="0">
              <a:solidFill>
                <a:srgbClr val="000000"/>
              </a:solidFill>
            </a:rPr>
            <a:t>集群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0" y="3196925"/>
        <a:ext cx="4174171" cy="1488375"/>
      </dsp:txXfrm>
    </dsp:sp>
    <dsp:sp modelId="{44AB74AF-B159-2D46-B08D-E4B588C459AB}">
      <dsp:nvSpPr>
        <dsp:cNvPr id="0" name=""/>
        <dsp:cNvSpPr/>
      </dsp:nvSpPr>
      <dsp:spPr>
        <a:xfrm>
          <a:off x="208708" y="2975525"/>
          <a:ext cx="292191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42" tIns="0" rIns="1104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L7</a:t>
          </a:r>
          <a:r>
            <a:rPr lang="zh-CN" sz="1500" kern="1200" dirty="0"/>
            <a:t>基于</a:t>
          </a:r>
          <a:r>
            <a:rPr lang="en-US" altLang="zh-CN" sz="1500" kern="1200" dirty="0"/>
            <a:t>Istio</a:t>
          </a:r>
          <a:endParaRPr lang="en-US" sz="1500" kern="1200" dirty="0"/>
        </a:p>
      </dsp:txBody>
      <dsp:txXfrm>
        <a:off x="230324" y="2997141"/>
        <a:ext cx="2878687" cy="3995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62D0E-6C5E-874C-A0A5-A6F95942C3E2}">
      <dsp:nvSpPr>
        <dsp:cNvPr id="0" name=""/>
        <dsp:cNvSpPr/>
      </dsp:nvSpPr>
      <dsp:spPr>
        <a:xfrm>
          <a:off x="0" y="267748"/>
          <a:ext cx="4108768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886" tIns="291592" rIns="31888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/>
            <a:t>LnP</a:t>
          </a:r>
          <a:r>
            <a:rPr lang="en-US" sz="1400" kern="1200" dirty="0"/>
            <a:t>/Feature</a:t>
          </a:r>
          <a:r>
            <a:rPr lang="zh-CN" sz="1400" kern="1200" dirty="0"/>
            <a:t>测试环境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sz="1400" kern="1200" dirty="0"/>
            <a:t>全链路加密</a:t>
          </a:r>
          <a:r>
            <a:rPr lang="en-US" sz="1400" kern="1200" dirty="0"/>
            <a:t>(E2E TLS)</a:t>
          </a:r>
        </a:p>
      </dsp:txBody>
      <dsp:txXfrm>
        <a:off x="0" y="267748"/>
        <a:ext cx="4108768" cy="926100"/>
      </dsp:txXfrm>
    </dsp:sp>
    <dsp:sp modelId="{0955D865-3F27-504C-AFC4-CA9619653665}">
      <dsp:nvSpPr>
        <dsp:cNvPr id="0" name=""/>
        <dsp:cNvSpPr/>
      </dsp:nvSpPr>
      <dsp:spPr>
        <a:xfrm>
          <a:off x="205438" y="61108"/>
          <a:ext cx="287613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711" tIns="0" rIns="108711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应用场景</a:t>
          </a:r>
          <a:endParaRPr lang="en-US" sz="1400" kern="1200"/>
        </a:p>
      </dsp:txBody>
      <dsp:txXfrm>
        <a:off x="225613" y="81283"/>
        <a:ext cx="2835787" cy="372930"/>
      </dsp:txXfrm>
    </dsp:sp>
    <dsp:sp modelId="{D6A26AB6-C395-0442-88EA-593D9C5289BF}">
      <dsp:nvSpPr>
        <dsp:cNvPr id="0" name=""/>
        <dsp:cNvSpPr/>
      </dsp:nvSpPr>
      <dsp:spPr>
        <a:xfrm>
          <a:off x="0" y="1476088"/>
          <a:ext cx="4108768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886" tIns="291592" rIns="31888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L4基于IPVS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L7基于Istio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kern="1200"/>
            <a:t>不同环境配置专有</a:t>
          </a:r>
          <a:r>
            <a:rPr lang="en-US" sz="1400" kern="1200"/>
            <a:t>L4/L7</a:t>
          </a:r>
          <a:r>
            <a:rPr lang="zh-CN" sz="1400" kern="1200"/>
            <a:t>集群</a:t>
          </a:r>
          <a:endParaRPr lang="en-US" sz="1400" kern="1200"/>
        </a:p>
      </dsp:txBody>
      <dsp:txXfrm>
        <a:off x="0" y="1476088"/>
        <a:ext cx="4108768" cy="1190700"/>
      </dsp:txXfrm>
    </dsp:sp>
    <dsp:sp modelId="{A62CDEF0-670F-C34E-8AD4-B904521B0241}">
      <dsp:nvSpPr>
        <dsp:cNvPr id="0" name=""/>
        <dsp:cNvSpPr/>
      </dsp:nvSpPr>
      <dsp:spPr>
        <a:xfrm>
          <a:off x="205438" y="1269448"/>
          <a:ext cx="287613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711" tIns="0" rIns="108711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软件负载均衡</a:t>
          </a:r>
        </a:p>
      </dsp:txBody>
      <dsp:txXfrm>
        <a:off x="225613" y="1289623"/>
        <a:ext cx="2835787" cy="372930"/>
      </dsp:txXfrm>
    </dsp:sp>
    <dsp:sp modelId="{2D1F0F9D-EB19-6346-AB18-391D820DCA1E}">
      <dsp:nvSpPr>
        <dsp:cNvPr id="0" name=""/>
        <dsp:cNvSpPr/>
      </dsp:nvSpPr>
      <dsp:spPr>
        <a:xfrm>
          <a:off x="0" y="2949028"/>
          <a:ext cx="4108768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886" tIns="291592" rIns="31888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Ingress</a:t>
          </a:r>
          <a:r>
            <a:rPr lang="en-US" altLang="zh-CN" sz="1400" kern="1200" dirty="0" err="1"/>
            <a:t>Gateway</a:t>
          </a:r>
          <a:r>
            <a:rPr lang="zh-CN" altLang="en-US" sz="1400" kern="1200" dirty="0"/>
            <a:t>单向</a:t>
          </a:r>
          <a:r>
            <a:rPr lang="en-US" altLang="zh-CN" sz="1400" kern="1200" dirty="0"/>
            <a:t>TLS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srgbClr val="000000"/>
              </a:solidFill>
            </a:rPr>
            <a:t>网格内部请求</a:t>
          </a:r>
          <a:r>
            <a:rPr lang="en-US" sz="1400" kern="1200" dirty="0" err="1">
              <a:solidFill>
                <a:srgbClr val="000000"/>
              </a:solidFill>
            </a:rPr>
            <a:t>mTLS</a:t>
          </a:r>
          <a:endParaRPr lang="en-US" sz="1400" kern="1200" dirty="0"/>
        </a:p>
      </dsp:txBody>
      <dsp:txXfrm>
        <a:off x="0" y="2949028"/>
        <a:ext cx="4108768" cy="882000"/>
      </dsp:txXfrm>
    </dsp:sp>
    <dsp:sp modelId="{785B3A5C-52D8-F54B-BE30-EA010B326C7A}">
      <dsp:nvSpPr>
        <dsp:cNvPr id="0" name=""/>
        <dsp:cNvSpPr/>
      </dsp:nvSpPr>
      <dsp:spPr>
        <a:xfrm>
          <a:off x="205438" y="2742388"/>
          <a:ext cx="287613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711" tIns="0" rIns="108711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全链路加密</a:t>
          </a:r>
          <a:endParaRPr lang="en-US" sz="1400" kern="1200"/>
        </a:p>
      </dsp:txBody>
      <dsp:txXfrm>
        <a:off x="225613" y="2762563"/>
        <a:ext cx="2835787" cy="372930"/>
      </dsp:txXfrm>
    </dsp:sp>
    <dsp:sp modelId="{E777825D-483D-AB44-A4C9-60EFCCBD8128}">
      <dsp:nvSpPr>
        <dsp:cNvPr id="0" name=""/>
        <dsp:cNvSpPr/>
      </dsp:nvSpPr>
      <dsp:spPr>
        <a:xfrm>
          <a:off x="0" y="4113268"/>
          <a:ext cx="410876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69443-3E67-6344-A441-749E66037DDA}">
      <dsp:nvSpPr>
        <dsp:cNvPr id="0" name=""/>
        <dsp:cNvSpPr/>
      </dsp:nvSpPr>
      <dsp:spPr>
        <a:xfrm>
          <a:off x="205438" y="3906628"/>
          <a:ext cx="287613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711" tIns="0" rIns="108711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集成软件防火墙</a:t>
          </a:r>
          <a:endParaRPr lang="en-US" sz="1400" kern="1200" dirty="0"/>
        </a:p>
      </dsp:txBody>
      <dsp:txXfrm>
        <a:off x="225613" y="3926803"/>
        <a:ext cx="2835787" cy="37293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C843C-7ED8-5F4F-A9AD-7A1F4DBBF63D}">
      <dsp:nvSpPr>
        <dsp:cNvPr id="0" name=""/>
        <dsp:cNvSpPr/>
      </dsp:nvSpPr>
      <dsp:spPr>
        <a:xfrm>
          <a:off x="0" y="144637"/>
          <a:ext cx="3793524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Kubernetes</a:t>
          </a:r>
          <a:r>
            <a:rPr lang="zh-CN" sz="1600" kern="1200" dirty="0"/>
            <a:t>集群联邦</a:t>
          </a:r>
          <a:endParaRPr lang="en-US" sz="1600" kern="1200" dirty="0"/>
        </a:p>
      </dsp:txBody>
      <dsp:txXfrm>
        <a:off x="20561" y="165198"/>
        <a:ext cx="3752402" cy="380078"/>
      </dsp:txXfrm>
    </dsp:sp>
    <dsp:sp modelId="{89889727-6344-7D40-B468-5AF8F029454D}">
      <dsp:nvSpPr>
        <dsp:cNvPr id="0" name=""/>
        <dsp:cNvSpPr/>
      </dsp:nvSpPr>
      <dsp:spPr>
        <a:xfrm>
          <a:off x="0" y="565837"/>
          <a:ext cx="3793524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4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200" kern="1200"/>
            <a:t>集群联邦</a:t>
          </a:r>
          <a:r>
            <a:rPr lang="en-US" sz="1200" kern="1200"/>
            <a:t>APIServer</a:t>
          </a:r>
          <a:r>
            <a:rPr lang="zh-CN" sz="1200" kern="1200"/>
            <a:t>作为访问入口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200" kern="1200"/>
            <a:t>所有</a:t>
          </a:r>
          <a:r>
            <a:rPr lang="en-US" sz="1200" kern="1200"/>
            <a:t>Kubernetes</a:t>
          </a:r>
          <a:r>
            <a:rPr lang="zh-CN" sz="1200" kern="1200"/>
            <a:t>集群注册至集群联邦</a:t>
          </a:r>
          <a:endParaRPr lang="en-US" sz="1200" kern="1200"/>
        </a:p>
      </dsp:txBody>
      <dsp:txXfrm>
        <a:off x="0" y="565837"/>
        <a:ext cx="3793524" cy="463680"/>
      </dsp:txXfrm>
    </dsp:sp>
    <dsp:sp modelId="{D1DFFD6C-3532-F84C-94A1-61F31E1009BC}">
      <dsp:nvSpPr>
        <dsp:cNvPr id="0" name=""/>
        <dsp:cNvSpPr/>
      </dsp:nvSpPr>
      <dsp:spPr>
        <a:xfrm>
          <a:off x="0" y="1029517"/>
          <a:ext cx="3793524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/>
            <a:t>可用区</a:t>
          </a:r>
          <a:endParaRPr lang="en-US" sz="1600" kern="1200"/>
        </a:p>
      </dsp:txBody>
      <dsp:txXfrm>
        <a:off x="20561" y="1050078"/>
        <a:ext cx="3752402" cy="380078"/>
      </dsp:txXfrm>
    </dsp:sp>
    <dsp:sp modelId="{DB43E0ED-71CF-F442-82C2-FA215DAAC0B0}">
      <dsp:nvSpPr>
        <dsp:cNvPr id="0" name=""/>
        <dsp:cNvSpPr/>
      </dsp:nvSpPr>
      <dsp:spPr>
        <a:xfrm>
          <a:off x="0" y="1450717"/>
          <a:ext cx="3793524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4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200" kern="1200"/>
            <a:t>数据中心中具有独立供电制冷设备的故障域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200" kern="1200"/>
            <a:t>较小网络延迟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200" kern="1200"/>
            <a:t>部署多个</a:t>
          </a:r>
          <a:r>
            <a:rPr lang="en-US" sz="1200" kern="1200"/>
            <a:t>Kubernetes</a:t>
          </a:r>
          <a:r>
            <a:rPr lang="zh-CN" sz="1200" kern="1200"/>
            <a:t>集群</a:t>
          </a:r>
          <a:endParaRPr lang="en-US" sz="1200" kern="1200"/>
        </a:p>
      </dsp:txBody>
      <dsp:txXfrm>
        <a:off x="0" y="1450717"/>
        <a:ext cx="3793524" cy="695520"/>
      </dsp:txXfrm>
    </dsp:sp>
    <dsp:sp modelId="{49CC1A25-8968-324F-938D-6E73C3019A2A}">
      <dsp:nvSpPr>
        <dsp:cNvPr id="0" name=""/>
        <dsp:cNvSpPr/>
      </dsp:nvSpPr>
      <dsp:spPr>
        <a:xfrm>
          <a:off x="0" y="2146237"/>
          <a:ext cx="3793524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/>
            <a:t>多集群部署</a:t>
          </a:r>
          <a:endParaRPr lang="en-US" sz="1600" kern="1200"/>
        </a:p>
      </dsp:txBody>
      <dsp:txXfrm>
        <a:off x="20561" y="2166798"/>
        <a:ext cx="3752402" cy="380078"/>
      </dsp:txXfrm>
    </dsp:sp>
    <dsp:sp modelId="{93A69041-6E49-B744-B757-DEED766B497A}">
      <dsp:nvSpPr>
        <dsp:cNvPr id="0" name=""/>
        <dsp:cNvSpPr/>
      </dsp:nvSpPr>
      <dsp:spPr>
        <a:xfrm>
          <a:off x="0" y="2567437"/>
          <a:ext cx="3793524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4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200" kern="1200"/>
            <a:t>同一个可用区为一个</a:t>
          </a:r>
          <a:r>
            <a:rPr lang="en-US" sz="1200" kern="1200"/>
            <a:t>Mesh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200" kern="1200"/>
            <a:t>采用</a:t>
          </a:r>
          <a:r>
            <a:rPr lang="en-US" sz="1200" kern="1200"/>
            <a:t>Istio Primary-Remote</a:t>
          </a:r>
          <a:r>
            <a:rPr lang="zh-CN" sz="1200" kern="1200"/>
            <a:t>部署方式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 err="1"/>
            <a:t>用同一RootCA签发Intermediate</a:t>
          </a:r>
          <a:r>
            <a:rPr lang="en-US" sz="1200" kern="1200" dirty="0"/>
            <a:t> CA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200" kern="1200"/>
            <a:t>相同环境</a:t>
          </a:r>
          <a:r>
            <a:rPr lang="en-US" sz="1200" kern="1200"/>
            <a:t>TrustDomain</a:t>
          </a:r>
          <a:r>
            <a:rPr lang="zh-CN" sz="1200" kern="1200"/>
            <a:t>相同</a:t>
          </a:r>
          <a:endParaRPr lang="en-US" sz="1200" kern="1200"/>
        </a:p>
      </dsp:txBody>
      <dsp:txXfrm>
        <a:off x="0" y="2567437"/>
        <a:ext cx="3793524" cy="927360"/>
      </dsp:txXfrm>
    </dsp:sp>
    <dsp:sp modelId="{0C45BEAD-A680-0D41-9227-3856D82CC903}">
      <dsp:nvSpPr>
        <dsp:cNvPr id="0" name=""/>
        <dsp:cNvSpPr/>
      </dsp:nvSpPr>
      <dsp:spPr>
        <a:xfrm>
          <a:off x="0" y="3494797"/>
          <a:ext cx="3793524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/>
            <a:t>东西南北流量统一管控</a:t>
          </a:r>
          <a:endParaRPr lang="en-US" sz="1600" kern="1200"/>
        </a:p>
      </dsp:txBody>
      <dsp:txXfrm>
        <a:off x="20561" y="3515358"/>
        <a:ext cx="3752402" cy="380078"/>
      </dsp:txXfrm>
    </dsp:sp>
    <dsp:sp modelId="{FB7D9DFB-9DBE-5B45-893A-847EB5198B54}">
      <dsp:nvSpPr>
        <dsp:cNvPr id="0" name=""/>
        <dsp:cNvSpPr/>
      </dsp:nvSpPr>
      <dsp:spPr>
        <a:xfrm>
          <a:off x="0" y="3915997"/>
          <a:ext cx="3793524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4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200" kern="1200"/>
            <a:t>同一可用区的服务调用基于</a:t>
          </a:r>
          <a:r>
            <a:rPr lang="en-US" sz="1200" kern="1200"/>
            <a:t>Sidecar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200" kern="1200"/>
            <a:t>跨可用区的服务调用基于</a:t>
          </a:r>
          <a:r>
            <a:rPr lang="en-US" sz="1200" kern="1200"/>
            <a:t>Istio Gateway</a:t>
          </a:r>
        </a:p>
      </dsp:txBody>
      <dsp:txXfrm>
        <a:off x="0" y="3915997"/>
        <a:ext cx="3793524" cy="4636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707C3-2B1E-1A4B-8989-CF8EA708326D}">
      <dsp:nvSpPr>
        <dsp:cNvPr id="0" name=""/>
        <dsp:cNvSpPr/>
      </dsp:nvSpPr>
      <dsp:spPr>
        <a:xfrm>
          <a:off x="0" y="269796"/>
          <a:ext cx="3879464" cy="287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090" tIns="333248" rIns="30109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L4 IPVS </a:t>
          </a:r>
          <a:r>
            <a:rPr lang="zh-CN" sz="1600" kern="1200" dirty="0"/>
            <a:t>为流量入口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集群本地流量经</a:t>
          </a:r>
          <a:r>
            <a:rPr lang="zh-CN" sz="1600" kern="1200" dirty="0"/>
            <a:t>一层</a:t>
          </a:r>
          <a:r>
            <a:rPr lang="en-US" sz="1600" kern="1200" dirty="0"/>
            <a:t>LB</a:t>
          </a:r>
          <a:r>
            <a:rPr lang="zh-CN" altLang="en-US" sz="1600" kern="1200" dirty="0"/>
            <a:t>，</a:t>
          </a:r>
          <a:r>
            <a:rPr lang="zh-CN" sz="1600" kern="1200" dirty="0"/>
            <a:t>远端流量</a:t>
          </a:r>
          <a:r>
            <a:rPr lang="zh-CN" altLang="en-US" sz="1600" kern="1200" dirty="0"/>
            <a:t>经两层</a:t>
          </a:r>
          <a:r>
            <a:rPr lang="en-US" altLang="zh-CN" sz="1600" kern="1200" dirty="0"/>
            <a:t>LB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600" kern="1200" dirty="0"/>
            <a:t>同数据中心流量权重</a:t>
          </a:r>
          <a:r>
            <a:rPr lang="en-US" sz="1600" kern="1200" dirty="0"/>
            <a:t>99%</a:t>
          </a:r>
          <a:r>
            <a:rPr lang="zh-CN" sz="1600" kern="1200" dirty="0"/>
            <a:t>，跨数据中心流量权重</a:t>
          </a:r>
          <a:r>
            <a:rPr lang="en-US" sz="1600" kern="1200" dirty="0"/>
            <a:t>1%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600" kern="1200" dirty="0"/>
            <a:t>集群内部</a:t>
          </a:r>
          <a:r>
            <a:rPr lang="en-US" sz="1600" kern="1200" dirty="0"/>
            <a:t>L7</a:t>
          </a:r>
          <a:r>
            <a:rPr lang="zh-CN" sz="1600" kern="1200" dirty="0"/>
            <a:t>规则跨数据中心流量通过</a:t>
          </a:r>
          <a:r>
            <a:rPr lang="en-US" sz="1600" kern="1200" dirty="0"/>
            <a:t>APP VIP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600" kern="1200" dirty="0"/>
            <a:t>应用数据面为网关</a:t>
          </a:r>
          <a:r>
            <a:rPr lang="en-US" sz="1600" kern="1200" dirty="0"/>
            <a:t>Envoy</a:t>
          </a:r>
          <a:r>
            <a:rPr lang="zh-CN" sz="1600" kern="1200" dirty="0"/>
            <a:t>到</a:t>
          </a:r>
          <a:r>
            <a:rPr lang="en-US" sz="1600" kern="1200" dirty="0"/>
            <a:t>Sidecar Envoy</a:t>
          </a:r>
        </a:p>
      </dsp:txBody>
      <dsp:txXfrm>
        <a:off x="0" y="269796"/>
        <a:ext cx="3879464" cy="2872800"/>
      </dsp:txXfrm>
    </dsp:sp>
    <dsp:sp modelId="{9EBC9336-EB4C-BF46-8A51-B4A9E9FDF4B9}">
      <dsp:nvSpPr>
        <dsp:cNvPr id="0" name=""/>
        <dsp:cNvSpPr/>
      </dsp:nvSpPr>
      <dsp:spPr>
        <a:xfrm>
          <a:off x="193973" y="33636"/>
          <a:ext cx="2715624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644" tIns="0" rIns="1026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/>
            <a:t>流量管理</a:t>
          </a:r>
          <a:endParaRPr lang="en-US" sz="1600" kern="1200"/>
        </a:p>
      </dsp:txBody>
      <dsp:txXfrm>
        <a:off x="217030" y="56693"/>
        <a:ext cx="2669510" cy="426206"/>
      </dsp:txXfrm>
    </dsp:sp>
    <dsp:sp modelId="{E4D10C99-66E4-C74A-9486-54E972948AB2}">
      <dsp:nvSpPr>
        <dsp:cNvPr id="0" name=""/>
        <dsp:cNvSpPr/>
      </dsp:nvSpPr>
      <dsp:spPr>
        <a:xfrm>
          <a:off x="0" y="3465156"/>
          <a:ext cx="3879464" cy="148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090" tIns="333248" rIns="30109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Istio </a:t>
          </a:r>
          <a:r>
            <a:rPr lang="zh-CN" sz="1600" kern="1200" dirty="0"/>
            <a:t>网关宕机</a:t>
          </a:r>
          <a:r>
            <a:rPr lang="zh-CN" altLang="en-US" sz="1600" kern="1200" dirty="0"/>
            <a:t>通过</a:t>
          </a:r>
          <a:r>
            <a:rPr lang="en-US" altLang="zh-CN" sz="1600" kern="1200" dirty="0"/>
            <a:t>GTM</a:t>
          </a:r>
          <a:r>
            <a:rPr lang="zh-CN" altLang="en-US" sz="1600" kern="1200" dirty="0"/>
            <a:t>切换流量到远端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本地集群应用宕机流量自动切换到远端</a:t>
          </a:r>
          <a:endParaRPr lang="en-US" sz="1600" kern="1200" dirty="0"/>
        </a:p>
      </dsp:txBody>
      <dsp:txXfrm>
        <a:off x="0" y="3465156"/>
        <a:ext cx="3879464" cy="1486800"/>
      </dsp:txXfrm>
    </dsp:sp>
    <dsp:sp modelId="{5FD45698-6A46-644A-8B72-23C1AB3C363B}">
      <dsp:nvSpPr>
        <dsp:cNvPr id="0" name=""/>
        <dsp:cNvSpPr/>
      </dsp:nvSpPr>
      <dsp:spPr>
        <a:xfrm>
          <a:off x="193973" y="3228996"/>
          <a:ext cx="2715624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644" tIns="0" rIns="1026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/>
            <a:t>故障容灾</a:t>
          </a:r>
          <a:endParaRPr lang="en-US" sz="1600" kern="1200"/>
        </a:p>
      </dsp:txBody>
      <dsp:txXfrm>
        <a:off x="217030" y="3252053"/>
        <a:ext cx="2669510" cy="4262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4341F-5D9E-AE4F-91B1-8CFB7772B84D}">
      <dsp:nvSpPr>
        <dsp:cNvPr id="0" name=""/>
        <dsp:cNvSpPr/>
      </dsp:nvSpPr>
      <dsp:spPr>
        <a:xfrm>
          <a:off x="0" y="291562"/>
          <a:ext cx="6093609" cy="1365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932" tIns="354076" rIns="47293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VIP/L7</a:t>
          </a:r>
          <a:r>
            <a:rPr lang="zh-CN" altLang="en-US" sz="1700" kern="1200" dirty="0"/>
            <a:t>规则数量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k8s</a:t>
          </a:r>
          <a:r>
            <a:rPr lang="zh-CN" altLang="en-US" sz="1700" kern="1200" dirty="0"/>
            <a:t>集群</a:t>
          </a:r>
          <a:r>
            <a:rPr lang="en-US" sz="1700" kern="1200" dirty="0"/>
            <a:t>Pod/Service</a:t>
          </a:r>
          <a:r>
            <a:rPr lang="zh-CN" altLang="en-US" sz="1700" kern="1200" dirty="0"/>
            <a:t>数量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Istio Primary-Remote</a:t>
          </a:r>
          <a:r>
            <a:rPr lang="zh-CN" altLang="en-US" sz="1700" kern="1200" dirty="0"/>
            <a:t>分区</a:t>
          </a:r>
          <a:endParaRPr lang="en-US" sz="1700" kern="1200" dirty="0"/>
        </a:p>
      </dsp:txBody>
      <dsp:txXfrm>
        <a:off x="0" y="291562"/>
        <a:ext cx="6093609" cy="1365525"/>
      </dsp:txXfrm>
    </dsp:sp>
    <dsp:sp modelId="{B5165CFA-2393-234E-AEDA-67B14329F714}">
      <dsp:nvSpPr>
        <dsp:cNvPr id="0" name=""/>
        <dsp:cNvSpPr/>
      </dsp:nvSpPr>
      <dsp:spPr>
        <a:xfrm>
          <a:off x="304680" y="40642"/>
          <a:ext cx="426552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27" tIns="0" rIns="16122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控制面</a:t>
          </a:r>
          <a:r>
            <a:rPr lang="en-US" altLang="zh-CN" sz="1700" kern="1200" dirty="0"/>
            <a:t>S</a:t>
          </a:r>
          <a:r>
            <a:rPr lang="en-US" sz="1700" kern="1200" dirty="0"/>
            <a:t>calability</a:t>
          </a:r>
          <a:r>
            <a:rPr lang="zh-CN" sz="1700" kern="1200" dirty="0"/>
            <a:t>问题 </a:t>
          </a:r>
          <a:r>
            <a:rPr lang="en-US" sz="1700" kern="1200" dirty="0"/>
            <a:t>- Istio/Contour</a:t>
          </a:r>
        </a:p>
      </dsp:txBody>
      <dsp:txXfrm>
        <a:off x="329178" y="65140"/>
        <a:ext cx="4216530" cy="452844"/>
      </dsp:txXfrm>
    </dsp:sp>
    <dsp:sp modelId="{3B968F1B-2E5A-DA44-A30C-FF850AB7FD5B}">
      <dsp:nvSpPr>
        <dsp:cNvPr id="0" name=""/>
        <dsp:cNvSpPr/>
      </dsp:nvSpPr>
      <dsp:spPr>
        <a:xfrm>
          <a:off x="0" y="1999807"/>
          <a:ext cx="6093609" cy="1365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932" tIns="354076" rIns="47293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700" kern="1200"/>
            <a:t>流量监控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mTLS</a:t>
          </a:r>
          <a:r>
            <a:rPr lang="zh-CN" sz="1700" kern="1200"/>
            <a:t>环境数据追踪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700" kern="1200"/>
            <a:t>故障排除</a:t>
          </a:r>
          <a:endParaRPr lang="en-US" sz="1700" kern="1200"/>
        </a:p>
      </dsp:txBody>
      <dsp:txXfrm>
        <a:off x="0" y="1999807"/>
        <a:ext cx="6093609" cy="1365525"/>
      </dsp:txXfrm>
    </dsp:sp>
    <dsp:sp modelId="{14900CB1-350C-774F-9872-999EA5E6A5C9}">
      <dsp:nvSpPr>
        <dsp:cNvPr id="0" name=""/>
        <dsp:cNvSpPr/>
      </dsp:nvSpPr>
      <dsp:spPr>
        <a:xfrm>
          <a:off x="304680" y="1748887"/>
          <a:ext cx="426552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27" tIns="0" rIns="16122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生态系统对接</a:t>
          </a:r>
          <a:endParaRPr lang="en-US" sz="1700" kern="1200"/>
        </a:p>
      </dsp:txBody>
      <dsp:txXfrm>
        <a:off x="329178" y="1773385"/>
        <a:ext cx="4216530" cy="452844"/>
      </dsp:txXfrm>
    </dsp:sp>
    <dsp:sp modelId="{19B56AAE-1C4B-1B4B-9397-2B51EF4DC0F5}">
      <dsp:nvSpPr>
        <dsp:cNvPr id="0" name=""/>
        <dsp:cNvSpPr/>
      </dsp:nvSpPr>
      <dsp:spPr>
        <a:xfrm>
          <a:off x="0" y="3708052"/>
          <a:ext cx="6093609" cy="1365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932" tIns="354076" rIns="47293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3</a:t>
          </a:r>
          <a:r>
            <a:rPr lang="zh-CN" altLang="en-US" sz="1700" kern="1200" dirty="0"/>
            <a:t>主数据中心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20</a:t>
          </a:r>
          <a:r>
            <a:rPr lang="zh-CN" altLang="en-US" sz="1700" kern="1200" dirty="0"/>
            <a:t>边缘数据中心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100+ </a:t>
          </a:r>
          <a:r>
            <a:rPr lang="en-US" sz="1700" kern="1200" dirty="0"/>
            <a:t>Kubernetes</a:t>
          </a:r>
          <a:r>
            <a:rPr lang="zh-CN" altLang="en-US" sz="1700" kern="1200" dirty="0"/>
            <a:t>集群</a:t>
          </a:r>
          <a:endParaRPr lang="en-US" sz="1700" kern="1200" dirty="0"/>
        </a:p>
      </dsp:txBody>
      <dsp:txXfrm>
        <a:off x="0" y="3708052"/>
        <a:ext cx="6093609" cy="1365525"/>
      </dsp:txXfrm>
    </dsp:sp>
    <dsp:sp modelId="{3273785D-285A-1641-A627-8C128C6158F6}">
      <dsp:nvSpPr>
        <dsp:cNvPr id="0" name=""/>
        <dsp:cNvSpPr/>
      </dsp:nvSpPr>
      <dsp:spPr>
        <a:xfrm>
          <a:off x="304680" y="3457132"/>
          <a:ext cx="426552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27" tIns="0" rIns="16122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规模化带来的挑战</a:t>
          </a:r>
          <a:endParaRPr lang="en-US" sz="1700" kern="1200" dirty="0"/>
        </a:p>
      </dsp:txBody>
      <dsp:txXfrm>
        <a:off x="329178" y="3481630"/>
        <a:ext cx="4216530" cy="45284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567D3-BB92-B945-AAA9-04B346AC6D60}">
      <dsp:nvSpPr>
        <dsp:cNvPr id="0" name=""/>
        <dsp:cNvSpPr/>
      </dsp:nvSpPr>
      <dsp:spPr>
        <a:xfrm>
          <a:off x="0" y="762741"/>
          <a:ext cx="596272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29E11-C582-5346-A13A-FC79CF844595}">
      <dsp:nvSpPr>
        <dsp:cNvPr id="0" name=""/>
        <dsp:cNvSpPr/>
      </dsp:nvSpPr>
      <dsp:spPr>
        <a:xfrm>
          <a:off x="298136" y="497060"/>
          <a:ext cx="4173904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764" tIns="0" rIns="15776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全面替换硬件负载均衡设备</a:t>
          </a:r>
          <a:endParaRPr lang="en-US" sz="1800" kern="1200"/>
        </a:p>
      </dsp:txBody>
      <dsp:txXfrm>
        <a:off x="324075" y="522999"/>
        <a:ext cx="4122026" cy="479482"/>
      </dsp:txXfrm>
    </dsp:sp>
    <dsp:sp modelId="{332BFD9D-B9B1-7A4E-8EC1-9EE114D0C4C6}">
      <dsp:nvSpPr>
        <dsp:cNvPr id="0" name=""/>
        <dsp:cNvSpPr/>
      </dsp:nvSpPr>
      <dsp:spPr>
        <a:xfrm>
          <a:off x="0" y="1579221"/>
          <a:ext cx="596272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25E3F-8FAF-D143-B7AE-3C6CC5CA472C}">
      <dsp:nvSpPr>
        <dsp:cNvPr id="0" name=""/>
        <dsp:cNvSpPr/>
      </dsp:nvSpPr>
      <dsp:spPr>
        <a:xfrm>
          <a:off x="298136" y="1313541"/>
          <a:ext cx="4173904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764" tIns="0" rIns="15776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南北流量接入软件应用网关</a:t>
          </a:r>
          <a:endParaRPr lang="en-US" sz="1800" kern="1200"/>
        </a:p>
      </dsp:txBody>
      <dsp:txXfrm>
        <a:off x="324075" y="1339480"/>
        <a:ext cx="4122026" cy="479482"/>
      </dsp:txXfrm>
    </dsp:sp>
    <dsp:sp modelId="{5EB07B3F-3173-0F4D-B6EB-8B74213DDC68}">
      <dsp:nvSpPr>
        <dsp:cNvPr id="0" name=""/>
        <dsp:cNvSpPr/>
      </dsp:nvSpPr>
      <dsp:spPr>
        <a:xfrm>
          <a:off x="0" y="2395700"/>
          <a:ext cx="596272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76CB0-A147-F141-A74F-0682C09B9906}">
      <dsp:nvSpPr>
        <dsp:cNvPr id="0" name=""/>
        <dsp:cNvSpPr/>
      </dsp:nvSpPr>
      <dsp:spPr>
        <a:xfrm>
          <a:off x="298136" y="2130021"/>
          <a:ext cx="4173904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764" tIns="0" rIns="15776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构建基于</a:t>
          </a:r>
          <a:r>
            <a:rPr lang="en-US" sz="1800" kern="1200"/>
            <a:t>Mesh</a:t>
          </a:r>
          <a:r>
            <a:rPr lang="zh-CN" sz="1800" kern="1200"/>
            <a:t>流量管理</a:t>
          </a:r>
          <a:endParaRPr lang="en-US" sz="1800" kern="1200"/>
        </a:p>
      </dsp:txBody>
      <dsp:txXfrm>
        <a:off x="324075" y="2155960"/>
        <a:ext cx="4122026" cy="479482"/>
      </dsp:txXfrm>
    </dsp:sp>
    <dsp:sp modelId="{82641294-43B7-2846-8A29-05753BCA1578}">
      <dsp:nvSpPr>
        <dsp:cNvPr id="0" name=""/>
        <dsp:cNvSpPr/>
      </dsp:nvSpPr>
      <dsp:spPr>
        <a:xfrm>
          <a:off x="0" y="3212181"/>
          <a:ext cx="596272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31DC3-7BC4-634F-941D-7EE653B14D6A}">
      <dsp:nvSpPr>
        <dsp:cNvPr id="0" name=""/>
        <dsp:cNvSpPr/>
      </dsp:nvSpPr>
      <dsp:spPr>
        <a:xfrm>
          <a:off x="298136" y="2946501"/>
          <a:ext cx="4173904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764" tIns="0" rIns="15776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数据中心内部南北流量转成东西流量</a:t>
          </a:r>
          <a:endParaRPr lang="en-US" sz="1800" kern="1200"/>
        </a:p>
      </dsp:txBody>
      <dsp:txXfrm>
        <a:off x="324075" y="2972440"/>
        <a:ext cx="4122026" cy="479482"/>
      </dsp:txXfrm>
    </dsp:sp>
    <dsp:sp modelId="{35F00E73-ED0D-184B-AC6F-BD2D726707F7}">
      <dsp:nvSpPr>
        <dsp:cNvPr id="0" name=""/>
        <dsp:cNvSpPr/>
      </dsp:nvSpPr>
      <dsp:spPr>
        <a:xfrm>
          <a:off x="0" y="4028661"/>
          <a:ext cx="596272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0385C-5F93-2841-A7B1-4430377670B8}">
      <dsp:nvSpPr>
        <dsp:cNvPr id="0" name=""/>
        <dsp:cNvSpPr/>
      </dsp:nvSpPr>
      <dsp:spPr>
        <a:xfrm>
          <a:off x="298136" y="3762981"/>
          <a:ext cx="4173904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764" tIns="0" rIns="15776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数据平面加速</a:t>
          </a:r>
          <a:r>
            <a:rPr lang="en-US" sz="1800" kern="1200"/>
            <a:t>Cilium</a:t>
          </a:r>
        </a:p>
      </dsp:txBody>
      <dsp:txXfrm>
        <a:off x="324075" y="3788920"/>
        <a:ext cx="4122026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84EC4-975D-4E45-B9E3-C14F80864A3C}">
      <dsp:nvSpPr>
        <dsp:cNvPr id="0" name=""/>
        <dsp:cNvSpPr/>
      </dsp:nvSpPr>
      <dsp:spPr>
        <a:xfrm>
          <a:off x="0" y="448348"/>
          <a:ext cx="3743424" cy="2453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531" tIns="395732" rIns="29053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外网流量经硬件负载均衡设备进入数据中心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接入点</a:t>
          </a:r>
          <a:r>
            <a:rPr lang="en-US" sz="1900" kern="1200"/>
            <a:t>VIP</a:t>
          </a:r>
          <a:r>
            <a:rPr lang="zh-CN" sz="1900" kern="1200"/>
            <a:t>数量少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L7</a:t>
          </a:r>
          <a:r>
            <a:rPr lang="zh-CN" sz="1900" kern="1200"/>
            <a:t>规则多，近</a:t>
          </a:r>
          <a:r>
            <a:rPr lang="en-US" sz="1900" kern="1200"/>
            <a:t>4000</a:t>
          </a:r>
          <a:r>
            <a:rPr lang="zh-CN" sz="1900" kern="1200"/>
            <a:t>条</a:t>
          </a:r>
          <a:r>
            <a:rPr lang="en-US" sz="1900" kern="1200"/>
            <a:t>L7</a:t>
          </a:r>
          <a:r>
            <a:rPr lang="zh-CN" sz="1900" kern="1200"/>
            <a:t>规则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 dirty="0"/>
            <a:t>流量大，手机端应用日访问量达</a:t>
          </a:r>
          <a:r>
            <a:rPr lang="en-US" sz="1900" kern="1200" dirty="0"/>
            <a:t>45亿次</a:t>
          </a:r>
        </a:p>
      </dsp:txBody>
      <dsp:txXfrm>
        <a:off x="0" y="448348"/>
        <a:ext cx="3743424" cy="2453850"/>
      </dsp:txXfrm>
    </dsp:sp>
    <dsp:sp modelId="{E7F150BD-90D9-D64D-B8E0-44D4170BD19C}">
      <dsp:nvSpPr>
        <dsp:cNvPr id="0" name=""/>
        <dsp:cNvSpPr/>
      </dsp:nvSpPr>
      <dsp:spPr>
        <a:xfrm>
          <a:off x="187171" y="167908"/>
          <a:ext cx="262039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45" tIns="0" rIns="9904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边缘节点特征</a:t>
          </a:r>
          <a:endParaRPr lang="en-US" sz="1900" kern="1200"/>
        </a:p>
      </dsp:txBody>
      <dsp:txXfrm>
        <a:off x="214551" y="195288"/>
        <a:ext cx="2565636" cy="506120"/>
      </dsp:txXfrm>
    </dsp:sp>
    <dsp:sp modelId="{9F036D01-02FC-0B4C-AD7A-1D0268819FE2}">
      <dsp:nvSpPr>
        <dsp:cNvPr id="0" name=""/>
        <dsp:cNvSpPr/>
      </dsp:nvSpPr>
      <dsp:spPr>
        <a:xfrm>
          <a:off x="0" y="3285238"/>
          <a:ext cx="3743424" cy="15261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531" tIns="395732" rIns="29053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 dirty="0"/>
            <a:t>接入点</a:t>
          </a:r>
          <a:r>
            <a:rPr lang="zh-CN" altLang="en-US" sz="1900" kern="1200" dirty="0"/>
            <a:t>节点</a:t>
          </a:r>
          <a:r>
            <a:rPr lang="zh-CN" sz="1900" kern="1200" dirty="0"/>
            <a:t>数量有限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 dirty="0"/>
            <a:t>配置不够灵活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不支持弹性扩容</a:t>
          </a:r>
          <a:endParaRPr lang="en-US" sz="1900" kern="1200" dirty="0"/>
        </a:p>
      </dsp:txBody>
      <dsp:txXfrm>
        <a:off x="0" y="3285238"/>
        <a:ext cx="3743424" cy="1526174"/>
      </dsp:txXfrm>
    </dsp:sp>
    <dsp:sp modelId="{509B2A51-A166-274B-98BD-787E9D7D729E}">
      <dsp:nvSpPr>
        <dsp:cNvPr id="0" name=""/>
        <dsp:cNvSpPr/>
      </dsp:nvSpPr>
      <dsp:spPr>
        <a:xfrm>
          <a:off x="187171" y="3004798"/>
          <a:ext cx="262039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45" tIns="0" rIns="9904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边缘节点存在的问题</a:t>
          </a:r>
          <a:endParaRPr lang="en-US" sz="1900" kern="1200"/>
        </a:p>
      </dsp:txBody>
      <dsp:txXfrm>
        <a:off x="214551" y="3032178"/>
        <a:ext cx="2565636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49F95-F557-744E-B922-09B1E9DB458B}">
      <dsp:nvSpPr>
        <dsp:cNvPr id="0" name=""/>
        <dsp:cNvSpPr/>
      </dsp:nvSpPr>
      <dsp:spPr>
        <a:xfrm>
          <a:off x="3656" y="1116306"/>
          <a:ext cx="2198871" cy="754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全球分布</a:t>
          </a:r>
          <a:r>
            <a:rPr lang="en-US" sz="1900" kern="1200"/>
            <a:t>(Globally distributed)</a:t>
          </a:r>
        </a:p>
      </dsp:txBody>
      <dsp:txXfrm>
        <a:off x="3656" y="1116306"/>
        <a:ext cx="2198871" cy="754917"/>
      </dsp:txXfrm>
    </dsp:sp>
    <dsp:sp modelId="{6CF11C91-0233-8A43-8EE3-8974B82FD687}">
      <dsp:nvSpPr>
        <dsp:cNvPr id="0" name=""/>
        <dsp:cNvSpPr/>
      </dsp:nvSpPr>
      <dsp:spPr>
        <a:xfrm>
          <a:off x="3656" y="1871224"/>
          <a:ext cx="2198871" cy="14603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地理分布在全球各地，边缘节点（</a:t>
          </a:r>
          <a:r>
            <a:rPr lang="en-US" sz="1900" kern="1200"/>
            <a:t>POP)</a:t>
          </a:r>
          <a:r>
            <a:rPr lang="zh-CN" sz="1900" kern="1200"/>
            <a:t>最接近我们的客户</a:t>
          </a:r>
          <a:endParaRPr lang="en-US" sz="1900" kern="1200"/>
        </a:p>
      </dsp:txBody>
      <dsp:txXfrm>
        <a:off x="3656" y="1871224"/>
        <a:ext cx="2198871" cy="1460340"/>
      </dsp:txXfrm>
    </dsp:sp>
    <dsp:sp modelId="{514EA0C8-7376-6A40-BC77-5668A57DD007}">
      <dsp:nvSpPr>
        <dsp:cNvPr id="0" name=""/>
        <dsp:cNvSpPr/>
      </dsp:nvSpPr>
      <dsp:spPr>
        <a:xfrm>
          <a:off x="2510370" y="1116306"/>
          <a:ext cx="2198871" cy="754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可扩展</a:t>
          </a:r>
          <a:r>
            <a:rPr lang="en-US" sz="1900" kern="1200"/>
            <a:t>(Extensible)</a:t>
          </a:r>
        </a:p>
      </dsp:txBody>
      <dsp:txXfrm>
        <a:off x="2510370" y="1116306"/>
        <a:ext cx="2198871" cy="754917"/>
      </dsp:txXfrm>
    </dsp:sp>
    <dsp:sp modelId="{3BFEF63A-9BD0-2540-95C1-344A41427D30}">
      <dsp:nvSpPr>
        <dsp:cNvPr id="0" name=""/>
        <dsp:cNvSpPr/>
      </dsp:nvSpPr>
      <dsp:spPr>
        <a:xfrm>
          <a:off x="2510370" y="1871224"/>
          <a:ext cx="2198871" cy="14603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从运维的角度看易扩展，便于流量迁移和管理</a:t>
          </a:r>
          <a:endParaRPr lang="en-US" sz="1900" kern="1200"/>
        </a:p>
      </dsp:txBody>
      <dsp:txXfrm>
        <a:off x="2510370" y="1871224"/>
        <a:ext cx="2198871" cy="1460340"/>
      </dsp:txXfrm>
    </dsp:sp>
    <dsp:sp modelId="{FBD26EF1-53E5-EA4C-B681-F8E9830A1AC9}">
      <dsp:nvSpPr>
        <dsp:cNvPr id="0" name=""/>
        <dsp:cNvSpPr/>
      </dsp:nvSpPr>
      <dsp:spPr>
        <a:xfrm>
          <a:off x="5017084" y="1116306"/>
          <a:ext cx="2198871" cy="754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可伸缩</a:t>
          </a:r>
          <a:r>
            <a:rPr lang="en-US" sz="1900" kern="1200"/>
            <a:t>(Elastic)</a:t>
          </a:r>
        </a:p>
      </dsp:txBody>
      <dsp:txXfrm>
        <a:off x="5017084" y="1116306"/>
        <a:ext cx="2198871" cy="754917"/>
      </dsp:txXfrm>
    </dsp:sp>
    <dsp:sp modelId="{489F3DC7-3794-264F-8C0A-D870AF83427D}">
      <dsp:nvSpPr>
        <dsp:cNvPr id="0" name=""/>
        <dsp:cNvSpPr/>
      </dsp:nvSpPr>
      <dsp:spPr>
        <a:xfrm>
          <a:off x="5017084" y="1871224"/>
          <a:ext cx="2198871" cy="14603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根据流量模式按需扩展以有效处理负载</a:t>
          </a:r>
          <a:endParaRPr lang="en-US" sz="1900" kern="1200"/>
        </a:p>
      </dsp:txBody>
      <dsp:txXfrm>
        <a:off x="5017084" y="1871224"/>
        <a:ext cx="2198871" cy="1460340"/>
      </dsp:txXfrm>
    </dsp:sp>
    <dsp:sp modelId="{2874BCA1-F405-D64A-86F1-2B9AE5020163}">
      <dsp:nvSpPr>
        <dsp:cNvPr id="0" name=""/>
        <dsp:cNvSpPr/>
      </dsp:nvSpPr>
      <dsp:spPr>
        <a:xfrm>
          <a:off x="7523797" y="1116306"/>
          <a:ext cx="2198871" cy="754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高安全性</a:t>
          </a:r>
          <a:r>
            <a:rPr lang="en-US" sz="1900" kern="1200"/>
            <a:t>(Secure)</a:t>
          </a:r>
        </a:p>
      </dsp:txBody>
      <dsp:txXfrm>
        <a:off x="7523797" y="1116306"/>
        <a:ext cx="2198871" cy="754917"/>
      </dsp:txXfrm>
    </dsp:sp>
    <dsp:sp modelId="{B2FB5D74-D8A3-2D43-9A57-C5776D6E7B79}">
      <dsp:nvSpPr>
        <dsp:cNvPr id="0" name=""/>
        <dsp:cNvSpPr/>
      </dsp:nvSpPr>
      <dsp:spPr>
        <a:xfrm>
          <a:off x="7523797" y="1871224"/>
          <a:ext cx="2198871" cy="14603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抵御已知的网络安全威胁</a:t>
          </a:r>
          <a:endParaRPr lang="en-US" sz="1900" kern="1200"/>
        </a:p>
      </dsp:txBody>
      <dsp:txXfrm>
        <a:off x="7523797" y="1871224"/>
        <a:ext cx="2198871" cy="14603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069E3-56CE-AD45-A04E-EDB1243B7521}">
      <dsp:nvSpPr>
        <dsp:cNvPr id="0" name=""/>
        <dsp:cNvSpPr/>
      </dsp:nvSpPr>
      <dsp:spPr>
        <a:xfrm>
          <a:off x="2698" y="231064"/>
          <a:ext cx="2630748" cy="10522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硬件负载均衡器具有较高的运行和配置成本</a:t>
          </a:r>
          <a:endParaRPr lang="en-US" sz="1900" kern="1200"/>
        </a:p>
      </dsp:txBody>
      <dsp:txXfrm>
        <a:off x="2698" y="231064"/>
        <a:ext cx="2630748" cy="1052299"/>
      </dsp:txXfrm>
    </dsp:sp>
    <dsp:sp modelId="{39E58972-CFE9-9247-8C0F-896428A62CB4}">
      <dsp:nvSpPr>
        <dsp:cNvPr id="0" name=""/>
        <dsp:cNvSpPr/>
      </dsp:nvSpPr>
      <dsp:spPr>
        <a:xfrm>
          <a:off x="2698" y="1283363"/>
          <a:ext cx="2630748" cy="3024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不易扩展，购物季流量过高需频繁迁移</a:t>
          </a:r>
          <a:r>
            <a:rPr lang="en-US" sz="1900" kern="1200"/>
            <a:t>VIP，</a:t>
          </a:r>
          <a:r>
            <a:rPr lang="zh-CN" sz="1900" kern="1200"/>
            <a:t>无法横向扩展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无法提供高可用性，其对故障域处理是的</a:t>
          </a:r>
          <a:r>
            <a:rPr lang="en-US" sz="1900" kern="1200"/>
            <a:t>1 + 1</a:t>
          </a:r>
          <a:r>
            <a:rPr lang="zh-CN" sz="1900" kern="1200"/>
            <a:t>而非</a:t>
          </a:r>
          <a:r>
            <a:rPr lang="en-US" sz="1900" kern="1200"/>
            <a:t>N + 1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依赖第三方供应商来提供核心前端流量管理功能</a:t>
          </a:r>
          <a:endParaRPr lang="en-US" sz="1900" kern="1200"/>
        </a:p>
      </dsp:txBody>
      <dsp:txXfrm>
        <a:off x="2698" y="1283363"/>
        <a:ext cx="2630748" cy="3024990"/>
      </dsp:txXfrm>
    </dsp:sp>
    <dsp:sp modelId="{E735A518-311E-FC4B-BE2E-43D26AF2FCF6}">
      <dsp:nvSpPr>
        <dsp:cNvPr id="0" name=""/>
        <dsp:cNvSpPr/>
      </dsp:nvSpPr>
      <dsp:spPr>
        <a:xfrm>
          <a:off x="3001750" y="231064"/>
          <a:ext cx="2630748" cy="10522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eBay</a:t>
          </a:r>
          <a:r>
            <a:rPr lang="zh-CN" sz="1900" kern="1200"/>
            <a:t>的应用基于微服务架构</a:t>
          </a:r>
          <a:endParaRPr lang="en-US" sz="1900" kern="1200"/>
        </a:p>
      </dsp:txBody>
      <dsp:txXfrm>
        <a:off x="3001750" y="231064"/>
        <a:ext cx="2630748" cy="1052299"/>
      </dsp:txXfrm>
    </dsp:sp>
    <dsp:sp modelId="{BFDFBFF8-D5BA-8541-9022-8DE75440B93D}">
      <dsp:nvSpPr>
        <dsp:cNvPr id="0" name=""/>
        <dsp:cNvSpPr/>
      </dsp:nvSpPr>
      <dsp:spPr>
        <a:xfrm>
          <a:off x="3001750" y="1283363"/>
          <a:ext cx="2630748" cy="3024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微服务的体系结构导致负载均衡器数量的增加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超过</a:t>
          </a:r>
          <a:r>
            <a:rPr lang="en-US" sz="1900" kern="1200"/>
            <a:t>3,000</a:t>
          </a:r>
          <a:r>
            <a:rPr lang="zh-CN" sz="1900" kern="1200"/>
            <a:t>个公网</a:t>
          </a:r>
          <a:r>
            <a:rPr lang="en-US" sz="1900" kern="1200"/>
            <a:t>VIP</a:t>
          </a:r>
        </a:p>
      </dsp:txBody>
      <dsp:txXfrm>
        <a:off x="3001750" y="1283363"/>
        <a:ext cx="2630748" cy="3024990"/>
      </dsp:txXfrm>
    </dsp:sp>
    <dsp:sp modelId="{D83F23DC-0157-8A45-AA02-1BDD2E154E19}">
      <dsp:nvSpPr>
        <dsp:cNvPr id="0" name=""/>
        <dsp:cNvSpPr/>
      </dsp:nvSpPr>
      <dsp:spPr>
        <a:xfrm>
          <a:off x="6000803" y="231064"/>
          <a:ext cx="2630748" cy="10522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边缘节点全球分布数量有限</a:t>
          </a:r>
          <a:endParaRPr lang="en-US" sz="1900" kern="1200"/>
        </a:p>
      </dsp:txBody>
      <dsp:txXfrm>
        <a:off x="6000803" y="231064"/>
        <a:ext cx="2630748" cy="1052299"/>
      </dsp:txXfrm>
    </dsp:sp>
    <dsp:sp modelId="{38CC2CD8-127D-1B4D-AF89-441054E40A8E}">
      <dsp:nvSpPr>
        <dsp:cNvPr id="0" name=""/>
        <dsp:cNvSpPr/>
      </dsp:nvSpPr>
      <dsp:spPr>
        <a:xfrm>
          <a:off x="6000803" y="1283363"/>
          <a:ext cx="2630748" cy="3024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eBay</a:t>
          </a:r>
          <a:r>
            <a:rPr lang="zh-CN" sz="1900" kern="1200" dirty="0"/>
            <a:t>用户在美国以外的地区也有很高的流量，但边缘节点少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硬件负载均衡</a:t>
          </a:r>
          <a:r>
            <a:rPr lang="en-US" sz="1900" kern="1200"/>
            <a:t>PoP</a:t>
          </a:r>
          <a:r>
            <a:rPr lang="zh-CN" sz="1900" kern="1200"/>
            <a:t>配置需要消耗较多的人工，时间和成本</a:t>
          </a:r>
          <a:endParaRPr lang="en-US" sz="1900" kern="1200"/>
        </a:p>
      </dsp:txBody>
      <dsp:txXfrm>
        <a:off x="6000803" y="1283363"/>
        <a:ext cx="2630748" cy="30249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7C556-4B0A-6943-A756-F5264BA12886}">
      <dsp:nvSpPr>
        <dsp:cNvPr id="0" name=""/>
        <dsp:cNvSpPr/>
      </dsp:nvSpPr>
      <dsp:spPr>
        <a:xfrm>
          <a:off x="0" y="398298"/>
          <a:ext cx="4177150" cy="243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193" tIns="374904" rIns="32419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TLS</a:t>
          </a:r>
          <a:r>
            <a:rPr lang="zh-CN" sz="1800" kern="1200"/>
            <a:t>终结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TCP</a:t>
          </a:r>
          <a:r>
            <a:rPr lang="zh-CN" sz="1800" kern="1200" dirty="0"/>
            <a:t>连接调优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顶层轻量化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安全控制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缓存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公网</a:t>
          </a:r>
          <a:r>
            <a:rPr lang="en-US" sz="1800" kern="1200" dirty="0"/>
            <a:t>VIP</a:t>
          </a:r>
          <a:r>
            <a:rPr lang="zh-CN" sz="1800" kern="1200" dirty="0"/>
            <a:t>启用</a:t>
          </a:r>
          <a:r>
            <a:rPr lang="en-US" sz="1800" kern="1200" dirty="0"/>
            <a:t>Anycast</a:t>
          </a:r>
        </a:p>
      </dsp:txBody>
      <dsp:txXfrm>
        <a:off x="0" y="398298"/>
        <a:ext cx="4177150" cy="2438100"/>
      </dsp:txXfrm>
    </dsp:sp>
    <dsp:sp modelId="{F51ACB8F-9C5F-3946-873A-1A27B2BBE72E}">
      <dsp:nvSpPr>
        <dsp:cNvPr id="0" name=""/>
        <dsp:cNvSpPr/>
      </dsp:nvSpPr>
      <dsp:spPr>
        <a:xfrm>
          <a:off x="208857" y="132618"/>
          <a:ext cx="292400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20" tIns="0" rIns="1105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前端代理</a:t>
          </a:r>
          <a:endParaRPr lang="en-US" sz="1800" kern="1200" dirty="0"/>
        </a:p>
      </dsp:txBody>
      <dsp:txXfrm>
        <a:off x="234796" y="158557"/>
        <a:ext cx="2872127" cy="479482"/>
      </dsp:txXfrm>
    </dsp:sp>
    <dsp:sp modelId="{564C5789-C914-7143-8DB2-69985FA7CB10}">
      <dsp:nvSpPr>
        <dsp:cNvPr id="0" name=""/>
        <dsp:cNvSpPr/>
      </dsp:nvSpPr>
      <dsp:spPr>
        <a:xfrm>
          <a:off x="0" y="3199279"/>
          <a:ext cx="4177150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193" tIns="374904" rIns="32419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L7</a:t>
          </a:r>
          <a:r>
            <a:rPr lang="zh-CN" sz="1800" kern="1200"/>
            <a:t>规则配置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流量管理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授权</a:t>
          </a:r>
          <a:r>
            <a:rPr lang="en-US" sz="1800" kern="1200" dirty="0"/>
            <a:t>/</a:t>
          </a:r>
          <a:r>
            <a:rPr lang="zh-CN" sz="1800" kern="1200" dirty="0"/>
            <a:t>认证</a:t>
          </a:r>
          <a:r>
            <a:rPr lang="en-US" sz="1800" kern="1200" dirty="0"/>
            <a:t>/</a:t>
          </a:r>
          <a:r>
            <a:rPr lang="zh-CN" sz="1800" kern="1200" dirty="0"/>
            <a:t>限速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替换</a:t>
          </a:r>
          <a:r>
            <a:rPr lang="en-US" sz="1800" kern="1200"/>
            <a:t>Web</a:t>
          </a:r>
          <a:r>
            <a:rPr lang="zh-CN" sz="1800" kern="1200"/>
            <a:t>层硬件负载均衡</a:t>
          </a:r>
          <a:endParaRPr lang="en-US" sz="1800" kern="1200"/>
        </a:p>
      </dsp:txBody>
      <dsp:txXfrm>
        <a:off x="0" y="3199279"/>
        <a:ext cx="4177150" cy="1786050"/>
      </dsp:txXfrm>
    </dsp:sp>
    <dsp:sp modelId="{4EB1059B-5138-8745-B0D3-1F8E6945895C}">
      <dsp:nvSpPr>
        <dsp:cNvPr id="0" name=""/>
        <dsp:cNvSpPr/>
      </dsp:nvSpPr>
      <dsp:spPr>
        <a:xfrm>
          <a:off x="208857" y="2933599"/>
          <a:ext cx="292400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20" tIns="0" rIns="1105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网关</a:t>
          </a:r>
          <a:endParaRPr lang="en-US" sz="1800" kern="1200"/>
        </a:p>
      </dsp:txBody>
      <dsp:txXfrm>
        <a:off x="234796" y="2959538"/>
        <a:ext cx="2872127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13C98-848B-2646-9C2F-A4088791CEEE}">
      <dsp:nvSpPr>
        <dsp:cNvPr id="0" name=""/>
        <dsp:cNvSpPr/>
      </dsp:nvSpPr>
      <dsp:spPr>
        <a:xfrm>
          <a:off x="0" y="271137"/>
          <a:ext cx="4174171" cy="238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962" tIns="374904" rIns="32396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自定义的一致性哈希</a:t>
          </a:r>
          <a:r>
            <a:rPr lang="en-US" sz="1800" kern="1200" dirty="0"/>
            <a:t>kernel</a:t>
          </a:r>
          <a:r>
            <a:rPr lang="zh-CN" sz="1800" kern="1200" dirty="0"/>
            <a:t>模块作为</a:t>
          </a:r>
          <a:r>
            <a:rPr lang="en-US" sz="1800" kern="1200" dirty="0"/>
            <a:t>IPVS</a:t>
          </a:r>
          <a:r>
            <a:rPr lang="zh-CN" sz="1800" kern="1200" dirty="0"/>
            <a:t>调度器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基于</a:t>
          </a:r>
          <a:r>
            <a:rPr lang="en-US" sz="1800" kern="1200" dirty="0"/>
            <a:t>k8s</a:t>
          </a:r>
          <a:r>
            <a:rPr lang="zh-CN" sz="1800" kern="1200" dirty="0"/>
            <a:t>的控制面，</a:t>
          </a:r>
          <a:r>
            <a:rPr lang="en-US" sz="1800" kern="1200" dirty="0"/>
            <a:t>k8s</a:t>
          </a:r>
          <a:r>
            <a:rPr lang="zh-CN" sz="1800" kern="1200" dirty="0"/>
            <a:t>原生部署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可水平扩展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支持</a:t>
          </a:r>
          <a:r>
            <a:rPr lang="en-US" sz="1800" kern="1200" dirty="0"/>
            <a:t>DSR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BGP宣告VIP网段</a:t>
          </a:r>
          <a:endParaRPr lang="en-US" sz="1800" kern="1200" dirty="0"/>
        </a:p>
      </dsp:txBody>
      <dsp:txXfrm>
        <a:off x="0" y="271137"/>
        <a:ext cx="4174171" cy="2381400"/>
      </dsp:txXfrm>
    </dsp:sp>
    <dsp:sp modelId="{65283603-9223-1048-B6B9-BD6B3DDDEFEB}">
      <dsp:nvSpPr>
        <dsp:cNvPr id="0" name=""/>
        <dsp:cNvSpPr/>
      </dsp:nvSpPr>
      <dsp:spPr>
        <a:xfrm>
          <a:off x="208708" y="5457"/>
          <a:ext cx="292191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42" tIns="0" rIns="11044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L4</a:t>
          </a:r>
          <a:r>
            <a:rPr lang="zh-CN" sz="1800" kern="1200"/>
            <a:t>基于</a:t>
          </a:r>
          <a:r>
            <a:rPr lang="en-US" sz="1800" kern="1200"/>
            <a:t>IPVS</a:t>
          </a:r>
        </a:p>
      </dsp:txBody>
      <dsp:txXfrm>
        <a:off x="234647" y="31396"/>
        <a:ext cx="2870041" cy="479482"/>
      </dsp:txXfrm>
    </dsp:sp>
    <dsp:sp modelId="{2B2A9A93-0A1B-7C43-8DBE-64FD1C93BC0C}">
      <dsp:nvSpPr>
        <dsp:cNvPr id="0" name=""/>
        <dsp:cNvSpPr/>
      </dsp:nvSpPr>
      <dsp:spPr>
        <a:xfrm>
          <a:off x="0" y="3015417"/>
          <a:ext cx="4174171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962" tIns="374904" rIns="32396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Contour</a:t>
          </a:r>
          <a:r>
            <a:rPr lang="zh-CN" sz="1800" kern="1200"/>
            <a:t>管理边缘节点网关</a:t>
          </a:r>
          <a:r>
            <a:rPr lang="en-US" sz="1800" kern="1200"/>
            <a:t>L7</a:t>
          </a:r>
          <a:r>
            <a:rPr lang="zh-CN" sz="1800" kern="1200"/>
            <a:t>规则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证书自动化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L7</a:t>
          </a:r>
          <a:r>
            <a:rPr lang="zh-CN" sz="1800" kern="1200" dirty="0"/>
            <a:t>规则从</a:t>
          </a:r>
          <a:r>
            <a:rPr lang="en-US" sz="1800" kern="1200" dirty="0"/>
            <a:t>HLB</a:t>
          </a:r>
          <a:r>
            <a:rPr lang="zh-CN" sz="1800" kern="1200" dirty="0"/>
            <a:t>全量迁移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solidFill>
                <a:srgbClr val="000000"/>
              </a:solidFill>
            </a:rPr>
            <a:t>不同</a:t>
          </a:r>
          <a:r>
            <a:rPr lang="en-US" altLang="zh-CN" sz="1800" kern="1200" dirty="0">
              <a:solidFill>
                <a:srgbClr val="000000"/>
              </a:solidFill>
            </a:rPr>
            <a:t>domain</a:t>
          </a:r>
          <a:r>
            <a:rPr lang="zh-CN" altLang="en-US" sz="1800" kern="1200" dirty="0">
              <a:solidFill>
                <a:srgbClr val="000000"/>
              </a:solidFill>
            </a:rPr>
            <a:t>配置专有</a:t>
          </a:r>
          <a:r>
            <a:rPr lang="en-US" sz="1800" kern="1200" dirty="0">
              <a:solidFill>
                <a:srgbClr val="000000"/>
              </a:solidFill>
            </a:rPr>
            <a:t>L7</a:t>
          </a:r>
          <a:r>
            <a:rPr lang="zh-CN" altLang="en-US" sz="1800" kern="1200" dirty="0">
              <a:solidFill>
                <a:srgbClr val="000000"/>
              </a:solidFill>
            </a:rPr>
            <a:t>集群</a:t>
          </a:r>
          <a:endParaRPr lang="en-US" sz="1800" kern="1200" dirty="0"/>
        </a:p>
      </dsp:txBody>
      <dsp:txXfrm>
        <a:off x="0" y="3015417"/>
        <a:ext cx="4174171" cy="1786050"/>
      </dsp:txXfrm>
    </dsp:sp>
    <dsp:sp modelId="{44AB74AF-B159-2D46-B08D-E4B588C459AB}">
      <dsp:nvSpPr>
        <dsp:cNvPr id="0" name=""/>
        <dsp:cNvSpPr/>
      </dsp:nvSpPr>
      <dsp:spPr>
        <a:xfrm>
          <a:off x="208708" y="2749737"/>
          <a:ext cx="292191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42" tIns="0" rIns="11044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L7</a:t>
          </a:r>
          <a:r>
            <a:rPr lang="zh-CN" sz="1800" kern="1200"/>
            <a:t>基于</a:t>
          </a:r>
          <a:r>
            <a:rPr lang="en-US" sz="1800" kern="1200"/>
            <a:t>Contour</a:t>
          </a:r>
        </a:p>
      </dsp:txBody>
      <dsp:txXfrm>
        <a:off x="234647" y="2775676"/>
        <a:ext cx="2870041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CEA07-71DA-C741-B765-781AE61C6B53}">
      <dsp:nvSpPr>
        <dsp:cNvPr id="0" name=""/>
        <dsp:cNvSpPr/>
      </dsp:nvSpPr>
      <dsp:spPr>
        <a:xfrm>
          <a:off x="0" y="756538"/>
          <a:ext cx="4073038" cy="1204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113" tIns="312420" rIns="31611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kern="1200"/>
            <a:t>负责</a:t>
          </a:r>
          <a:r>
            <a:rPr lang="en-US" sz="1500" kern="1200"/>
            <a:t>TLS</a:t>
          </a:r>
          <a:r>
            <a:rPr lang="zh-CN" sz="1500" kern="1200"/>
            <a:t>终结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kern="1200"/>
            <a:t>接收来自</a:t>
          </a:r>
          <a:r>
            <a:rPr lang="en-US" sz="1500" kern="1200"/>
            <a:t>L4</a:t>
          </a:r>
          <a:r>
            <a:rPr lang="zh-CN" sz="1500" kern="1200"/>
            <a:t>集群请求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kern="1200"/>
            <a:t>集成</a:t>
          </a:r>
          <a:r>
            <a:rPr lang="en-US" sz="1500" kern="1200"/>
            <a:t>eBay CA，</a:t>
          </a:r>
          <a:r>
            <a:rPr lang="zh-CN" sz="1500" kern="1200"/>
            <a:t>证书生成自动化</a:t>
          </a:r>
          <a:endParaRPr lang="en-US" sz="1500" kern="1200"/>
        </a:p>
      </dsp:txBody>
      <dsp:txXfrm>
        <a:off x="0" y="756538"/>
        <a:ext cx="4073038" cy="1204875"/>
      </dsp:txXfrm>
    </dsp:sp>
    <dsp:sp modelId="{5A584892-D3E2-1A4D-844F-ED8D8A02D92D}">
      <dsp:nvSpPr>
        <dsp:cNvPr id="0" name=""/>
        <dsp:cNvSpPr/>
      </dsp:nvSpPr>
      <dsp:spPr>
        <a:xfrm>
          <a:off x="203651" y="535138"/>
          <a:ext cx="285112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766" tIns="0" rIns="10776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Contour</a:t>
          </a:r>
          <a:r>
            <a:rPr lang="zh-CN" sz="1500" kern="1200"/>
            <a:t>作为边缘网关</a:t>
          </a:r>
          <a:r>
            <a:rPr lang="en-US" sz="1500" kern="1200"/>
            <a:t>L7</a:t>
          </a:r>
          <a:r>
            <a:rPr lang="zh-CN" sz="1500" kern="1200"/>
            <a:t>控制面</a:t>
          </a:r>
          <a:endParaRPr lang="en-US" sz="1500" kern="1200"/>
        </a:p>
      </dsp:txBody>
      <dsp:txXfrm>
        <a:off x="225267" y="556754"/>
        <a:ext cx="2807894" cy="399568"/>
      </dsp:txXfrm>
    </dsp:sp>
    <dsp:sp modelId="{FC577BE9-CBA8-EB41-8000-7C97F9008E9F}">
      <dsp:nvSpPr>
        <dsp:cNvPr id="0" name=""/>
        <dsp:cNvSpPr/>
      </dsp:nvSpPr>
      <dsp:spPr>
        <a:xfrm>
          <a:off x="0" y="2263814"/>
          <a:ext cx="4073038" cy="1488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113" tIns="312420" rIns="31611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负责南北向流量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kern="1200" dirty="0"/>
            <a:t>上游集群配置在硬件负载均衡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kern="1200" dirty="0"/>
            <a:t>硬件负载均衡负责上游集群健康检查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kern="1200"/>
            <a:t>负责</a:t>
          </a:r>
          <a:r>
            <a:rPr lang="en-US" sz="1500" kern="1200"/>
            <a:t>eBay</a:t>
          </a:r>
          <a:r>
            <a:rPr lang="zh-CN" sz="1500" kern="1200"/>
            <a:t>公网流量</a:t>
          </a:r>
          <a:endParaRPr lang="en-US" sz="1500" kern="1200"/>
        </a:p>
      </dsp:txBody>
      <dsp:txXfrm>
        <a:off x="0" y="2263814"/>
        <a:ext cx="4073038" cy="1488375"/>
      </dsp:txXfrm>
    </dsp:sp>
    <dsp:sp modelId="{C2BA7F1B-A644-7742-9FEA-208AFCB818EB}">
      <dsp:nvSpPr>
        <dsp:cNvPr id="0" name=""/>
        <dsp:cNvSpPr/>
      </dsp:nvSpPr>
      <dsp:spPr>
        <a:xfrm>
          <a:off x="203651" y="2042414"/>
          <a:ext cx="285112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766" tIns="0" rIns="10776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边缘网关</a:t>
          </a:r>
          <a:r>
            <a:rPr lang="zh-CN" sz="1500" kern="1200" dirty="0"/>
            <a:t>流量管理</a:t>
          </a:r>
          <a:endParaRPr lang="en-US" sz="1500" kern="1200" dirty="0"/>
        </a:p>
      </dsp:txBody>
      <dsp:txXfrm>
        <a:off x="225267" y="2064030"/>
        <a:ext cx="2807894" cy="3995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C5B04-A252-184F-984E-B6B9217472E0}">
      <dsp:nvSpPr>
        <dsp:cNvPr id="0" name=""/>
        <dsp:cNvSpPr/>
      </dsp:nvSpPr>
      <dsp:spPr>
        <a:xfrm>
          <a:off x="0" y="984826"/>
          <a:ext cx="3551567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641" tIns="333248" rIns="2756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600" kern="1200"/>
            <a:t>多种发布策略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600" kern="1200" dirty="0"/>
            <a:t>定义发布和回滚工作流程</a:t>
          </a:r>
          <a:endParaRPr lang="en-US" sz="1600" kern="1200" dirty="0"/>
        </a:p>
      </dsp:txBody>
      <dsp:txXfrm>
        <a:off x="0" y="984826"/>
        <a:ext cx="3551567" cy="1008000"/>
      </dsp:txXfrm>
    </dsp:sp>
    <dsp:sp modelId="{C25CC7A3-74A3-5A41-9D0B-B2EDCA3D5CA3}">
      <dsp:nvSpPr>
        <dsp:cNvPr id="0" name=""/>
        <dsp:cNvSpPr/>
      </dsp:nvSpPr>
      <dsp:spPr>
        <a:xfrm>
          <a:off x="177578" y="748666"/>
          <a:ext cx="2486096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69" tIns="0" rIns="939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/>
            <a:t>统一管理软硬件负载均衡</a:t>
          </a:r>
          <a:endParaRPr lang="en-US" sz="1600" kern="1200"/>
        </a:p>
      </dsp:txBody>
      <dsp:txXfrm>
        <a:off x="200635" y="771723"/>
        <a:ext cx="2439982" cy="426206"/>
      </dsp:txXfrm>
    </dsp:sp>
    <dsp:sp modelId="{CB1A0430-3D06-AC45-B804-35094FD060BD}">
      <dsp:nvSpPr>
        <dsp:cNvPr id="0" name=""/>
        <dsp:cNvSpPr/>
      </dsp:nvSpPr>
      <dsp:spPr>
        <a:xfrm>
          <a:off x="0" y="2315386"/>
          <a:ext cx="3551567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641" tIns="333248" rIns="2756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Helm</a:t>
          </a:r>
          <a:r>
            <a:rPr lang="zh-CN" sz="1600" kern="1200" dirty="0"/>
            <a:t>自动化部署</a:t>
          </a:r>
          <a:r>
            <a:rPr lang="en-US" sz="1600" kern="1200" dirty="0"/>
            <a:t>L4/L7</a:t>
          </a:r>
          <a:r>
            <a:rPr lang="zh-CN" sz="1600" kern="1200" dirty="0"/>
            <a:t>集群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600" kern="1200" dirty="0"/>
            <a:t>自动化创建</a:t>
          </a:r>
          <a:r>
            <a:rPr lang="en-US" sz="1600" kern="1200" dirty="0"/>
            <a:t>VIP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600" kern="1200"/>
            <a:t>自动化生成证书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600" kern="1200"/>
            <a:t>自动化初始</a:t>
          </a:r>
          <a:r>
            <a:rPr lang="en-US" sz="1600" kern="1200"/>
            <a:t>L7</a:t>
          </a:r>
          <a:r>
            <a:rPr lang="zh-CN" sz="1600" kern="1200"/>
            <a:t>规则</a:t>
          </a:r>
          <a:endParaRPr lang="en-US" sz="1600" kern="1200"/>
        </a:p>
      </dsp:txBody>
      <dsp:txXfrm>
        <a:off x="0" y="2315386"/>
        <a:ext cx="3551567" cy="1587600"/>
      </dsp:txXfrm>
    </dsp:sp>
    <dsp:sp modelId="{2EC42F2C-61CA-4E46-8F03-D6C7608227A6}">
      <dsp:nvSpPr>
        <dsp:cNvPr id="0" name=""/>
        <dsp:cNvSpPr/>
      </dsp:nvSpPr>
      <dsp:spPr>
        <a:xfrm>
          <a:off x="177578" y="2079226"/>
          <a:ext cx="2486096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69" tIns="0" rIns="939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/>
            <a:t>软件负载均衡管理</a:t>
          </a:r>
          <a:endParaRPr lang="en-US" sz="1600" kern="1200"/>
        </a:p>
      </dsp:txBody>
      <dsp:txXfrm>
        <a:off x="200635" y="2102283"/>
        <a:ext cx="2439982" cy="4262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C5B04-A252-184F-984E-B6B9217472E0}">
      <dsp:nvSpPr>
        <dsp:cNvPr id="0" name=""/>
        <dsp:cNvSpPr/>
      </dsp:nvSpPr>
      <dsp:spPr>
        <a:xfrm>
          <a:off x="0" y="661276"/>
          <a:ext cx="3551567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641" tIns="374904" rIns="27564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VIP</a:t>
          </a:r>
          <a:r>
            <a:rPr lang="zh-CN" altLang="en-US" sz="1800" kern="1200" dirty="0"/>
            <a:t>数量众多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同时具有公网和内网</a:t>
          </a:r>
          <a:r>
            <a:rPr lang="en-US" sz="1800" kern="1200" dirty="0"/>
            <a:t>VIP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VIP</a:t>
          </a:r>
          <a:r>
            <a:rPr lang="zh-CN" altLang="en-US" sz="1800" kern="1200" dirty="0"/>
            <a:t>上配置有少量</a:t>
          </a:r>
          <a:r>
            <a:rPr lang="en-US" sz="1800" kern="1200" dirty="0"/>
            <a:t>L7</a:t>
          </a:r>
          <a:r>
            <a:rPr lang="zh-CN" altLang="en-US" sz="1800" kern="1200" dirty="0"/>
            <a:t>规则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生产应用跨三数据中心部署</a:t>
          </a:r>
          <a:endParaRPr lang="en-US" sz="1800" kern="1200" dirty="0"/>
        </a:p>
      </dsp:txBody>
      <dsp:txXfrm>
        <a:off x="0" y="661276"/>
        <a:ext cx="3551567" cy="1786050"/>
      </dsp:txXfrm>
    </dsp:sp>
    <dsp:sp modelId="{C25CC7A3-74A3-5A41-9D0B-B2EDCA3D5CA3}">
      <dsp:nvSpPr>
        <dsp:cNvPr id="0" name=""/>
        <dsp:cNvSpPr/>
      </dsp:nvSpPr>
      <dsp:spPr>
        <a:xfrm>
          <a:off x="177578" y="395596"/>
          <a:ext cx="2486096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69" tIns="0" rIns="939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数据中心控制面特征</a:t>
          </a:r>
          <a:endParaRPr lang="en-US" sz="1800" kern="1200" dirty="0"/>
        </a:p>
      </dsp:txBody>
      <dsp:txXfrm>
        <a:off x="203517" y="421535"/>
        <a:ext cx="2434218" cy="479482"/>
      </dsp:txXfrm>
    </dsp:sp>
    <dsp:sp modelId="{CB1A0430-3D06-AC45-B804-35094FD060BD}">
      <dsp:nvSpPr>
        <dsp:cNvPr id="0" name=""/>
        <dsp:cNvSpPr/>
      </dsp:nvSpPr>
      <dsp:spPr>
        <a:xfrm>
          <a:off x="0" y="2810206"/>
          <a:ext cx="3551567" cy="144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641" tIns="374904" rIns="27564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服务间调用以南北流量为主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99%</a:t>
          </a:r>
          <a:r>
            <a:rPr lang="zh-CN" altLang="en-US" sz="1800" kern="1200" dirty="0"/>
            <a:t>请求转入本地数据中心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1%</a:t>
          </a:r>
          <a:r>
            <a:rPr lang="zh-CN" altLang="en-US" sz="1800" kern="1200" dirty="0"/>
            <a:t>请求跨数据中心</a:t>
          </a:r>
          <a:endParaRPr lang="en-US" sz="1800" kern="1200" dirty="0"/>
        </a:p>
      </dsp:txBody>
      <dsp:txXfrm>
        <a:off x="0" y="2810206"/>
        <a:ext cx="3551567" cy="1445850"/>
      </dsp:txXfrm>
    </dsp:sp>
    <dsp:sp modelId="{2EC42F2C-61CA-4E46-8F03-D6C7608227A6}">
      <dsp:nvSpPr>
        <dsp:cNvPr id="0" name=""/>
        <dsp:cNvSpPr/>
      </dsp:nvSpPr>
      <dsp:spPr>
        <a:xfrm>
          <a:off x="177578" y="2544527"/>
          <a:ext cx="2486096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69" tIns="0" rIns="939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数据中心流量特征</a:t>
          </a:r>
          <a:endParaRPr lang="en-US" sz="1800" kern="1200" dirty="0"/>
        </a:p>
      </dsp:txBody>
      <dsp:txXfrm>
        <a:off x="203517" y="2570466"/>
        <a:ext cx="2434218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A78DA-0C13-0B45-846C-74C6859C9239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25365-FAD4-7847-B495-04A6334C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2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25365-FAD4-7847-B495-04A6334CD1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4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01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7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94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33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9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8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696004A-FBBA-40A0-B171-A7CFCF22D200}"/>
              </a:ext>
            </a:extLst>
          </p:cNvPr>
          <p:cNvSpPr txBox="1"/>
          <p:nvPr/>
        </p:nvSpPr>
        <p:spPr>
          <a:xfrm>
            <a:off x="1504725" y="2451041"/>
            <a:ext cx="942639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eBay</a:t>
            </a:r>
            <a:r>
              <a:rPr kumimoji="1" lang="zh-CN" altLang="en-US" sz="6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网络云原生实践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E394C8-AD4D-49ED-B8FD-B94A4AE1C98C}"/>
              </a:ext>
            </a:extLst>
          </p:cNvPr>
          <p:cNvSpPr txBox="1"/>
          <p:nvPr/>
        </p:nvSpPr>
        <p:spPr>
          <a:xfrm>
            <a:off x="1504725" y="3890665"/>
            <a:ext cx="942639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陈佑雄、</a:t>
            </a:r>
            <a:r>
              <a:rPr kumimoji="1" lang="en-US" altLang="zh-CN" sz="2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eBay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上海 、</a:t>
            </a:r>
            <a:r>
              <a:rPr kumimoji="1" lang="en-US" altLang="zh-CN" sz="2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PaaS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&amp;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Network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SIG</a:t>
            </a:r>
          </a:p>
        </p:txBody>
      </p:sp>
    </p:spTree>
    <p:extLst>
      <p:ext uri="{BB962C8B-B14F-4D97-AF65-F5344CB8AC3E}">
        <p14:creationId xmlns:p14="http://schemas.microsoft.com/office/powerpoint/2010/main" val="39101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E9DF92-86E5-7A41-B695-CCD9C4ADE140}"/>
              </a:ext>
            </a:extLst>
          </p:cNvPr>
          <p:cNvSpPr/>
          <p:nvPr/>
        </p:nvSpPr>
        <p:spPr>
          <a:xfrm>
            <a:off x="378372" y="93892"/>
            <a:ext cx="9259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202729"/>
                </a:solidFill>
                <a:latin typeface="Proxima Nova"/>
              </a:rPr>
              <a:t>数据中心流量管理</a:t>
            </a:r>
            <a:r>
              <a:rPr lang="en-US" altLang="zh-CN" sz="3600" dirty="0">
                <a:solidFill>
                  <a:srgbClr val="202729"/>
                </a:solidFill>
                <a:latin typeface="Proxima Nova"/>
              </a:rPr>
              <a:t>-</a:t>
            </a:r>
            <a:r>
              <a:rPr lang="zh-CN" altLang="en-US" sz="3600" dirty="0">
                <a:solidFill>
                  <a:srgbClr val="202729"/>
                </a:solidFill>
                <a:latin typeface="Proxima Nova"/>
              </a:rPr>
              <a:t>基于硬件负载均衡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4557C5E-AA93-4F4F-88A2-43BAACFBF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107209"/>
              </p:ext>
            </p:extLst>
          </p:nvPr>
        </p:nvGraphicFramePr>
        <p:xfrm>
          <a:off x="493986" y="881830"/>
          <a:ext cx="3551567" cy="4651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178A0792-2FD8-234A-8A7E-924F521344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818" y="881830"/>
            <a:ext cx="7320135" cy="539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7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E9DF92-86E5-7A41-B695-CCD9C4ADE140}"/>
              </a:ext>
            </a:extLst>
          </p:cNvPr>
          <p:cNvSpPr/>
          <p:nvPr/>
        </p:nvSpPr>
        <p:spPr>
          <a:xfrm>
            <a:off x="403086" y="489308"/>
            <a:ext cx="9259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202729"/>
                </a:solidFill>
                <a:latin typeface="Proxima Nova"/>
              </a:rPr>
              <a:t>规模化带来的挑战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3CCA0-3CCA-854F-B6E9-CAB82D3EB811}"/>
              </a:ext>
            </a:extLst>
          </p:cNvPr>
          <p:cNvSpPr txBox="1"/>
          <p:nvPr/>
        </p:nvSpPr>
        <p:spPr>
          <a:xfrm>
            <a:off x="403086" y="1371600"/>
            <a:ext cx="4474211" cy="3812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/>
              <a:t>异构应用</a:t>
            </a:r>
          </a:p>
          <a:p>
            <a:pPr lvl="1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/>
              <a:t>云业务，大数据，搜索服务</a:t>
            </a:r>
          </a:p>
          <a:p>
            <a:pPr lvl="1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/>
              <a:t>多种应用协议</a:t>
            </a:r>
          </a:p>
          <a:p>
            <a:pPr lvl="1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/>
              <a:t>灰度发布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/>
              <a:t>日益增长的安全需求</a:t>
            </a:r>
          </a:p>
          <a:p>
            <a:pPr lvl="1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/>
              <a:t>全链路</a:t>
            </a:r>
            <a:r>
              <a:rPr lang="en-US" sz="2200" dirty="0"/>
              <a:t>TLS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/>
              <a:t>可见性需求</a:t>
            </a:r>
          </a:p>
          <a:p>
            <a:pPr lvl="1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/>
              <a:t>访问日志</a:t>
            </a:r>
          </a:p>
          <a:p>
            <a:pPr lvl="1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Tracing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A6819-F483-574B-BAD9-90E7DDE7480B}"/>
              </a:ext>
            </a:extLst>
          </p:cNvPr>
          <p:cNvSpPr txBox="1"/>
          <p:nvPr/>
        </p:nvSpPr>
        <p:spPr>
          <a:xfrm>
            <a:off x="5999206" y="1014737"/>
            <a:ext cx="5514238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0000"/>
                </a:solidFill>
              </a:rPr>
              <a:t>3</a:t>
            </a:r>
            <a:r>
              <a:rPr lang="zh-CN" altLang="en-US" sz="2200" dirty="0">
                <a:solidFill>
                  <a:srgbClr val="000000"/>
                </a:solidFill>
              </a:rPr>
              <a:t>主数据中心，</a:t>
            </a:r>
            <a:r>
              <a:rPr lang="en-US" altLang="zh-CN" sz="2200" dirty="0">
                <a:solidFill>
                  <a:srgbClr val="000000"/>
                </a:solidFill>
              </a:rPr>
              <a:t>20</a:t>
            </a:r>
            <a:r>
              <a:rPr lang="zh-CN" altLang="en-US" sz="2200" dirty="0">
                <a:solidFill>
                  <a:srgbClr val="000000"/>
                </a:solidFill>
              </a:rPr>
              <a:t>边缘数据中心，</a:t>
            </a:r>
            <a:r>
              <a:rPr lang="en-US" altLang="zh-CN" sz="2200" dirty="0">
                <a:solidFill>
                  <a:srgbClr val="000000"/>
                </a:solidFill>
              </a:rPr>
              <a:t>100+ </a:t>
            </a:r>
            <a:r>
              <a:rPr lang="en-US" sz="2200" dirty="0">
                <a:solidFill>
                  <a:srgbClr val="000000"/>
                </a:solidFill>
              </a:rPr>
              <a:t>Kubernetes</a:t>
            </a:r>
            <a:r>
              <a:rPr lang="zh-CN" altLang="en-US" sz="2200" dirty="0">
                <a:solidFill>
                  <a:srgbClr val="000000"/>
                </a:solidFill>
              </a:rPr>
              <a:t>集群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00"/>
                </a:solidFill>
              </a:rPr>
              <a:t>规模化运营</a:t>
            </a:r>
            <a:r>
              <a:rPr lang="en-US" sz="2200" dirty="0">
                <a:solidFill>
                  <a:srgbClr val="000000"/>
                </a:solidFill>
              </a:rPr>
              <a:t>Kubernetes</a:t>
            </a:r>
            <a:r>
              <a:rPr lang="zh-CN" altLang="en-US" sz="2200" dirty="0">
                <a:solidFill>
                  <a:srgbClr val="000000"/>
                </a:solidFill>
              </a:rPr>
              <a:t>集群</a:t>
            </a:r>
          </a:p>
          <a:p>
            <a:pPr lvl="1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00"/>
                </a:solidFill>
              </a:rPr>
              <a:t>总计</a:t>
            </a:r>
            <a:r>
              <a:rPr lang="en-US" altLang="zh-CN" sz="2200" dirty="0">
                <a:solidFill>
                  <a:srgbClr val="000000"/>
                </a:solidFill>
              </a:rPr>
              <a:t>100,000</a:t>
            </a:r>
            <a:r>
              <a:rPr lang="zh-CN" altLang="en-US" sz="2200" dirty="0">
                <a:solidFill>
                  <a:srgbClr val="000000"/>
                </a:solidFill>
              </a:rPr>
              <a:t>物理节点</a:t>
            </a:r>
          </a:p>
          <a:p>
            <a:pPr lvl="1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00"/>
                </a:solidFill>
              </a:rPr>
              <a:t>单集群物理机节点规模高达 </a:t>
            </a:r>
            <a:r>
              <a:rPr lang="en-US" altLang="zh-CN" sz="2200" dirty="0">
                <a:solidFill>
                  <a:srgbClr val="000000"/>
                </a:solidFill>
              </a:rPr>
              <a:t>5,000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00"/>
                </a:solidFill>
              </a:rPr>
              <a:t>业务服务全面容器化，单集群</a:t>
            </a:r>
          </a:p>
          <a:p>
            <a:pPr lvl="1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Pod</a:t>
            </a:r>
            <a:r>
              <a:rPr lang="zh-CN" altLang="en-US" sz="2200" dirty="0">
                <a:solidFill>
                  <a:srgbClr val="000000"/>
                </a:solidFill>
              </a:rPr>
              <a:t>实例可达 </a:t>
            </a:r>
            <a:r>
              <a:rPr lang="en-US" altLang="zh-CN" sz="2200" dirty="0">
                <a:solidFill>
                  <a:srgbClr val="000000"/>
                </a:solidFill>
              </a:rPr>
              <a:t>100,000</a:t>
            </a:r>
          </a:p>
          <a:p>
            <a:pPr lvl="1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00"/>
                </a:solidFill>
              </a:rPr>
              <a:t>发布服务 </a:t>
            </a:r>
            <a:r>
              <a:rPr lang="en-US" altLang="zh-CN" sz="2200" dirty="0">
                <a:solidFill>
                  <a:srgbClr val="000000"/>
                </a:solidFill>
              </a:rPr>
              <a:t>5,000-10000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00"/>
                </a:solidFill>
              </a:rPr>
              <a:t>单集群多环境支持</a:t>
            </a:r>
          </a:p>
          <a:p>
            <a:pPr lvl="1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00"/>
                </a:solidFill>
              </a:rPr>
              <a:t>功能测试、集成测试、压力测试共用单集群</a:t>
            </a:r>
          </a:p>
          <a:p>
            <a:pPr lvl="1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00"/>
                </a:solidFill>
              </a:rPr>
              <a:t>不同环境需要彼此隔离</a:t>
            </a:r>
          </a:p>
        </p:txBody>
      </p:sp>
    </p:spTree>
    <p:extLst>
      <p:ext uri="{BB962C8B-B14F-4D97-AF65-F5344CB8AC3E}">
        <p14:creationId xmlns:p14="http://schemas.microsoft.com/office/powerpoint/2010/main" val="117336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E9DF92-86E5-7A41-B695-CCD9C4ADE140}"/>
              </a:ext>
            </a:extLst>
          </p:cNvPr>
          <p:cNvSpPr/>
          <p:nvPr/>
        </p:nvSpPr>
        <p:spPr>
          <a:xfrm>
            <a:off x="378372" y="93892"/>
            <a:ext cx="9259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202729"/>
                </a:solidFill>
                <a:latin typeface="Proxima Nova"/>
              </a:rPr>
              <a:t>基于</a:t>
            </a:r>
            <a:r>
              <a:rPr lang="en-US" altLang="zh-CN" sz="3600" dirty="0">
                <a:solidFill>
                  <a:srgbClr val="202729"/>
                </a:solidFill>
                <a:latin typeface="Proxima Nova"/>
              </a:rPr>
              <a:t>IPVS</a:t>
            </a:r>
            <a:r>
              <a:rPr lang="zh-CN" altLang="en-US" sz="3600" dirty="0">
                <a:solidFill>
                  <a:srgbClr val="202729"/>
                </a:solidFill>
                <a:latin typeface="Proxima Nova"/>
              </a:rPr>
              <a:t>和</a:t>
            </a:r>
            <a:r>
              <a:rPr lang="en-US" altLang="zh-CN" sz="3600" dirty="0">
                <a:solidFill>
                  <a:srgbClr val="202729"/>
                </a:solidFill>
                <a:latin typeface="Proxima Nova"/>
              </a:rPr>
              <a:t>Istio</a:t>
            </a:r>
            <a:r>
              <a:rPr lang="zh-CN" altLang="en-US" sz="3600" dirty="0">
                <a:solidFill>
                  <a:srgbClr val="202729"/>
                </a:solidFill>
                <a:latin typeface="Proxima Nova"/>
              </a:rPr>
              <a:t>的云原生实践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3D60640-C899-2345-BD8C-8C2C02CAE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1009464"/>
            <a:ext cx="7317345" cy="518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extBox 5">
            <a:extLst>
              <a:ext uri="{FF2B5EF4-FFF2-40B4-BE49-F238E27FC236}">
                <a16:creationId xmlns:a16="http://schemas.microsoft.com/office/drawing/2014/main" id="{AD360285-0ADB-5B46-80BC-B530921CA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9086526"/>
              </p:ext>
            </p:extLst>
          </p:nvPr>
        </p:nvGraphicFramePr>
        <p:xfrm>
          <a:off x="7840572" y="1196636"/>
          <a:ext cx="4174171" cy="48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958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E9DF92-86E5-7A41-B695-CCD9C4ADE140}"/>
              </a:ext>
            </a:extLst>
          </p:cNvPr>
          <p:cNvSpPr/>
          <p:nvPr/>
        </p:nvSpPr>
        <p:spPr>
          <a:xfrm>
            <a:off x="378372" y="93892"/>
            <a:ext cx="9259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202729"/>
                </a:solidFill>
                <a:latin typeface="Proxima Nova"/>
              </a:rPr>
              <a:t>单集群部署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A4C285B-B11E-8643-9B39-1D9E7234F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710521"/>
            <a:ext cx="6725121" cy="548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1FA583-94B7-3C4B-A5E8-3899394FE4DC}"/>
              </a:ext>
            </a:extLst>
          </p:cNvPr>
          <p:cNvSpPr txBox="1"/>
          <p:nvPr/>
        </p:nvSpPr>
        <p:spPr>
          <a:xfrm>
            <a:off x="7920681" y="16310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8" name="TextBox 1">
            <a:extLst>
              <a:ext uri="{FF2B5EF4-FFF2-40B4-BE49-F238E27FC236}">
                <a16:creationId xmlns:a16="http://schemas.microsoft.com/office/drawing/2014/main" id="{5D96AD20-B26B-C64C-8F38-8252764181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6364268"/>
              </p:ext>
            </p:extLst>
          </p:nvPr>
        </p:nvGraphicFramePr>
        <p:xfrm>
          <a:off x="7704860" y="1364336"/>
          <a:ext cx="4108768" cy="4527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211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E9DF92-86E5-7A41-B695-CCD9C4ADE140}"/>
              </a:ext>
            </a:extLst>
          </p:cNvPr>
          <p:cNvSpPr/>
          <p:nvPr/>
        </p:nvSpPr>
        <p:spPr>
          <a:xfrm>
            <a:off x="210066" y="289806"/>
            <a:ext cx="9259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202729"/>
                </a:solidFill>
                <a:latin typeface="Proxima Nova"/>
              </a:rPr>
              <a:t>多集群部署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1063533-642E-4D43-B063-16A289EAE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91" y="1025353"/>
            <a:ext cx="8188410" cy="470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268" name="TextBox 2">
            <a:extLst>
              <a:ext uri="{FF2B5EF4-FFF2-40B4-BE49-F238E27FC236}">
                <a16:creationId xmlns:a16="http://schemas.microsoft.com/office/drawing/2014/main" id="{DCA186EE-34B4-40A0-88F5-4CABF1F8B1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324902"/>
              </p:ext>
            </p:extLst>
          </p:nvPr>
        </p:nvGraphicFramePr>
        <p:xfrm>
          <a:off x="210066" y="1203784"/>
          <a:ext cx="3793524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093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91D9A9-91BC-E34C-8820-6A7D58B0D12D}"/>
              </a:ext>
            </a:extLst>
          </p:cNvPr>
          <p:cNvSpPr/>
          <p:nvPr/>
        </p:nvSpPr>
        <p:spPr>
          <a:xfrm>
            <a:off x="248052" y="180615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600" kern="1200" dirty="0">
                <a:solidFill>
                  <a:schemeClr val="tx1"/>
                </a:solidFill>
                <a:latin typeface="+mn-ea"/>
                <a:cs typeface="+mj-cs"/>
              </a:rPr>
              <a:t>高可用接入方案</a:t>
            </a:r>
            <a:endParaRPr lang="zh-CN" altLang="en-US" sz="36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60975-4C1E-6A47-99EB-7BA052114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052" y="939111"/>
            <a:ext cx="7835159" cy="536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355E8805-26D7-744B-98FE-2FB79681B9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1416164"/>
              </p:ext>
            </p:extLst>
          </p:nvPr>
        </p:nvGraphicFramePr>
        <p:xfrm>
          <a:off x="8064484" y="1235329"/>
          <a:ext cx="3879464" cy="4985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6371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CA24A-37CC-1F4F-9B2C-23518B265E9C}"/>
              </a:ext>
            </a:extLst>
          </p:cNvPr>
          <p:cNvSpPr/>
          <p:nvPr/>
        </p:nvSpPr>
        <p:spPr>
          <a:xfrm>
            <a:off x="635000" y="640823"/>
            <a:ext cx="3418659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网络云原生的挑战</a:t>
            </a:r>
          </a:p>
        </p:txBody>
      </p:sp>
      <p:graphicFrame>
        <p:nvGraphicFramePr>
          <p:cNvPr id="4" name="TextBox 3">
            <a:extLst>
              <a:ext uri="{FF2B5EF4-FFF2-40B4-BE49-F238E27FC236}">
                <a16:creationId xmlns:a16="http://schemas.microsoft.com/office/drawing/2014/main" id="{65F4B923-D43A-F940-9247-ED84618F45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574270"/>
              </p:ext>
            </p:extLst>
          </p:nvPr>
        </p:nvGraphicFramePr>
        <p:xfrm>
          <a:off x="5091538" y="871890"/>
          <a:ext cx="6093609" cy="5114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045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B7A5F5-339C-E74C-B339-DDBC391D7183}"/>
              </a:ext>
            </a:extLst>
          </p:cNvPr>
          <p:cNvSpPr/>
          <p:nvPr/>
        </p:nvSpPr>
        <p:spPr>
          <a:xfrm>
            <a:off x="786385" y="841248"/>
            <a:ext cx="3515244" cy="5340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800" kern="1200">
                <a:latin typeface="+mj-lt"/>
                <a:ea typeface="+mj-ea"/>
                <a:cs typeface="+mj-cs"/>
              </a:rPr>
              <a:t>未来展望</a:t>
            </a:r>
            <a:endParaRPr lang="zh-CN" altLang="en-US" sz="4800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4BE84F3-D43D-0A49-B3F4-D0F108F3D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1900358"/>
              </p:ext>
            </p:extLst>
          </p:nvPr>
        </p:nvGraphicFramePr>
        <p:xfrm>
          <a:off x="5105782" y="1021635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8165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696004A-FBBA-40A0-B171-A7CFCF22D200}"/>
              </a:ext>
            </a:extLst>
          </p:cNvPr>
          <p:cNvSpPr txBox="1"/>
          <p:nvPr/>
        </p:nvSpPr>
        <p:spPr>
          <a:xfrm>
            <a:off x="1474245" y="2626697"/>
            <a:ext cx="942639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THANK YOU</a:t>
            </a:r>
            <a:endParaRPr kumimoji="1" lang="zh-CN" altLang="en-US" sz="60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52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E9DF92-86E5-7A41-B695-CCD9C4ADE140}"/>
              </a:ext>
            </a:extLst>
          </p:cNvPr>
          <p:cNvSpPr/>
          <p:nvPr/>
        </p:nvSpPr>
        <p:spPr>
          <a:xfrm>
            <a:off x="378373" y="4028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202729"/>
                </a:solidFill>
                <a:latin typeface="Proxima Nova"/>
              </a:rPr>
              <a:t>议程</a:t>
            </a:r>
            <a:endParaRPr lang="zh-CN" altLang="en-US" sz="3600"/>
          </a:p>
          <a:p>
            <a:endParaRPr lang="en-US" dirty="0"/>
          </a:p>
        </p:txBody>
      </p:sp>
      <p:graphicFrame>
        <p:nvGraphicFramePr>
          <p:cNvPr id="12" name="TextBox 3">
            <a:extLst>
              <a:ext uri="{FF2B5EF4-FFF2-40B4-BE49-F238E27FC236}">
                <a16:creationId xmlns:a16="http://schemas.microsoft.com/office/drawing/2014/main" id="{5CED28FB-C28C-464F-B294-1614FA5138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8168694"/>
              </p:ext>
            </p:extLst>
          </p:nvPr>
        </p:nvGraphicFramePr>
        <p:xfrm>
          <a:off x="935421" y="1326140"/>
          <a:ext cx="10047890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1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E9DF92-86E5-7A41-B695-CCD9C4ADE140}"/>
              </a:ext>
            </a:extLst>
          </p:cNvPr>
          <p:cNvSpPr/>
          <p:nvPr/>
        </p:nvSpPr>
        <p:spPr>
          <a:xfrm>
            <a:off x="378372" y="402810"/>
            <a:ext cx="9259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202729"/>
                </a:solidFill>
                <a:latin typeface="Proxima Nova"/>
              </a:rPr>
              <a:t>数据边缘流量管理</a:t>
            </a:r>
            <a:r>
              <a:rPr lang="en-US" altLang="zh-CN" sz="3600" dirty="0">
                <a:solidFill>
                  <a:srgbClr val="202729"/>
                </a:solidFill>
                <a:latin typeface="Proxima Nova"/>
              </a:rPr>
              <a:t>-</a:t>
            </a:r>
            <a:r>
              <a:rPr lang="zh-CN" altLang="en-US" sz="3600" dirty="0">
                <a:solidFill>
                  <a:srgbClr val="202729"/>
                </a:solidFill>
                <a:latin typeface="Proxima Nova"/>
              </a:rPr>
              <a:t>基于硬件负载均衡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19ADDE-F51A-0342-BCEF-16E22803B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3" y="1049141"/>
            <a:ext cx="6837974" cy="520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2" name="TextBox 2">
            <a:extLst>
              <a:ext uri="{FF2B5EF4-FFF2-40B4-BE49-F238E27FC236}">
                <a16:creationId xmlns:a16="http://schemas.microsoft.com/office/drawing/2014/main" id="{562C5552-CEFB-A341-B06D-2A4E87A4C9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855564"/>
              </p:ext>
            </p:extLst>
          </p:nvPr>
        </p:nvGraphicFramePr>
        <p:xfrm>
          <a:off x="7981575" y="1159836"/>
          <a:ext cx="3743424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518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E9DF92-86E5-7A41-B695-CCD9C4ADE140}"/>
              </a:ext>
            </a:extLst>
          </p:cNvPr>
          <p:cNvSpPr/>
          <p:nvPr/>
        </p:nvSpPr>
        <p:spPr>
          <a:xfrm>
            <a:off x="378372" y="402810"/>
            <a:ext cx="9259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202729"/>
                </a:solidFill>
                <a:latin typeface="Proxima Nova"/>
              </a:rPr>
              <a:t>云原生</a:t>
            </a:r>
            <a:r>
              <a:rPr lang="en-US" altLang="zh-CN" sz="3600" dirty="0">
                <a:solidFill>
                  <a:srgbClr val="202729"/>
                </a:solidFill>
                <a:latin typeface="Proxima Nova"/>
              </a:rPr>
              <a:t>(Cloud-Native)</a:t>
            </a:r>
            <a:r>
              <a:rPr lang="zh-CN" altLang="en-US" sz="3600" dirty="0">
                <a:solidFill>
                  <a:srgbClr val="202729"/>
                </a:solidFill>
                <a:latin typeface="Proxima Nova"/>
              </a:rPr>
              <a:t>网络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67A78-E031-244F-9DA8-7D0F11ED4621}"/>
              </a:ext>
            </a:extLst>
          </p:cNvPr>
          <p:cNvSpPr txBox="1"/>
          <p:nvPr/>
        </p:nvSpPr>
        <p:spPr>
          <a:xfrm>
            <a:off x="378372" y="1513091"/>
            <a:ext cx="7431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0000"/>
                </a:solidFill>
              </a:rPr>
              <a:t>为了支撑</a:t>
            </a:r>
            <a:r>
              <a:rPr lang="en-US" sz="2000" dirty="0">
                <a:solidFill>
                  <a:srgbClr val="000000"/>
                </a:solidFill>
              </a:rPr>
              <a:t>eBay</a:t>
            </a:r>
            <a:r>
              <a:rPr lang="zh-CN" altLang="en-US" sz="2000" dirty="0">
                <a:solidFill>
                  <a:srgbClr val="000000"/>
                </a:solidFill>
              </a:rPr>
              <a:t>不断增长的业务，需要构建高效可靠的云原生网络前端和边缘计算平台，云原生网络需要满足以下几点：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87F5C2B9-2966-0E48-B03F-608990191F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679729"/>
              </p:ext>
            </p:extLst>
          </p:nvPr>
        </p:nvGraphicFramePr>
        <p:xfrm>
          <a:off x="470970" y="1478366"/>
          <a:ext cx="9726326" cy="4447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977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E9DF92-86E5-7A41-B695-CCD9C4ADE140}"/>
              </a:ext>
            </a:extLst>
          </p:cNvPr>
          <p:cNvSpPr/>
          <p:nvPr/>
        </p:nvSpPr>
        <p:spPr>
          <a:xfrm>
            <a:off x="378372" y="402810"/>
            <a:ext cx="9259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202729"/>
                </a:solidFill>
                <a:latin typeface="Proxima Nova"/>
              </a:rPr>
              <a:t>硬件负载均衡遇到的挑战</a:t>
            </a:r>
          </a:p>
        </p:txBody>
      </p:sp>
      <p:graphicFrame>
        <p:nvGraphicFramePr>
          <p:cNvPr id="4" name="TextBox 2">
            <a:extLst>
              <a:ext uri="{FF2B5EF4-FFF2-40B4-BE49-F238E27FC236}">
                <a16:creationId xmlns:a16="http://schemas.microsoft.com/office/drawing/2014/main" id="{B75E8B39-C562-FA43-B399-DC61CB512D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119875"/>
              </p:ext>
            </p:extLst>
          </p:nvPr>
        </p:nvGraphicFramePr>
        <p:xfrm>
          <a:off x="1778875" y="1320943"/>
          <a:ext cx="8634250" cy="4539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81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E9DF92-86E5-7A41-B695-CCD9C4ADE140}"/>
              </a:ext>
            </a:extLst>
          </p:cNvPr>
          <p:cNvSpPr/>
          <p:nvPr/>
        </p:nvSpPr>
        <p:spPr>
          <a:xfrm>
            <a:off x="378372" y="93892"/>
            <a:ext cx="9259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202729"/>
                </a:solidFill>
                <a:latin typeface="Proxima Nova"/>
              </a:rPr>
              <a:t>边缘节点拓扑架构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A4D92C-337D-0E48-A158-E96A63061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3" y="902043"/>
            <a:ext cx="7258104" cy="537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01E54172-A08A-1B49-A4A8-32FB42B6C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7055750"/>
              </p:ext>
            </p:extLst>
          </p:nvPr>
        </p:nvGraphicFramePr>
        <p:xfrm>
          <a:off x="7826600" y="1158626"/>
          <a:ext cx="4177150" cy="5117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42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E9DF92-86E5-7A41-B695-CCD9C4ADE140}"/>
              </a:ext>
            </a:extLst>
          </p:cNvPr>
          <p:cNvSpPr/>
          <p:nvPr/>
        </p:nvSpPr>
        <p:spPr>
          <a:xfrm>
            <a:off x="378372" y="93892"/>
            <a:ext cx="9259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202729"/>
                </a:solidFill>
                <a:latin typeface="Proxima Nova"/>
              </a:rPr>
              <a:t>基于</a:t>
            </a:r>
            <a:r>
              <a:rPr lang="en-US" altLang="zh-CN" sz="3600" dirty="0">
                <a:solidFill>
                  <a:srgbClr val="202729"/>
                </a:solidFill>
                <a:latin typeface="Proxima Nova"/>
              </a:rPr>
              <a:t>IPVS</a:t>
            </a:r>
            <a:r>
              <a:rPr lang="zh-CN" altLang="en-US" sz="3600" dirty="0">
                <a:solidFill>
                  <a:srgbClr val="202729"/>
                </a:solidFill>
                <a:latin typeface="Proxima Nova"/>
              </a:rPr>
              <a:t>和</a:t>
            </a:r>
            <a:r>
              <a:rPr lang="en-US" altLang="zh-CN" sz="3600" dirty="0">
                <a:solidFill>
                  <a:srgbClr val="202729"/>
                </a:solidFill>
                <a:latin typeface="Proxima Nova"/>
              </a:rPr>
              <a:t>Contour</a:t>
            </a:r>
            <a:r>
              <a:rPr lang="zh-CN" altLang="en-US" sz="3600" dirty="0">
                <a:solidFill>
                  <a:srgbClr val="202729"/>
                </a:solidFill>
                <a:latin typeface="Proxima Nova"/>
              </a:rPr>
              <a:t>的边缘网关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F6DB0E6-10DB-1549-A330-84B08FABF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436" y="820426"/>
            <a:ext cx="7643564" cy="541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extBox 5">
            <a:extLst>
              <a:ext uri="{FF2B5EF4-FFF2-40B4-BE49-F238E27FC236}">
                <a16:creationId xmlns:a16="http://schemas.microsoft.com/office/drawing/2014/main" id="{11BF456C-D5BC-C94E-9C42-C807956A53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1376758"/>
              </p:ext>
            </p:extLst>
          </p:nvPr>
        </p:nvGraphicFramePr>
        <p:xfrm>
          <a:off x="276770" y="1123094"/>
          <a:ext cx="4174171" cy="48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256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E9DF92-86E5-7A41-B695-CCD9C4ADE140}"/>
              </a:ext>
            </a:extLst>
          </p:cNvPr>
          <p:cNvSpPr/>
          <p:nvPr/>
        </p:nvSpPr>
        <p:spPr>
          <a:xfrm>
            <a:off x="378372" y="93892"/>
            <a:ext cx="9259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202729"/>
                </a:solidFill>
                <a:latin typeface="Proxima Nova"/>
              </a:rPr>
              <a:t>基于</a:t>
            </a:r>
            <a:r>
              <a:rPr lang="en-US" altLang="zh-CN" sz="3600" dirty="0">
                <a:solidFill>
                  <a:srgbClr val="202729"/>
                </a:solidFill>
                <a:latin typeface="Proxima Nova"/>
              </a:rPr>
              <a:t>Contour</a:t>
            </a:r>
            <a:r>
              <a:rPr lang="zh-CN" altLang="en-US" sz="3600" dirty="0">
                <a:solidFill>
                  <a:srgbClr val="202729"/>
                </a:solidFill>
                <a:latin typeface="Proxima Nova"/>
              </a:rPr>
              <a:t>的</a:t>
            </a:r>
            <a:r>
              <a:rPr lang="en-US" altLang="zh-CN" sz="3600" dirty="0">
                <a:solidFill>
                  <a:srgbClr val="202729"/>
                </a:solidFill>
                <a:latin typeface="Proxima Nova"/>
              </a:rPr>
              <a:t>L7</a:t>
            </a:r>
            <a:r>
              <a:rPr lang="zh-CN" altLang="en-US" sz="3600" dirty="0">
                <a:solidFill>
                  <a:srgbClr val="202729"/>
                </a:solidFill>
                <a:latin typeface="Proxima Nova"/>
              </a:rPr>
              <a:t>负载均衡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C992078-A35A-4849-BC96-B8C473ED4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1" y="740223"/>
            <a:ext cx="7258517" cy="545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extBox 6">
            <a:extLst>
              <a:ext uri="{FF2B5EF4-FFF2-40B4-BE49-F238E27FC236}">
                <a16:creationId xmlns:a16="http://schemas.microsoft.com/office/drawing/2014/main" id="{FA580947-B20D-0142-B99A-DB7DE65520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337176"/>
              </p:ext>
            </p:extLst>
          </p:nvPr>
        </p:nvGraphicFramePr>
        <p:xfrm>
          <a:off x="7913511" y="740223"/>
          <a:ext cx="4073038" cy="428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4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E9DF92-86E5-7A41-B695-CCD9C4ADE140}"/>
              </a:ext>
            </a:extLst>
          </p:cNvPr>
          <p:cNvSpPr/>
          <p:nvPr/>
        </p:nvSpPr>
        <p:spPr>
          <a:xfrm>
            <a:off x="378372" y="93892"/>
            <a:ext cx="9259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202729"/>
                </a:solidFill>
                <a:latin typeface="Proxima Nova"/>
              </a:rPr>
              <a:t>L7</a:t>
            </a:r>
            <a:r>
              <a:rPr lang="zh-CN" altLang="en-US" sz="3600" dirty="0">
                <a:solidFill>
                  <a:srgbClr val="202729"/>
                </a:solidFill>
                <a:latin typeface="Proxima Nova"/>
              </a:rPr>
              <a:t>统一管理终端</a:t>
            </a:r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1B455DE8-1DCB-FB4B-ACC2-9424A7319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3729884"/>
              </p:ext>
            </p:extLst>
          </p:nvPr>
        </p:nvGraphicFramePr>
        <p:xfrm>
          <a:off x="8561410" y="417057"/>
          <a:ext cx="3551567" cy="4651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9B5C6E-9921-2F41-8774-39E390A192C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4"/>
          <a:stretch/>
        </p:blipFill>
        <p:spPr>
          <a:xfrm>
            <a:off x="378372" y="1017036"/>
            <a:ext cx="8011248" cy="473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4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4231</TotalTime>
  <Words>1085</Words>
  <Application>Microsoft Macintosh PowerPoint</Application>
  <PresentationFormat>Widescreen</PresentationFormat>
  <Paragraphs>189</Paragraphs>
  <Slides>18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Microsoft YaHei</vt:lpstr>
      <vt:lpstr>Proxima Nova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xi</dc:creator>
  <cp:lastModifiedBy>Chen, Shone</cp:lastModifiedBy>
  <cp:revision>48</cp:revision>
  <dcterms:created xsi:type="dcterms:W3CDTF">2021-03-03T02:06:12Z</dcterms:created>
  <dcterms:modified xsi:type="dcterms:W3CDTF">2021-05-11T08:07:26Z</dcterms:modified>
</cp:coreProperties>
</file>